
<file path=[Content_Types].xml><?xml version="1.0" encoding="utf-8"?>
<Types xmlns="http://schemas.openxmlformats.org/package/2006/content-types">
  <Default Extension="xml" ContentType="application/xml"/>
  <Default Extension="MOV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in Wiat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1768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8-19T11:51:03.281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08CDC-8984-C343-8C95-1AE0EF55709E}" type="datetimeFigureOut">
              <a:rPr lang="en-US" smtClean="0"/>
              <a:t>19/08/14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DD5CB-CD7B-2148-A1BA-1AAE52A1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DD5CB-CD7B-2148-A1BA-1AAE52A107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45E6-3DC1-C445-B085-F35ED74CE0D1}" type="datetimeFigureOut">
              <a:rPr lang="en-US" smtClean="0"/>
              <a:t>19/08/14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422E-E4EB-0C48-9C63-F037FBD4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45E6-3DC1-C445-B085-F35ED74CE0D1}" type="datetimeFigureOut">
              <a:rPr lang="en-US" smtClean="0"/>
              <a:t>19/08/14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422E-E4EB-0C48-9C63-F037FBD4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2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45E6-3DC1-C445-B085-F35ED74CE0D1}" type="datetimeFigureOut">
              <a:rPr lang="en-US" smtClean="0"/>
              <a:t>19/08/14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422E-E4EB-0C48-9C63-F037FBD4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6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45E6-3DC1-C445-B085-F35ED74CE0D1}" type="datetimeFigureOut">
              <a:rPr lang="en-US" smtClean="0"/>
              <a:t>19/08/14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422E-E4EB-0C48-9C63-F037FBD4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45E6-3DC1-C445-B085-F35ED74CE0D1}" type="datetimeFigureOut">
              <a:rPr lang="en-US" smtClean="0"/>
              <a:t>19/08/14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422E-E4EB-0C48-9C63-F037FBD4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2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45E6-3DC1-C445-B085-F35ED74CE0D1}" type="datetimeFigureOut">
              <a:rPr lang="en-US" smtClean="0"/>
              <a:t>19/08/14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422E-E4EB-0C48-9C63-F037FBD4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3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45E6-3DC1-C445-B085-F35ED74CE0D1}" type="datetimeFigureOut">
              <a:rPr lang="en-US" smtClean="0"/>
              <a:t>19/08/14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422E-E4EB-0C48-9C63-F037FBD4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45E6-3DC1-C445-B085-F35ED74CE0D1}" type="datetimeFigureOut">
              <a:rPr lang="en-US" smtClean="0"/>
              <a:t>19/08/14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422E-E4EB-0C48-9C63-F037FBD4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45E6-3DC1-C445-B085-F35ED74CE0D1}" type="datetimeFigureOut">
              <a:rPr lang="en-US" smtClean="0"/>
              <a:t>19/08/14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422E-E4EB-0C48-9C63-F037FBD4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45E6-3DC1-C445-B085-F35ED74CE0D1}" type="datetimeFigureOut">
              <a:rPr lang="en-US" smtClean="0"/>
              <a:t>19/08/14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422E-E4EB-0C48-9C63-F037FBD4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845E6-3DC1-C445-B085-F35ED74CE0D1}" type="datetimeFigureOut">
              <a:rPr lang="en-US" smtClean="0"/>
              <a:t>19/08/14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422E-E4EB-0C48-9C63-F037FBD4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1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845E6-3DC1-C445-B085-F35ED74CE0D1}" type="datetimeFigureOut">
              <a:rPr lang="en-US" smtClean="0"/>
              <a:t>19/08/14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422E-E4EB-0C48-9C63-F037FBD4D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7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microsoft.com/office/2007/relationships/media" Target="../media/media1.MOV"/><Relationship Id="rId2" Type="http://schemas.openxmlformats.org/officeDocument/2006/relationships/video" Target="../media/media1.MO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I’m a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I’m a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7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037" y="407523"/>
            <a:ext cx="247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I’m </a:t>
            </a:r>
            <a:r>
              <a:rPr lang="en-US" dirty="0" smtClean="0">
                <a:latin typeface="Andale Mono"/>
                <a:cs typeface="Andale Mono"/>
              </a:rPr>
              <a:t>text</a:t>
            </a:r>
            <a:r>
              <a:rPr lang="en-US" dirty="0" smtClean="0"/>
              <a:t> inside </a:t>
            </a:r>
            <a:r>
              <a:rPr lang="en-US" dirty="0" smtClean="0">
                <a:latin typeface="Adobe Caslon Pro SmBd"/>
                <a:cs typeface="Adobe Caslon Pro SmBd"/>
              </a:rPr>
              <a:t>of</a:t>
            </a:r>
            <a:r>
              <a:rPr lang="en-US" dirty="0" smtClean="0"/>
              <a:t> a </a:t>
            </a:r>
            <a:r>
              <a:rPr lang="en-US" dirty="0" smtClean="0">
                <a:latin typeface="Herculanum"/>
                <a:cs typeface="Herculanum"/>
              </a:rPr>
              <a:t>text</a:t>
            </a:r>
            <a:r>
              <a:rPr lang="en-US" dirty="0" smtClean="0"/>
              <a:t> </a:t>
            </a:r>
            <a:r>
              <a:rPr lang="en-US" dirty="0" smtClean="0">
                <a:latin typeface="HanziPen TC Regular"/>
                <a:cs typeface="HanziPen TC Regular"/>
              </a:rPr>
              <a:t>box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2520" y="1980752"/>
            <a:ext cx="181830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I’m a very</a:t>
            </a:r>
          </a:p>
          <a:p>
            <a:r>
              <a:rPr lang="en-US" dirty="0" smtClean="0"/>
              <a:t>Long text </a:t>
            </a:r>
          </a:p>
          <a:p>
            <a:r>
              <a:rPr lang="en-US" dirty="0" smtClean="0"/>
              <a:t>which has</a:t>
            </a:r>
          </a:p>
          <a:p>
            <a:r>
              <a:rPr lang="en-US" dirty="0" smtClean="0"/>
              <a:t>breaks which</a:t>
            </a:r>
          </a:p>
          <a:p>
            <a:r>
              <a:rPr lang="en-US" dirty="0" smtClean="0"/>
              <a:t>Should be passed</a:t>
            </a:r>
          </a:p>
          <a:p>
            <a:r>
              <a:rPr lang="en-US" dirty="0" smtClean="0"/>
              <a:t>In the response.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40431" y="1980752"/>
            <a:ext cx="1582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 am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Bulleted list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87402" y="3735079"/>
            <a:ext cx="196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 am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Numbered list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26814" y="1156229"/>
            <a:ext cx="1437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I’m centered.</a:t>
            </a:r>
          </a:p>
          <a:p>
            <a:pPr algn="ctr"/>
            <a:r>
              <a:rPr lang="en-US" dirty="0" smtClean="0"/>
              <a:t>No, really.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49369" y="1053854"/>
            <a:ext cx="140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Right aligned</a:t>
            </a:r>
          </a:p>
          <a:p>
            <a:pPr algn="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79544" y="5022961"/>
            <a:ext cx="280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Justified text which is absolutely amazing!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55968" y="2870740"/>
            <a:ext cx="461665" cy="123367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Vertical 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94300" y="2156331"/>
            <a:ext cx="461665" cy="1331028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 smtClean="0"/>
              <a:t>Going down?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15288" y="2528870"/>
            <a:ext cx="1757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I’m a </a:t>
            </a:r>
            <a:r>
              <a:rPr lang="en-US" b="1" dirty="0" smtClean="0">
                <a:solidFill>
                  <a:srgbClr val="FF0000"/>
                </a:solidFill>
              </a:rPr>
              <a:t>heavily</a:t>
            </a:r>
            <a:r>
              <a:rPr lang="en-US" b="1" dirty="0" smtClean="0"/>
              <a:t> </a:t>
            </a:r>
            <a:r>
              <a:rPr lang="en-US" i="1" dirty="0" smtClean="0"/>
              <a:t>styled</a:t>
            </a:r>
            <a:r>
              <a:rPr lang="en-US" dirty="0" smtClean="0"/>
              <a:t> </a:t>
            </a:r>
            <a:r>
              <a:rPr lang="en-US" u="sng" dirty="0" smtClean="0"/>
              <a:t>text</a:t>
            </a:r>
            <a:r>
              <a:rPr lang="en-US" dirty="0" smtClean="0"/>
              <a:t> </a:t>
            </a:r>
            <a:r>
              <a:rPr lang="en-US" strike="sngStrike" dirty="0" smtClean="0"/>
              <a:t>example. </a:t>
            </a:r>
            <a:r>
              <a:rPr lang="en-US" spc="600" dirty="0" smtClean="0"/>
              <a:t>Loosely</a:t>
            </a:r>
            <a:r>
              <a:rPr lang="en-US" dirty="0" smtClean="0"/>
              <a:t> </a:t>
            </a:r>
            <a:r>
              <a:rPr lang="en-US" spc="-300" dirty="0" smtClean="0"/>
              <a:t>coupled</a:t>
            </a:r>
            <a:endParaRPr lang="en-US" spc="-300" dirty="0"/>
          </a:p>
        </p:txBody>
      </p:sp>
      <p:sp>
        <p:nvSpPr>
          <p:cNvPr id="14" name="TextBox 13"/>
          <p:cNvSpPr txBox="1"/>
          <p:nvPr/>
        </p:nvSpPr>
        <p:spPr>
          <a:xfrm>
            <a:off x="4345145" y="5273204"/>
            <a:ext cx="230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</a:t>
            </a:r>
            <a:r>
              <a:rPr lang="en-US" baseline="30000" dirty="0" smtClean="0"/>
              <a:t>we</a:t>
            </a:r>
            <a:r>
              <a:rPr lang="en-US" dirty="0" smtClean="0"/>
              <a:t> </a:t>
            </a:r>
            <a:r>
              <a:rPr lang="en-US" baseline="-25000" dirty="0" smtClean="0"/>
              <a:t>get</a:t>
            </a:r>
            <a:r>
              <a:rPr lang="en-US" dirty="0" smtClean="0"/>
              <a:t> </a:t>
            </a:r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shadows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2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-apn-acp-ac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4" y="440499"/>
            <a:ext cx="2540000" cy="1092200"/>
          </a:xfrm>
          <a:prstGeom prst="rect">
            <a:avLst/>
          </a:prstGeom>
        </p:spPr>
      </p:pic>
      <p:pic>
        <p:nvPicPr>
          <p:cNvPr id="5" name="Picture 4" descr="available-on-iphone-app-store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910" y="4671302"/>
            <a:ext cx="9144000" cy="3108960"/>
          </a:xfrm>
          <a:prstGeom prst="rect">
            <a:avLst/>
          </a:prstGeom>
        </p:spPr>
      </p:pic>
      <p:pic>
        <p:nvPicPr>
          <p:cNvPr id="6" name="Picture 5" descr="logo-apn-tech-smal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54" y="1532699"/>
            <a:ext cx="2540000" cy="1092200"/>
          </a:xfrm>
          <a:prstGeom prst="rect">
            <a:avLst/>
          </a:prstGeom>
        </p:spPr>
      </p:pic>
      <p:pic>
        <p:nvPicPr>
          <p:cNvPr id="7" name="Picture 6" descr="logo-apn-consulting-smal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952" y="1801326"/>
            <a:ext cx="2540000" cy="1092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88385" y="77113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Z-index test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54310" y="4173202"/>
            <a:ext cx="179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Overflown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VI_4899.MO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6569" y="5946560"/>
            <a:ext cx="2210862" cy="791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Frames from holidays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9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86</Words>
  <Application>Microsoft Macintosh PowerPoint</Application>
  <PresentationFormat>On-screen Show (4:3)</PresentationFormat>
  <Paragraphs>28</Paragraphs>
  <Slides>4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I’m a title</vt:lpstr>
      <vt:lpstr>PowerPoint Presentation</vt:lpstr>
      <vt:lpstr>PowerPoint Presentation</vt:lpstr>
      <vt:lpstr>PowerPoint Presentation</vt:lpstr>
    </vt:vector>
  </TitlesOfParts>
  <Company>Qi Interactive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I’m a title</dc:title>
  <dc:creator>Marcin Wiatr</dc:creator>
  <cp:lastModifiedBy>Marcin Wiatr</cp:lastModifiedBy>
  <cp:revision>4</cp:revision>
  <dcterms:created xsi:type="dcterms:W3CDTF">2014-08-19T10:38:37Z</dcterms:created>
  <dcterms:modified xsi:type="dcterms:W3CDTF">2014-08-19T11:19:00Z</dcterms:modified>
</cp:coreProperties>
</file>