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8444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88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8444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8800" cy="2998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outline text format</a:t>
            </a:r>
            <a:endParaRPr/>
          </a:p>
          <a:p>
            <a:pPr algn="ctr"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algn="ctr"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algn="ctr"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algn="ctr"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algn="ctr"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algn="ctr"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outline text format</a:t>
            </a:r>
            <a:endParaRPr/>
          </a:p>
          <a:p>
            <a:pPr algn="ctr"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algn="ctr"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algn="ctr"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algn="ctr"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algn="ctr"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algn="ctr"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anchor="b" bIns="0" lIns="0" rIns="0" tIns="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eb613d"/>
                </a:solidFill>
                <a:latin typeface="Helvetica Light"/>
                <a:ea typeface="Helvetica Light"/>
              </a:rPr>
              <a:t>This is a header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2300dc"/>
                </a:solidFill>
                <a:latin typeface="Helvetica Light"/>
                <a:ea typeface="Helvetica Light"/>
              </a:rPr>
              <a:t>This is some text</a:t>
            </a:r>
            <a:endParaRPr/>
          </a:p>
        </p:txBody>
      </p:sp>
      <p:pic>
        <p:nvPicPr>
          <p:cNvPr descr="" id="70" name="Screen Shot 2014-06-29 at 01.37.06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443960" y="270720"/>
            <a:ext cx="3249360" cy="2996280"/>
          </a:xfrm>
          <a:prstGeom prst="rect">
            <a:avLst/>
          </a:prstGeom>
        </p:spPr>
      </p:pic>
      <p:pic>
        <p:nvPicPr>
          <p:cNvPr descr="" id="71" name="471942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6640" y="7741080"/>
            <a:ext cx="1777320" cy="17773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IN" sz="6000">
                <a:solidFill>
                  <a:srgbClr val="00ff00"/>
                </a:solidFill>
                <a:latin typeface="DejaVu Sans"/>
                <a:ea typeface="Helvetica Light"/>
              </a:rPr>
              <a:t>Header 2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3600">
                <a:solidFill>
                  <a:srgbClr val="b80047"/>
                </a:solidFill>
                <a:latin typeface="Helvetica Light"/>
                <a:ea typeface="Helvetica Light"/>
              </a:rPr>
              <a:t>And this </a:t>
            </a:r>
            <a:endParaRPr/>
          </a:p>
          <a:p>
            <a:pPr algn="ctr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3600">
                <a:solidFill>
                  <a:srgbClr val="b80047"/>
                </a:solidFill>
                <a:latin typeface="Helvetica Light"/>
                <a:ea typeface="Helvetica Light"/>
              </a:rPr>
              <a:t>is a list.</a:t>
            </a:r>
            <a:endParaRPr/>
          </a:p>
        </p:txBody>
      </p:sp>
      <p:pic>
        <p:nvPicPr>
          <p:cNvPr descr="" id="74" name="4719429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0646640" y="7741080"/>
            <a:ext cx="1777320" cy="17773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