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  <p:sldId id="257" r:id="rId4"/>
    <p:sldId id="270" r:id="rId5"/>
    <p:sldId id="268" r:id="rId6"/>
    <p:sldId id="269" r:id="rId7"/>
    <p:sldId id="264" r:id="rId8"/>
    <p:sldId id="267" r:id="rId9"/>
    <p:sldId id="265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662A-C142-4678-978A-0C5530F72AC2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CDAEC8-A42C-458F-9E52-49EE8DD4030C}">
      <dgm:prSet custT="1"/>
      <dgm:spPr/>
      <dgm:t>
        <a:bodyPr/>
        <a:lstStyle/>
        <a:p>
          <a:pPr rtl="0"/>
          <a:r>
            <a:rPr lang="en-US" sz="2400" b="0" dirty="0">
              <a:latin typeface="Arial Rounded MT Bold" pitchFamily="34" charset="0"/>
            </a:rPr>
            <a:t>Team Members:-</a:t>
          </a:r>
        </a:p>
      </dgm:t>
    </dgm:pt>
    <dgm:pt modelId="{C14A9728-4049-4927-8B34-814A12147C5D}" type="parTrans" cxnId="{82A75357-38F2-4586-9B1E-928C5F726BF0}">
      <dgm:prSet/>
      <dgm:spPr/>
      <dgm:t>
        <a:bodyPr/>
        <a:lstStyle/>
        <a:p>
          <a:endParaRPr lang="en-US"/>
        </a:p>
      </dgm:t>
    </dgm:pt>
    <dgm:pt modelId="{8F87C641-B84B-4E94-AD3D-9240325579B4}" type="sibTrans" cxnId="{82A75357-38F2-4586-9B1E-928C5F726BF0}">
      <dgm:prSet/>
      <dgm:spPr/>
      <dgm:t>
        <a:bodyPr/>
        <a:lstStyle/>
        <a:p>
          <a:endParaRPr lang="en-US"/>
        </a:p>
      </dgm:t>
    </dgm:pt>
    <dgm:pt modelId="{0301BC65-CFC0-4E76-94BC-BCF1FE23327F}">
      <dgm:prSet/>
      <dgm:spPr/>
      <dgm:t>
        <a:bodyPr/>
        <a:lstStyle/>
        <a:p>
          <a:pPr rtl="0"/>
          <a:r>
            <a:rPr lang="en-US" b="1" dirty="0" err="1"/>
            <a:t>Anupama</a:t>
          </a:r>
          <a:r>
            <a:rPr lang="en-US" b="1" dirty="0"/>
            <a:t> </a:t>
          </a:r>
          <a:r>
            <a:rPr lang="en-US" b="1" dirty="0" err="1"/>
            <a:t>Mishra</a:t>
          </a:r>
          <a:endParaRPr lang="en-US" b="1" dirty="0"/>
        </a:p>
      </dgm:t>
    </dgm:pt>
    <dgm:pt modelId="{59969C99-F1E3-4EBC-B552-B0031F57B7CE}" type="parTrans" cxnId="{C0309BBA-678F-4940-B4B6-321C5B0A3F25}">
      <dgm:prSet/>
      <dgm:spPr/>
      <dgm:t>
        <a:bodyPr/>
        <a:lstStyle/>
        <a:p>
          <a:endParaRPr lang="en-US"/>
        </a:p>
      </dgm:t>
    </dgm:pt>
    <dgm:pt modelId="{70CBE243-06C7-496F-B8D4-EFB8A84A163D}" type="sibTrans" cxnId="{C0309BBA-678F-4940-B4B6-321C5B0A3F25}">
      <dgm:prSet/>
      <dgm:spPr/>
      <dgm:t>
        <a:bodyPr/>
        <a:lstStyle/>
        <a:p>
          <a:endParaRPr lang="en-US"/>
        </a:p>
      </dgm:t>
    </dgm:pt>
    <dgm:pt modelId="{1DB7C2FD-6953-4E25-8090-F198428396F0}">
      <dgm:prSet/>
      <dgm:spPr/>
      <dgm:t>
        <a:bodyPr/>
        <a:lstStyle/>
        <a:p>
          <a:pPr rtl="0"/>
          <a:r>
            <a:rPr lang="en-US" b="1" dirty="0" err="1"/>
            <a:t>Ansh</a:t>
          </a:r>
          <a:r>
            <a:rPr lang="en-US" b="1" dirty="0"/>
            <a:t> </a:t>
          </a:r>
          <a:r>
            <a:rPr lang="en-US" b="1" dirty="0" err="1"/>
            <a:t>Varun</a:t>
          </a:r>
          <a:endParaRPr lang="en-US" b="1" dirty="0"/>
        </a:p>
      </dgm:t>
    </dgm:pt>
    <dgm:pt modelId="{BDD27B26-B2E7-4578-9A44-C2FCF38717E4}" type="parTrans" cxnId="{E7DC966B-61BF-4D08-8101-976D769C43D8}">
      <dgm:prSet/>
      <dgm:spPr/>
      <dgm:t>
        <a:bodyPr/>
        <a:lstStyle/>
        <a:p>
          <a:endParaRPr lang="en-US"/>
        </a:p>
      </dgm:t>
    </dgm:pt>
    <dgm:pt modelId="{0BDBC684-54E4-4E2B-AB15-FBA3E1EC81F9}" type="sibTrans" cxnId="{E7DC966B-61BF-4D08-8101-976D769C43D8}">
      <dgm:prSet/>
      <dgm:spPr/>
      <dgm:t>
        <a:bodyPr/>
        <a:lstStyle/>
        <a:p>
          <a:endParaRPr lang="en-US"/>
        </a:p>
      </dgm:t>
    </dgm:pt>
    <dgm:pt modelId="{3EA232EB-FBEA-4125-9F35-31DD71AD0D55}">
      <dgm:prSet/>
      <dgm:spPr/>
      <dgm:t>
        <a:bodyPr/>
        <a:lstStyle/>
        <a:p>
          <a:pPr rtl="0"/>
          <a:r>
            <a:rPr lang="en-US" b="1" dirty="0"/>
            <a:t>Archana Kumari</a:t>
          </a:r>
          <a:endParaRPr lang="en-US" dirty="0"/>
        </a:p>
      </dgm:t>
    </dgm:pt>
    <dgm:pt modelId="{C6C02B92-DA38-46AD-BD96-2DEA6BB61914}" type="parTrans" cxnId="{6261696A-C649-444E-AEF8-A53EB721552D}">
      <dgm:prSet/>
      <dgm:spPr/>
      <dgm:t>
        <a:bodyPr/>
        <a:lstStyle/>
        <a:p>
          <a:endParaRPr lang="en-US"/>
        </a:p>
      </dgm:t>
    </dgm:pt>
    <dgm:pt modelId="{77911B6A-08CF-4692-9560-B325D81BE950}" type="sibTrans" cxnId="{6261696A-C649-444E-AEF8-A53EB721552D}">
      <dgm:prSet/>
      <dgm:spPr/>
      <dgm:t>
        <a:bodyPr/>
        <a:lstStyle/>
        <a:p>
          <a:endParaRPr lang="en-US"/>
        </a:p>
      </dgm:t>
    </dgm:pt>
    <dgm:pt modelId="{1CF4B9D8-A9E3-4F69-8469-8218F365C04A}">
      <dgm:prSet/>
      <dgm:spPr/>
      <dgm:t>
        <a:bodyPr/>
        <a:lstStyle/>
        <a:p>
          <a:pPr rtl="0"/>
          <a:r>
            <a:rPr lang="en-US" b="1" dirty="0" err="1"/>
            <a:t>Anunay</a:t>
          </a:r>
          <a:r>
            <a:rPr lang="en-US" b="1" dirty="0"/>
            <a:t> </a:t>
          </a:r>
          <a:r>
            <a:rPr lang="en-US" b="1" err="1"/>
            <a:t>Prakash</a:t>
          </a:r>
          <a:r>
            <a:rPr lang="en-US" b="1"/>
            <a:t> Sharma</a:t>
          </a:r>
          <a:endParaRPr lang="en-US" b="1" dirty="0"/>
        </a:p>
      </dgm:t>
    </dgm:pt>
    <dgm:pt modelId="{BCFD8867-B418-4042-95CE-C82DDDD44932}" type="parTrans" cxnId="{00296767-1C4E-4272-A9B3-261A24CC353D}">
      <dgm:prSet/>
      <dgm:spPr/>
      <dgm:t>
        <a:bodyPr/>
        <a:lstStyle/>
        <a:p>
          <a:endParaRPr lang="en-US"/>
        </a:p>
      </dgm:t>
    </dgm:pt>
    <dgm:pt modelId="{827B151E-1593-4184-8A0D-DD73DD144F04}" type="sibTrans" cxnId="{00296767-1C4E-4272-A9B3-261A24CC353D}">
      <dgm:prSet/>
      <dgm:spPr/>
      <dgm:t>
        <a:bodyPr/>
        <a:lstStyle/>
        <a:p>
          <a:endParaRPr lang="en-US"/>
        </a:p>
      </dgm:t>
    </dgm:pt>
    <dgm:pt modelId="{FA9C4E98-0E77-4161-8C4B-D6E32264FBA1}">
      <dgm:prSet/>
      <dgm:spPr/>
      <dgm:t>
        <a:bodyPr/>
        <a:lstStyle/>
        <a:p>
          <a:pPr rtl="0"/>
          <a:r>
            <a:rPr lang="en-US" b="1" dirty="0" err="1"/>
            <a:t>Mexson</a:t>
          </a:r>
          <a:r>
            <a:rPr lang="en-US" b="1" dirty="0"/>
            <a:t> </a:t>
          </a:r>
          <a:r>
            <a:rPr lang="en-US" b="1" dirty="0" err="1"/>
            <a:t>Fernandes</a:t>
          </a:r>
          <a:endParaRPr lang="en-US" b="1" dirty="0"/>
        </a:p>
      </dgm:t>
    </dgm:pt>
    <dgm:pt modelId="{2207593C-F4BB-48B6-A9DD-882218A2F44E}" type="parTrans" cxnId="{71036C3A-D24E-4CDA-AEEC-1BFF44E2D6B6}">
      <dgm:prSet/>
      <dgm:spPr/>
    </dgm:pt>
    <dgm:pt modelId="{BF13DD35-9530-471B-922F-C8C71DF7B8B8}" type="sibTrans" cxnId="{71036C3A-D24E-4CDA-AEEC-1BFF44E2D6B6}">
      <dgm:prSet/>
      <dgm:spPr/>
    </dgm:pt>
    <dgm:pt modelId="{79F3E0D4-62A1-4836-A85F-8E61A8130C4C}">
      <dgm:prSet/>
      <dgm:spPr/>
      <dgm:t>
        <a:bodyPr/>
        <a:lstStyle/>
        <a:p>
          <a:pPr rtl="0"/>
          <a:r>
            <a:rPr lang="en-US" b="1" dirty="0" err="1"/>
            <a:t>Shiona</a:t>
          </a:r>
          <a:r>
            <a:rPr lang="en-US" b="1" dirty="0"/>
            <a:t> </a:t>
          </a:r>
          <a:r>
            <a:rPr lang="en-US" b="1" dirty="0" err="1"/>
            <a:t>Dutta</a:t>
          </a:r>
          <a:endParaRPr lang="en-US" b="1" dirty="0"/>
        </a:p>
      </dgm:t>
    </dgm:pt>
    <dgm:pt modelId="{01A28AA7-A775-42A9-B5D8-8B6F4A208CD3}" type="parTrans" cxnId="{9544DF48-A77D-43CB-ABEF-40E6D30977F1}">
      <dgm:prSet/>
      <dgm:spPr/>
    </dgm:pt>
    <dgm:pt modelId="{6A0B78A0-3BA8-4826-A9BF-1B157EBF71DE}" type="sibTrans" cxnId="{9544DF48-A77D-43CB-ABEF-40E6D30977F1}">
      <dgm:prSet/>
      <dgm:spPr/>
    </dgm:pt>
    <dgm:pt modelId="{CBAC2E40-FA6B-4517-8F31-7285AB0E1CE2}" type="pres">
      <dgm:prSet presAssocID="{E06C662A-C142-4678-978A-0C5530F72A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C91F-12CC-4E5D-8991-147A7B62BA88}" type="pres">
      <dgm:prSet presAssocID="{0FCDAEC8-A42C-458F-9E52-49EE8DD4030C}" presName="parentLin" presStyleCnt="0"/>
      <dgm:spPr/>
    </dgm:pt>
    <dgm:pt modelId="{384DCCDE-415D-45A9-868E-64E562A3FB1A}" type="pres">
      <dgm:prSet presAssocID="{0FCDAEC8-A42C-458F-9E52-49EE8DD4030C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46A61E0-7C6A-44D2-9E64-B180AF844E6D}" type="pres">
      <dgm:prSet presAssocID="{0FCDAEC8-A42C-458F-9E52-49EE8DD403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248FF-AF16-48A3-AB4C-6F14F5B32838}" type="pres">
      <dgm:prSet presAssocID="{0FCDAEC8-A42C-458F-9E52-49EE8DD4030C}" presName="negativeSpace" presStyleCnt="0"/>
      <dgm:spPr/>
    </dgm:pt>
    <dgm:pt modelId="{39644A89-2549-40F4-B978-453445739644}" type="pres">
      <dgm:prSet presAssocID="{0FCDAEC8-A42C-458F-9E52-49EE8DD4030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C966B-61BF-4D08-8101-976D769C43D8}" srcId="{0FCDAEC8-A42C-458F-9E52-49EE8DD4030C}" destId="{1DB7C2FD-6953-4E25-8090-F198428396F0}" srcOrd="1" destOrd="0" parTransId="{BDD27B26-B2E7-4578-9A44-C2FCF38717E4}" sibTransId="{0BDBC684-54E4-4E2B-AB15-FBA3E1EC81F9}"/>
    <dgm:cxn modelId="{84FA701F-071E-44F6-B42F-6FAF6DA9110A}" type="presOf" srcId="{1DB7C2FD-6953-4E25-8090-F198428396F0}" destId="{39644A89-2549-40F4-B978-453445739644}" srcOrd="0" destOrd="1" presId="urn:microsoft.com/office/officeart/2005/8/layout/list1"/>
    <dgm:cxn modelId="{EDE60838-3A3E-4809-BB2C-2EF900EB0458}" type="presOf" srcId="{1CF4B9D8-A9E3-4F69-8469-8218F365C04A}" destId="{39644A89-2549-40F4-B978-453445739644}" srcOrd="0" destOrd="3" presId="urn:microsoft.com/office/officeart/2005/8/layout/list1"/>
    <dgm:cxn modelId="{8F213BF2-6135-415B-A691-896345B36369}" type="presOf" srcId="{0FCDAEC8-A42C-458F-9E52-49EE8DD4030C}" destId="{846A61E0-7C6A-44D2-9E64-B180AF844E6D}" srcOrd="1" destOrd="0" presId="urn:microsoft.com/office/officeart/2005/8/layout/list1"/>
    <dgm:cxn modelId="{6261696A-C649-444E-AEF8-A53EB721552D}" srcId="{0FCDAEC8-A42C-458F-9E52-49EE8DD4030C}" destId="{3EA232EB-FBEA-4125-9F35-31DD71AD0D55}" srcOrd="2" destOrd="0" parTransId="{C6C02B92-DA38-46AD-BD96-2DEA6BB61914}" sibTransId="{77911B6A-08CF-4692-9560-B325D81BE950}"/>
    <dgm:cxn modelId="{00296767-1C4E-4272-A9B3-261A24CC353D}" srcId="{0FCDAEC8-A42C-458F-9E52-49EE8DD4030C}" destId="{1CF4B9D8-A9E3-4F69-8469-8218F365C04A}" srcOrd="3" destOrd="0" parTransId="{BCFD8867-B418-4042-95CE-C82DDDD44932}" sibTransId="{827B151E-1593-4184-8A0D-DD73DD144F04}"/>
    <dgm:cxn modelId="{92855D42-E8AA-4701-95EA-059C5F672FDE}" type="presOf" srcId="{E06C662A-C142-4678-978A-0C5530F72AC2}" destId="{CBAC2E40-FA6B-4517-8F31-7285AB0E1CE2}" srcOrd="0" destOrd="0" presId="urn:microsoft.com/office/officeart/2005/8/layout/list1"/>
    <dgm:cxn modelId="{7F0C91F4-A9A2-40F9-BFB6-0AB98D292DDC}" type="presOf" srcId="{3EA232EB-FBEA-4125-9F35-31DD71AD0D55}" destId="{39644A89-2549-40F4-B978-453445739644}" srcOrd="0" destOrd="2" presId="urn:microsoft.com/office/officeart/2005/8/layout/list1"/>
    <dgm:cxn modelId="{F1FECCDD-C6C6-413A-BB9C-492C95C887BF}" type="presOf" srcId="{0FCDAEC8-A42C-458F-9E52-49EE8DD4030C}" destId="{384DCCDE-415D-45A9-868E-64E562A3FB1A}" srcOrd="0" destOrd="0" presId="urn:microsoft.com/office/officeart/2005/8/layout/list1"/>
    <dgm:cxn modelId="{82A75357-38F2-4586-9B1E-928C5F726BF0}" srcId="{E06C662A-C142-4678-978A-0C5530F72AC2}" destId="{0FCDAEC8-A42C-458F-9E52-49EE8DD4030C}" srcOrd="0" destOrd="0" parTransId="{C14A9728-4049-4927-8B34-814A12147C5D}" sibTransId="{8F87C641-B84B-4E94-AD3D-9240325579B4}"/>
    <dgm:cxn modelId="{71036C3A-D24E-4CDA-AEEC-1BFF44E2D6B6}" srcId="{0FCDAEC8-A42C-458F-9E52-49EE8DD4030C}" destId="{FA9C4E98-0E77-4161-8C4B-D6E32264FBA1}" srcOrd="5" destOrd="0" parTransId="{2207593C-F4BB-48B6-A9DD-882218A2F44E}" sibTransId="{BF13DD35-9530-471B-922F-C8C71DF7B8B8}"/>
    <dgm:cxn modelId="{CDE3131C-9A3C-40F5-A926-43B9B17EFF9E}" type="presOf" srcId="{0301BC65-CFC0-4E76-94BC-BCF1FE23327F}" destId="{39644A89-2549-40F4-B978-453445739644}" srcOrd="0" destOrd="0" presId="urn:microsoft.com/office/officeart/2005/8/layout/list1"/>
    <dgm:cxn modelId="{85D74C57-1F3A-435A-9899-0D8F634B79A0}" type="presOf" srcId="{79F3E0D4-62A1-4836-A85F-8E61A8130C4C}" destId="{39644A89-2549-40F4-B978-453445739644}" srcOrd="0" destOrd="4" presId="urn:microsoft.com/office/officeart/2005/8/layout/list1"/>
    <dgm:cxn modelId="{864BF60A-64F1-4106-A9E0-687AC0E69568}" type="presOf" srcId="{FA9C4E98-0E77-4161-8C4B-D6E32264FBA1}" destId="{39644A89-2549-40F4-B978-453445739644}" srcOrd="0" destOrd="5" presId="urn:microsoft.com/office/officeart/2005/8/layout/list1"/>
    <dgm:cxn modelId="{C0309BBA-678F-4940-B4B6-321C5B0A3F25}" srcId="{0FCDAEC8-A42C-458F-9E52-49EE8DD4030C}" destId="{0301BC65-CFC0-4E76-94BC-BCF1FE23327F}" srcOrd="0" destOrd="0" parTransId="{59969C99-F1E3-4EBC-B552-B0031F57B7CE}" sibTransId="{70CBE243-06C7-496F-B8D4-EFB8A84A163D}"/>
    <dgm:cxn modelId="{9544DF48-A77D-43CB-ABEF-40E6D30977F1}" srcId="{0FCDAEC8-A42C-458F-9E52-49EE8DD4030C}" destId="{79F3E0D4-62A1-4836-A85F-8E61A8130C4C}" srcOrd="4" destOrd="0" parTransId="{01A28AA7-A775-42A9-B5D8-8B6F4A208CD3}" sibTransId="{6A0B78A0-3BA8-4826-A9BF-1B157EBF71DE}"/>
    <dgm:cxn modelId="{CC184A34-230D-4066-A468-A2299712DB28}" type="presParOf" srcId="{CBAC2E40-FA6B-4517-8F31-7285AB0E1CE2}" destId="{4E46C91F-12CC-4E5D-8991-147A7B62BA88}" srcOrd="0" destOrd="0" presId="urn:microsoft.com/office/officeart/2005/8/layout/list1"/>
    <dgm:cxn modelId="{75FDB651-B5D8-4045-BC19-A5C83782BC76}" type="presParOf" srcId="{4E46C91F-12CC-4E5D-8991-147A7B62BA88}" destId="{384DCCDE-415D-45A9-868E-64E562A3FB1A}" srcOrd="0" destOrd="0" presId="urn:microsoft.com/office/officeart/2005/8/layout/list1"/>
    <dgm:cxn modelId="{E3B0BD40-ABD0-47B3-9AD0-BE56C198547D}" type="presParOf" srcId="{4E46C91F-12CC-4E5D-8991-147A7B62BA88}" destId="{846A61E0-7C6A-44D2-9E64-B180AF844E6D}" srcOrd="1" destOrd="0" presId="urn:microsoft.com/office/officeart/2005/8/layout/list1"/>
    <dgm:cxn modelId="{0F94AB83-D2F4-4257-A318-C34AF1414DB0}" type="presParOf" srcId="{CBAC2E40-FA6B-4517-8F31-7285AB0E1CE2}" destId="{A7B248FF-AF16-48A3-AB4C-6F14F5B32838}" srcOrd="1" destOrd="0" presId="urn:microsoft.com/office/officeart/2005/8/layout/list1"/>
    <dgm:cxn modelId="{07D63C7D-D7C9-4AC8-8BF9-C0F0ABD9A22F}" type="presParOf" srcId="{CBAC2E40-FA6B-4517-8F31-7285AB0E1CE2}" destId="{39644A89-2549-40F4-B978-4534457396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E5E2E1-3D11-4455-81AC-88A255EDF13F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27399A6-E9AE-425C-9B7E-B84DB7237464}">
      <dgm:prSet phldrT="[Text]"/>
      <dgm:spPr/>
      <dgm:t>
        <a:bodyPr/>
        <a:lstStyle/>
        <a:p>
          <a:r>
            <a:rPr lang="en-US" dirty="0"/>
            <a:t>Contact Us</a:t>
          </a:r>
        </a:p>
      </dgm:t>
    </dgm:pt>
    <dgm:pt modelId="{AA5DE853-8196-42C6-809A-1A2BFEBBE2D0}" type="parTrans" cxnId="{920E5475-9200-4812-A472-BF5FCF784CB5}">
      <dgm:prSet/>
      <dgm:spPr/>
      <dgm:t>
        <a:bodyPr/>
        <a:lstStyle/>
        <a:p>
          <a:endParaRPr lang="en-US"/>
        </a:p>
      </dgm:t>
    </dgm:pt>
    <dgm:pt modelId="{E3538854-C584-4856-BDE9-6C2A74FE8222}" type="sibTrans" cxnId="{920E5475-9200-4812-A472-BF5FCF784CB5}">
      <dgm:prSet/>
      <dgm:spPr/>
      <dgm:t>
        <a:bodyPr/>
        <a:lstStyle/>
        <a:p>
          <a:endParaRPr lang="en-US"/>
        </a:p>
      </dgm:t>
    </dgm:pt>
    <dgm:pt modelId="{50B52E0F-2440-428F-87D3-428304B1CE24}" type="pres">
      <dgm:prSet presAssocID="{46E5E2E1-3D11-4455-81AC-88A255EDF13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534A1-D0BB-4BBD-9628-B160ECD8B8B5}" type="pres">
      <dgm:prSet presAssocID="{527399A6-E9AE-425C-9B7E-B84DB7237464}" presName="comp" presStyleCnt="0"/>
      <dgm:spPr/>
    </dgm:pt>
    <dgm:pt modelId="{36B82B36-2B86-4A68-B45B-D8DC2E02BA41}" type="pres">
      <dgm:prSet presAssocID="{527399A6-E9AE-425C-9B7E-B84DB7237464}" presName="box" presStyleLbl="node1" presStyleIdx="0" presStyleCnt="1" custLinFactNeighborX="-1869" custLinFactNeighborY="6383"/>
      <dgm:spPr/>
      <dgm:t>
        <a:bodyPr/>
        <a:lstStyle/>
        <a:p>
          <a:endParaRPr lang="en-US"/>
        </a:p>
      </dgm:t>
    </dgm:pt>
    <dgm:pt modelId="{ED0F4621-3795-4098-880A-CD94E52B7FD3}" type="pres">
      <dgm:prSet presAssocID="{527399A6-E9AE-425C-9B7E-B84DB7237464}" presName="img" presStyleLbl="fgImgPlace1" presStyleIdx="0" presStyleCnt="1" custScaleY="125000" custLinFactNeighborX="-746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DD12C37-E509-4756-9E28-F474C4C03582}" type="pres">
      <dgm:prSet presAssocID="{527399A6-E9AE-425C-9B7E-B84DB7237464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BF987-9BC9-45F9-9D3D-0D81ECA27402}" type="presOf" srcId="{527399A6-E9AE-425C-9B7E-B84DB7237464}" destId="{6DD12C37-E509-4756-9E28-F474C4C03582}" srcOrd="1" destOrd="0" presId="urn:microsoft.com/office/officeart/2005/8/layout/vList4"/>
    <dgm:cxn modelId="{920E5475-9200-4812-A472-BF5FCF784CB5}" srcId="{46E5E2E1-3D11-4455-81AC-88A255EDF13F}" destId="{527399A6-E9AE-425C-9B7E-B84DB7237464}" srcOrd="0" destOrd="0" parTransId="{AA5DE853-8196-42C6-809A-1A2BFEBBE2D0}" sibTransId="{E3538854-C584-4856-BDE9-6C2A74FE8222}"/>
    <dgm:cxn modelId="{B95ABE31-F36E-4503-B628-1009F2D296BF}" type="presOf" srcId="{46E5E2E1-3D11-4455-81AC-88A255EDF13F}" destId="{50B52E0F-2440-428F-87D3-428304B1CE24}" srcOrd="0" destOrd="0" presId="urn:microsoft.com/office/officeart/2005/8/layout/vList4"/>
    <dgm:cxn modelId="{D1214310-BB7F-41B6-85DE-3E329FF56767}" type="presOf" srcId="{527399A6-E9AE-425C-9B7E-B84DB7237464}" destId="{36B82B36-2B86-4A68-B45B-D8DC2E02BA41}" srcOrd="0" destOrd="0" presId="urn:microsoft.com/office/officeart/2005/8/layout/vList4"/>
    <dgm:cxn modelId="{3C390CDD-D5EA-47D5-87DF-1486485C8E4D}" type="presParOf" srcId="{50B52E0F-2440-428F-87D3-428304B1CE24}" destId="{CA6534A1-D0BB-4BBD-9628-B160ECD8B8B5}" srcOrd="0" destOrd="0" presId="urn:microsoft.com/office/officeart/2005/8/layout/vList4"/>
    <dgm:cxn modelId="{4996F08D-C861-4314-B9B1-C4798FBBF881}" type="presParOf" srcId="{CA6534A1-D0BB-4BBD-9628-B160ECD8B8B5}" destId="{36B82B36-2B86-4A68-B45B-D8DC2E02BA41}" srcOrd="0" destOrd="0" presId="urn:microsoft.com/office/officeart/2005/8/layout/vList4"/>
    <dgm:cxn modelId="{6E8AA364-0252-48AD-86F6-ACCB4764D0E6}" type="presParOf" srcId="{CA6534A1-D0BB-4BBD-9628-B160ECD8B8B5}" destId="{ED0F4621-3795-4098-880A-CD94E52B7FD3}" srcOrd="1" destOrd="0" presId="urn:microsoft.com/office/officeart/2005/8/layout/vList4"/>
    <dgm:cxn modelId="{812505E0-15D4-411D-AAAE-6021EE333870}" type="presParOf" srcId="{CA6534A1-D0BB-4BBD-9628-B160ECD8B8B5}" destId="{6DD12C37-E509-4756-9E28-F474C4C0358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FD19D6-3BAD-4DCD-9B2C-53E5E5E21F51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830EB33-8EC6-4F19-8329-56251B4FAAD9}">
      <dgm:prSet phldrT="[Text]"/>
      <dgm:spPr/>
      <dgm:t>
        <a:bodyPr/>
        <a:lstStyle/>
        <a:p>
          <a:r>
            <a:rPr lang="en-US" dirty="0"/>
            <a:t>Careers and Education</a:t>
          </a:r>
        </a:p>
      </dgm:t>
    </dgm:pt>
    <dgm:pt modelId="{1E7366F6-340B-41D4-A7E4-A2A4E50D272A}" type="parTrans" cxnId="{7DF8AD7F-E314-48B8-9205-66F4A9A7E6D0}">
      <dgm:prSet/>
      <dgm:spPr/>
      <dgm:t>
        <a:bodyPr/>
        <a:lstStyle/>
        <a:p>
          <a:endParaRPr lang="en-US"/>
        </a:p>
      </dgm:t>
    </dgm:pt>
    <dgm:pt modelId="{C9A19C80-434E-4018-8DDE-69946285C5D6}" type="sibTrans" cxnId="{7DF8AD7F-E314-48B8-9205-66F4A9A7E6D0}">
      <dgm:prSet/>
      <dgm:spPr/>
      <dgm:t>
        <a:bodyPr/>
        <a:lstStyle/>
        <a:p>
          <a:endParaRPr lang="en-US"/>
        </a:p>
      </dgm:t>
    </dgm:pt>
    <dgm:pt modelId="{EC00E301-02AD-46EA-AF71-5AC3F8231BA0}" type="pres">
      <dgm:prSet presAssocID="{EFFD19D6-3BAD-4DCD-9B2C-53E5E5E21F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3278-2F9F-409C-9FB3-1F339D8305EC}" type="pres">
      <dgm:prSet presAssocID="{1830EB33-8EC6-4F19-8329-56251B4FAAD9}" presName="comp" presStyleCnt="0"/>
      <dgm:spPr/>
    </dgm:pt>
    <dgm:pt modelId="{F33257CB-8C4F-4894-A583-2B2D0038ECE8}" type="pres">
      <dgm:prSet presAssocID="{1830EB33-8EC6-4F19-8329-56251B4FAAD9}" presName="box" presStyleLbl="node1" presStyleIdx="0" presStyleCnt="1" custLinFactY="-154545" custLinFactNeighborX="-18750" custLinFactNeighborY="-200000"/>
      <dgm:spPr/>
      <dgm:t>
        <a:bodyPr/>
        <a:lstStyle/>
        <a:p>
          <a:endParaRPr lang="en-US"/>
        </a:p>
      </dgm:t>
    </dgm:pt>
    <dgm:pt modelId="{BE9EEF04-506A-45F0-A87F-FF9550E74BEF}" type="pres">
      <dgm:prSet presAssocID="{1830EB33-8EC6-4F19-8329-56251B4FAAD9}" presName="img" presStyleLbl="fgImgPlace1" presStyleIdx="0" presStyleCnt="1" custScaleX="86186" custScaleY="125000" custLinFactNeighborX="-1801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DDBE9F1-CB0C-4063-BF59-326A5633A08D}" type="pres">
      <dgm:prSet presAssocID="{1830EB33-8EC6-4F19-8329-56251B4FAAD9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9E460-7968-435D-9B98-D896946157A2}" type="presOf" srcId="{1830EB33-8EC6-4F19-8329-56251B4FAAD9}" destId="{F33257CB-8C4F-4894-A583-2B2D0038ECE8}" srcOrd="0" destOrd="0" presId="urn:microsoft.com/office/officeart/2005/8/layout/vList4"/>
    <dgm:cxn modelId="{66FEE72E-F885-4234-B7DF-8A6E04CEB0D9}" type="presOf" srcId="{1830EB33-8EC6-4F19-8329-56251B4FAAD9}" destId="{8DDBE9F1-CB0C-4063-BF59-326A5633A08D}" srcOrd="1" destOrd="0" presId="urn:microsoft.com/office/officeart/2005/8/layout/vList4"/>
    <dgm:cxn modelId="{7DF8AD7F-E314-48B8-9205-66F4A9A7E6D0}" srcId="{EFFD19D6-3BAD-4DCD-9B2C-53E5E5E21F51}" destId="{1830EB33-8EC6-4F19-8329-56251B4FAAD9}" srcOrd="0" destOrd="0" parTransId="{1E7366F6-340B-41D4-A7E4-A2A4E50D272A}" sibTransId="{C9A19C80-434E-4018-8DDE-69946285C5D6}"/>
    <dgm:cxn modelId="{EB5F4EE4-890E-4890-982F-8483A05C5DA5}" type="presOf" srcId="{EFFD19D6-3BAD-4DCD-9B2C-53E5E5E21F51}" destId="{EC00E301-02AD-46EA-AF71-5AC3F8231BA0}" srcOrd="0" destOrd="0" presId="urn:microsoft.com/office/officeart/2005/8/layout/vList4"/>
    <dgm:cxn modelId="{4D7C146C-D12E-41DA-88D9-BF48C62753D2}" type="presParOf" srcId="{EC00E301-02AD-46EA-AF71-5AC3F8231BA0}" destId="{7DD13278-2F9F-409C-9FB3-1F339D8305EC}" srcOrd="0" destOrd="0" presId="urn:microsoft.com/office/officeart/2005/8/layout/vList4"/>
    <dgm:cxn modelId="{B3F4C2AB-CE94-43E7-8261-99BB66956D68}" type="presParOf" srcId="{7DD13278-2F9F-409C-9FB3-1F339D8305EC}" destId="{F33257CB-8C4F-4894-A583-2B2D0038ECE8}" srcOrd="0" destOrd="0" presId="urn:microsoft.com/office/officeart/2005/8/layout/vList4"/>
    <dgm:cxn modelId="{47293FF0-37F7-4BA2-8E86-8C9A57BFCC58}" type="presParOf" srcId="{7DD13278-2F9F-409C-9FB3-1F339D8305EC}" destId="{BE9EEF04-506A-45F0-A87F-FF9550E74BEF}" srcOrd="1" destOrd="0" presId="urn:microsoft.com/office/officeart/2005/8/layout/vList4"/>
    <dgm:cxn modelId="{5A440E54-02AA-4496-B6BD-310DCF7538AF}" type="presParOf" srcId="{7DD13278-2F9F-409C-9FB3-1F339D8305EC}" destId="{8DDBE9F1-CB0C-4063-BF59-326A5633A0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0F151A-EAF1-4297-8324-F9436C6DE678}" type="doc">
      <dgm:prSet loTypeId="urn:microsoft.com/office/officeart/2005/8/layout/vList4" loCatId="list" qsTypeId="urn:microsoft.com/office/officeart/2005/8/quickstyle/3d2#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CE0405D-1DEB-4004-8C00-30FF8BC25488}">
      <dgm:prSet/>
      <dgm:spPr/>
      <dgm:t>
        <a:bodyPr/>
        <a:lstStyle/>
        <a:p>
          <a:pPr rtl="0"/>
          <a:r>
            <a:rPr lang="en-US" dirty="0"/>
            <a:t>Technology Stack</a:t>
          </a:r>
        </a:p>
      </dgm:t>
    </dgm:pt>
    <dgm:pt modelId="{5B6EF13A-97CD-441E-85E7-501BECEA93CA}" type="parTrans" cxnId="{565F25FD-6333-4265-84B7-90ABF6AB35C1}">
      <dgm:prSet/>
      <dgm:spPr/>
      <dgm:t>
        <a:bodyPr/>
        <a:lstStyle/>
        <a:p>
          <a:endParaRPr lang="en-US"/>
        </a:p>
      </dgm:t>
    </dgm:pt>
    <dgm:pt modelId="{F97A61C6-6555-4A9B-BD9F-36969D48C58E}" type="sibTrans" cxnId="{565F25FD-6333-4265-84B7-90ABF6AB35C1}">
      <dgm:prSet/>
      <dgm:spPr/>
      <dgm:t>
        <a:bodyPr/>
        <a:lstStyle/>
        <a:p>
          <a:endParaRPr lang="en-US"/>
        </a:p>
      </dgm:t>
    </dgm:pt>
    <dgm:pt modelId="{4FC4CDAF-63EB-4718-9B08-344E76218ADA}" type="pres">
      <dgm:prSet presAssocID="{600F151A-EAF1-4297-8324-F9436C6DE67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26D495-BA78-4C38-BEE9-40F6952FD5A4}" type="pres">
      <dgm:prSet presAssocID="{DCE0405D-1DEB-4004-8C00-30FF8BC25488}" presName="comp" presStyleCnt="0"/>
      <dgm:spPr/>
    </dgm:pt>
    <dgm:pt modelId="{91282D1E-09F5-4B49-82B2-4F2ED3A84E2B}" type="pres">
      <dgm:prSet presAssocID="{DCE0405D-1DEB-4004-8C00-30FF8BC25488}" presName="box" presStyleLbl="node1" presStyleIdx="0" presStyleCnt="1" custLinFactNeighborY="-13333"/>
      <dgm:spPr/>
      <dgm:t>
        <a:bodyPr/>
        <a:lstStyle/>
        <a:p>
          <a:endParaRPr lang="en-US"/>
        </a:p>
      </dgm:t>
    </dgm:pt>
    <dgm:pt modelId="{124C10D2-E11B-4963-9356-2F6059776559}" type="pres">
      <dgm:prSet presAssocID="{DCE0405D-1DEB-4004-8C00-30FF8BC25488}" presName="img" presStyleLbl="fgImgPlace1" presStyleIdx="0" presStyleCnt="1" custScaleX="89205" custScaleY="125000" custLinFactNeighborX="-12407" custLinFactNeighborY="-50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EEF8830-6B3C-4F3E-9465-B213FF4F1DC1}" type="pres">
      <dgm:prSet presAssocID="{DCE0405D-1DEB-4004-8C00-30FF8BC2548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F25FD-6333-4265-84B7-90ABF6AB35C1}" srcId="{600F151A-EAF1-4297-8324-F9436C6DE678}" destId="{DCE0405D-1DEB-4004-8C00-30FF8BC25488}" srcOrd="0" destOrd="0" parTransId="{5B6EF13A-97CD-441E-85E7-501BECEA93CA}" sibTransId="{F97A61C6-6555-4A9B-BD9F-36969D48C58E}"/>
    <dgm:cxn modelId="{D02BA34B-AF98-4A70-BC6E-1FB6A1D62F4C}" type="presOf" srcId="{DCE0405D-1DEB-4004-8C00-30FF8BC25488}" destId="{DEEF8830-6B3C-4F3E-9465-B213FF4F1DC1}" srcOrd="1" destOrd="0" presId="urn:microsoft.com/office/officeart/2005/8/layout/vList4"/>
    <dgm:cxn modelId="{98302D98-001A-4CC9-B6E8-35C8F6B7B479}" type="presOf" srcId="{600F151A-EAF1-4297-8324-F9436C6DE678}" destId="{4FC4CDAF-63EB-4718-9B08-344E76218ADA}" srcOrd="0" destOrd="0" presId="urn:microsoft.com/office/officeart/2005/8/layout/vList4"/>
    <dgm:cxn modelId="{41F97654-516E-423A-9A96-B2B7CE6069D2}" type="presOf" srcId="{DCE0405D-1DEB-4004-8C00-30FF8BC25488}" destId="{91282D1E-09F5-4B49-82B2-4F2ED3A84E2B}" srcOrd="0" destOrd="0" presId="urn:microsoft.com/office/officeart/2005/8/layout/vList4"/>
    <dgm:cxn modelId="{662D7C46-6857-4B46-8C74-FFAB863B4329}" type="presParOf" srcId="{4FC4CDAF-63EB-4718-9B08-344E76218ADA}" destId="{2726D495-BA78-4C38-BEE9-40F6952FD5A4}" srcOrd="0" destOrd="0" presId="urn:microsoft.com/office/officeart/2005/8/layout/vList4"/>
    <dgm:cxn modelId="{B7ED4116-593D-402B-A4E2-F31C4B45FD40}" type="presParOf" srcId="{2726D495-BA78-4C38-BEE9-40F6952FD5A4}" destId="{91282D1E-09F5-4B49-82B2-4F2ED3A84E2B}" srcOrd="0" destOrd="0" presId="urn:microsoft.com/office/officeart/2005/8/layout/vList4"/>
    <dgm:cxn modelId="{BFE9BBAA-914B-43CB-93D4-8F093F597702}" type="presParOf" srcId="{2726D495-BA78-4C38-BEE9-40F6952FD5A4}" destId="{124C10D2-E11B-4963-9356-2F6059776559}" srcOrd="1" destOrd="0" presId="urn:microsoft.com/office/officeart/2005/8/layout/vList4"/>
    <dgm:cxn modelId="{4B885804-F5E3-4250-959F-2C9146129DBE}" type="presParOf" srcId="{2726D495-BA78-4C38-BEE9-40F6952FD5A4}" destId="{DEEF8830-6B3C-4F3E-9465-B213FF4F1DC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0F151A-EAF1-4297-8324-F9436C6DE678}" type="doc">
      <dgm:prSet loTypeId="urn:microsoft.com/office/officeart/2005/8/layout/vList4" loCatId="list" qsTypeId="urn:microsoft.com/office/officeart/2005/8/quickstyle/3d2#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CE0405D-1DEB-4004-8C00-30FF8BC25488}">
      <dgm:prSet/>
      <dgm:spPr/>
      <dgm:t>
        <a:bodyPr/>
        <a:lstStyle/>
        <a:p>
          <a:pPr rtl="0"/>
          <a:r>
            <a:rPr lang="en-US" dirty="0"/>
            <a:t>Problem Statement</a:t>
          </a:r>
        </a:p>
      </dgm:t>
    </dgm:pt>
    <dgm:pt modelId="{5B6EF13A-97CD-441E-85E7-501BECEA93CA}" type="parTrans" cxnId="{565F25FD-6333-4265-84B7-90ABF6AB35C1}">
      <dgm:prSet/>
      <dgm:spPr/>
      <dgm:t>
        <a:bodyPr/>
        <a:lstStyle/>
        <a:p>
          <a:endParaRPr lang="en-US"/>
        </a:p>
      </dgm:t>
    </dgm:pt>
    <dgm:pt modelId="{F97A61C6-6555-4A9B-BD9F-36969D48C58E}" type="sibTrans" cxnId="{565F25FD-6333-4265-84B7-90ABF6AB35C1}">
      <dgm:prSet/>
      <dgm:spPr/>
      <dgm:t>
        <a:bodyPr/>
        <a:lstStyle/>
        <a:p>
          <a:endParaRPr lang="en-US"/>
        </a:p>
      </dgm:t>
    </dgm:pt>
    <dgm:pt modelId="{4FC4CDAF-63EB-4718-9B08-344E76218ADA}" type="pres">
      <dgm:prSet presAssocID="{600F151A-EAF1-4297-8324-F9436C6DE67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26D495-BA78-4C38-BEE9-40F6952FD5A4}" type="pres">
      <dgm:prSet presAssocID="{DCE0405D-1DEB-4004-8C00-30FF8BC25488}" presName="comp" presStyleCnt="0"/>
      <dgm:spPr/>
    </dgm:pt>
    <dgm:pt modelId="{91282D1E-09F5-4B49-82B2-4F2ED3A84E2B}" type="pres">
      <dgm:prSet presAssocID="{DCE0405D-1DEB-4004-8C00-30FF8BC25488}" presName="box" presStyleLbl="node1" presStyleIdx="0" presStyleCnt="1" custLinFactNeighborX="-2804"/>
      <dgm:spPr/>
      <dgm:t>
        <a:bodyPr/>
        <a:lstStyle/>
        <a:p>
          <a:endParaRPr lang="en-US"/>
        </a:p>
      </dgm:t>
    </dgm:pt>
    <dgm:pt modelId="{124C10D2-E11B-4963-9356-2F6059776559}" type="pres">
      <dgm:prSet presAssocID="{DCE0405D-1DEB-4004-8C00-30FF8BC25488}" presName="img" presStyleLbl="fgImgPlace1" presStyleIdx="0" presStyleCnt="1" custScaleX="89205" custScaleY="125000" custLinFactNeighborX="-12407" custLinFactNeighborY="-50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EEF8830-6B3C-4F3E-9465-B213FF4F1DC1}" type="pres">
      <dgm:prSet presAssocID="{DCE0405D-1DEB-4004-8C00-30FF8BC2548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D5014-F379-4170-A3F5-2FC595B6F6CA}" type="presOf" srcId="{DCE0405D-1DEB-4004-8C00-30FF8BC25488}" destId="{91282D1E-09F5-4B49-82B2-4F2ED3A84E2B}" srcOrd="0" destOrd="0" presId="urn:microsoft.com/office/officeart/2005/8/layout/vList4"/>
    <dgm:cxn modelId="{565F25FD-6333-4265-84B7-90ABF6AB35C1}" srcId="{600F151A-EAF1-4297-8324-F9436C6DE678}" destId="{DCE0405D-1DEB-4004-8C00-30FF8BC25488}" srcOrd="0" destOrd="0" parTransId="{5B6EF13A-97CD-441E-85E7-501BECEA93CA}" sibTransId="{F97A61C6-6555-4A9B-BD9F-36969D48C58E}"/>
    <dgm:cxn modelId="{29D0EB1E-409A-4A2D-ABA4-A7B35F0A036C}" type="presOf" srcId="{DCE0405D-1DEB-4004-8C00-30FF8BC25488}" destId="{DEEF8830-6B3C-4F3E-9465-B213FF4F1DC1}" srcOrd="1" destOrd="0" presId="urn:microsoft.com/office/officeart/2005/8/layout/vList4"/>
    <dgm:cxn modelId="{0625A23E-6FB2-4F39-996A-1CBC1469879C}" type="presOf" srcId="{600F151A-EAF1-4297-8324-F9436C6DE678}" destId="{4FC4CDAF-63EB-4718-9B08-344E76218ADA}" srcOrd="0" destOrd="0" presId="urn:microsoft.com/office/officeart/2005/8/layout/vList4"/>
    <dgm:cxn modelId="{C4B376E6-C255-4FBC-828C-3E36D8B3D68C}" type="presParOf" srcId="{4FC4CDAF-63EB-4718-9B08-344E76218ADA}" destId="{2726D495-BA78-4C38-BEE9-40F6952FD5A4}" srcOrd="0" destOrd="0" presId="urn:microsoft.com/office/officeart/2005/8/layout/vList4"/>
    <dgm:cxn modelId="{A5856CB6-61B8-49BD-A0C1-4F59FD5CC414}" type="presParOf" srcId="{2726D495-BA78-4C38-BEE9-40F6952FD5A4}" destId="{91282D1E-09F5-4B49-82B2-4F2ED3A84E2B}" srcOrd="0" destOrd="0" presId="urn:microsoft.com/office/officeart/2005/8/layout/vList4"/>
    <dgm:cxn modelId="{462C85A4-9428-4371-8108-EEB1E8F98F9C}" type="presParOf" srcId="{2726D495-BA78-4C38-BEE9-40F6952FD5A4}" destId="{124C10D2-E11B-4963-9356-2F6059776559}" srcOrd="1" destOrd="0" presId="urn:microsoft.com/office/officeart/2005/8/layout/vList4"/>
    <dgm:cxn modelId="{2740270B-41EC-480E-95F4-C156CBB6B95F}" type="presParOf" srcId="{2726D495-BA78-4C38-BEE9-40F6952FD5A4}" destId="{DEEF8830-6B3C-4F3E-9465-B213FF4F1DC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8C44BE-6132-49A3-9819-456FA46B1315}" type="doc">
      <dgm:prSet loTypeId="urn:microsoft.com/office/officeart/2005/8/layout/hierarchy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0F758F3-ED7B-4861-B9C8-285F2D841BBF}">
      <dgm:prSet phldrT="[Text]"/>
      <dgm:spPr/>
      <dgm:t>
        <a:bodyPr/>
        <a:lstStyle/>
        <a:p>
          <a:pPr algn="just"/>
          <a:endParaRPr lang="en-US" dirty="0"/>
        </a:p>
        <a:p>
          <a:pPr algn="just"/>
          <a:r>
            <a:rPr lang="en-US" dirty="0"/>
            <a:t>To provide with Unified annual returns for employers under various acts using a web enabled applications of the employees, to be synchronized with website of </a:t>
          </a:r>
          <a:r>
            <a:rPr lang="en-US" dirty="0" err="1"/>
            <a:t>Labour</a:t>
          </a:r>
          <a:r>
            <a:rPr lang="en-US" dirty="0"/>
            <a:t> Department by giving unique identification number to each.</a:t>
          </a:r>
        </a:p>
        <a:p>
          <a:pPr algn="just"/>
          <a:endParaRPr lang="en-US" dirty="0"/>
        </a:p>
      </dgm:t>
    </dgm:pt>
    <dgm:pt modelId="{59FCDDAC-19F8-429B-B6A2-C6A54D02AD92}" type="parTrans" cxnId="{38447D6D-E815-43E0-A138-768BAE614B87}">
      <dgm:prSet/>
      <dgm:spPr/>
      <dgm:t>
        <a:bodyPr/>
        <a:lstStyle/>
        <a:p>
          <a:endParaRPr lang="en-US"/>
        </a:p>
      </dgm:t>
    </dgm:pt>
    <dgm:pt modelId="{139A7C58-E76C-4D57-BBC5-ED12198A8CB8}" type="sibTrans" cxnId="{38447D6D-E815-43E0-A138-768BAE614B87}">
      <dgm:prSet/>
      <dgm:spPr/>
      <dgm:t>
        <a:bodyPr/>
        <a:lstStyle/>
        <a:p>
          <a:endParaRPr lang="en-US"/>
        </a:p>
      </dgm:t>
    </dgm:pt>
    <dgm:pt modelId="{F15191F2-E0CA-4291-B504-0603804D3851}" type="pres">
      <dgm:prSet presAssocID="{808C44BE-6132-49A3-9819-456FA46B13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E52D7E-A098-423C-96A5-0C7F0559B852}" type="pres">
      <dgm:prSet presAssocID="{00F758F3-ED7B-4861-B9C8-285F2D841BBF}" presName="vertOne" presStyleCnt="0"/>
      <dgm:spPr/>
    </dgm:pt>
    <dgm:pt modelId="{58B7E4AD-51D7-4CF0-B830-75D60B2E88D0}" type="pres">
      <dgm:prSet presAssocID="{00F758F3-ED7B-4861-B9C8-285F2D841BBF}" presName="txOne" presStyleLbl="node0" presStyleIdx="0" presStyleCnt="1" custLinFactNeighborX="901" custLinFactNeighborY="-2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9452BD-BFE2-450B-A54C-8856829B1517}" type="pres">
      <dgm:prSet presAssocID="{00F758F3-ED7B-4861-B9C8-285F2D841BBF}" presName="horzOne" presStyleCnt="0"/>
      <dgm:spPr/>
    </dgm:pt>
  </dgm:ptLst>
  <dgm:cxnLst>
    <dgm:cxn modelId="{9057E935-BE9B-43D2-BDA6-004193CEA146}" type="presOf" srcId="{00F758F3-ED7B-4861-B9C8-285F2D841BBF}" destId="{58B7E4AD-51D7-4CF0-B830-75D60B2E88D0}" srcOrd="0" destOrd="0" presId="urn:microsoft.com/office/officeart/2005/8/layout/hierarchy4"/>
    <dgm:cxn modelId="{AE95781F-7D3B-4861-9EC9-FCCD0985D8DC}" type="presOf" srcId="{808C44BE-6132-49A3-9819-456FA46B1315}" destId="{F15191F2-E0CA-4291-B504-0603804D3851}" srcOrd="0" destOrd="0" presId="urn:microsoft.com/office/officeart/2005/8/layout/hierarchy4"/>
    <dgm:cxn modelId="{38447D6D-E815-43E0-A138-768BAE614B87}" srcId="{808C44BE-6132-49A3-9819-456FA46B1315}" destId="{00F758F3-ED7B-4861-B9C8-285F2D841BBF}" srcOrd="0" destOrd="0" parTransId="{59FCDDAC-19F8-429B-B6A2-C6A54D02AD92}" sibTransId="{139A7C58-E76C-4D57-BBC5-ED12198A8CB8}"/>
    <dgm:cxn modelId="{EC961CC0-9128-42CE-886C-4D5876A9453F}" type="presParOf" srcId="{F15191F2-E0CA-4291-B504-0603804D3851}" destId="{63E52D7E-A098-423C-96A5-0C7F0559B852}" srcOrd="0" destOrd="0" presId="urn:microsoft.com/office/officeart/2005/8/layout/hierarchy4"/>
    <dgm:cxn modelId="{42EE17AA-8075-466D-869E-A055EBE8BC32}" type="presParOf" srcId="{63E52D7E-A098-423C-96A5-0C7F0559B852}" destId="{58B7E4AD-51D7-4CF0-B830-75D60B2E88D0}" srcOrd="0" destOrd="0" presId="urn:microsoft.com/office/officeart/2005/8/layout/hierarchy4"/>
    <dgm:cxn modelId="{7A435DAC-37A9-4A69-A9AC-3CD55D009A26}" type="presParOf" srcId="{63E52D7E-A098-423C-96A5-0C7F0559B852}" destId="{4D9452BD-BFE2-450B-A54C-8856829B1517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EEE54-7EC8-459D-A6AD-2D265EC2D3FE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E3228-677D-4E32-AF77-764EFB30E6CB}">
      <dgm:prSet custT="1"/>
      <dgm:spPr/>
      <dgm:t>
        <a:bodyPr/>
        <a:lstStyle/>
        <a:p>
          <a:pPr rtl="0"/>
          <a:r>
            <a:rPr lang="en-US" sz="4400" dirty="0"/>
            <a:t>Need?</a:t>
          </a:r>
        </a:p>
      </dgm:t>
    </dgm:pt>
    <dgm:pt modelId="{BDF4C855-4004-468E-98F4-132A2CC97CDF}" type="parTrans" cxnId="{5AFA592E-F991-4B52-953C-4AADBB3DF754}">
      <dgm:prSet/>
      <dgm:spPr/>
      <dgm:t>
        <a:bodyPr/>
        <a:lstStyle/>
        <a:p>
          <a:endParaRPr lang="en-US"/>
        </a:p>
      </dgm:t>
    </dgm:pt>
    <dgm:pt modelId="{2C3A2558-4D84-4DDA-B806-25FA2F439013}" type="sibTrans" cxnId="{5AFA592E-F991-4B52-953C-4AADBB3DF754}">
      <dgm:prSet/>
      <dgm:spPr/>
      <dgm:t>
        <a:bodyPr/>
        <a:lstStyle/>
        <a:p>
          <a:endParaRPr lang="en-US"/>
        </a:p>
      </dgm:t>
    </dgm:pt>
    <dgm:pt modelId="{76289698-7DB4-4FA5-83B7-EC400E9C4CE1}" type="pres">
      <dgm:prSet presAssocID="{4D1EEE54-7EC8-459D-A6AD-2D265EC2D3F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ED13E-5686-4940-942C-AA9BF1E70F93}" type="pres">
      <dgm:prSet presAssocID="{F60E3228-677D-4E32-AF77-764EFB30E6CB}" presName="comp" presStyleCnt="0"/>
      <dgm:spPr/>
    </dgm:pt>
    <dgm:pt modelId="{BD761EFE-6A03-4DF8-9970-E14A3ED440B2}" type="pres">
      <dgm:prSet presAssocID="{F60E3228-677D-4E32-AF77-764EFB30E6CB}" presName="box" presStyleLbl="node1" presStyleIdx="0" presStyleCnt="1"/>
      <dgm:spPr/>
      <dgm:t>
        <a:bodyPr/>
        <a:lstStyle/>
        <a:p>
          <a:endParaRPr lang="en-US"/>
        </a:p>
      </dgm:t>
    </dgm:pt>
    <dgm:pt modelId="{9AD34181-6807-4D8A-B6E3-E5396B1EB35C}" type="pres">
      <dgm:prSet presAssocID="{F60E3228-677D-4E32-AF77-764EFB30E6CB}" presName="img" presStyleLbl="fgImgPlace1" presStyleIdx="0" presStyleCnt="1" custScaleX="107150" custScaleY="12512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17BF55D-4DE5-405F-BB89-5B87FF66E441}" type="pres">
      <dgm:prSet presAssocID="{F60E3228-677D-4E32-AF77-764EFB30E6C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528F2-DDD1-4F57-B01E-949524255489}" type="presOf" srcId="{F60E3228-677D-4E32-AF77-764EFB30E6CB}" destId="{A17BF55D-4DE5-405F-BB89-5B87FF66E441}" srcOrd="1" destOrd="0" presId="urn:microsoft.com/office/officeart/2005/8/layout/vList4"/>
    <dgm:cxn modelId="{B5698C2F-3880-48D7-A2C4-E0FFE37AFAFE}" type="presOf" srcId="{4D1EEE54-7EC8-459D-A6AD-2D265EC2D3FE}" destId="{76289698-7DB4-4FA5-83B7-EC400E9C4CE1}" srcOrd="0" destOrd="0" presId="urn:microsoft.com/office/officeart/2005/8/layout/vList4"/>
    <dgm:cxn modelId="{5AFA592E-F991-4B52-953C-4AADBB3DF754}" srcId="{4D1EEE54-7EC8-459D-A6AD-2D265EC2D3FE}" destId="{F60E3228-677D-4E32-AF77-764EFB30E6CB}" srcOrd="0" destOrd="0" parTransId="{BDF4C855-4004-468E-98F4-132A2CC97CDF}" sibTransId="{2C3A2558-4D84-4DDA-B806-25FA2F439013}"/>
    <dgm:cxn modelId="{15A5276C-28F2-4178-800F-5479F5D9D7AD}" type="presOf" srcId="{F60E3228-677D-4E32-AF77-764EFB30E6CB}" destId="{BD761EFE-6A03-4DF8-9970-E14A3ED440B2}" srcOrd="0" destOrd="0" presId="urn:microsoft.com/office/officeart/2005/8/layout/vList4"/>
    <dgm:cxn modelId="{E1B56DE1-DF69-4D75-9450-DA41038B10CF}" type="presParOf" srcId="{76289698-7DB4-4FA5-83B7-EC400E9C4CE1}" destId="{0DDED13E-5686-4940-942C-AA9BF1E70F93}" srcOrd="0" destOrd="0" presId="urn:microsoft.com/office/officeart/2005/8/layout/vList4"/>
    <dgm:cxn modelId="{026EFEE2-868C-434D-8D4E-E71AB01361B4}" type="presParOf" srcId="{0DDED13E-5686-4940-942C-AA9BF1E70F93}" destId="{BD761EFE-6A03-4DF8-9970-E14A3ED440B2}" srcOrd="0" destOrd="0" presId="urn:microsoft.com/office/officeart/2005/8/layout/vList4"/>
    <dgm:cxn modelId="{C10AE16E-EA65-48CD-A004-44A53462D1A5}" type="presParOf" srcId="{0DDED13E-5686-4940-942C-AA9BF1E70F93}" destId="{9AD34181-6807-4D8A-B6E3-E5396B1EB35C}" srcOrd="1" destOrd="0" presId="urn:microsoft.com/office/officeart/2005/8/layout/vList4"/>
    <dgm:cxn modelId="{A45FCA44-22B3-4C50-87F9-0736EB0769DC}" type="presParOf" srcId="{0DDED13E-5686-4940-942C-AA9BF1E70F93}" destId="{A17BF55D-4DE5-405F-BB89-5B87FF66E4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C00B9F-AE73-4E46-8C16-487177C9B2E4}" type="doc">
      <dgm:prSet loTypeId="urn:microsoft.com/office/officeart/2005/8/layout/vList2" loCatId="list" qsTypeId="urn:microsoft.com/office/officeart/2005/8/quickstyle/3d2#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9F0F61E-7C87-41B5-8A45-7468AF436661}">
      <dgm:prSet/>
      <dgm:spPr/>
      <dgm:t>
        <a:bodyPr/>
        <a:lstStyle/>
        <a:p>
          <a:pPr rtl="0"/>
          <a:r>
            <a:rPr lang="en-US" dirty="0"/>
            <a:t>Some people file the annual return more than once either by providing fake location and profession.</a:t>
          </a:r>
        </a:p>
      </dgm:t>
    </dgm:pt>
    <dgm:pt modelId="{8D9547AE-7AC5-4F71-B4DE-65A72022A50C}" type="parTrans" cxnId="{971AE4EA-248E-44A8-A6E8-300AB3294242}">
      <dgm:prSet/>
      <dgm:spPr/>
      <dgm:t>
        <a:bodyPr/>
        <a:lstStyle/>
        <a:p>
          <a:endParaRPr lang="en-US"/>
        </a:p>
      </dgm:t>
    </dgm:pt>
    <dgm:pt modelId="{EE188B42-E0B2-49A4-BCDA-AF809CBDCC57}" type="sibTrans" cxnId="{971AE4EA-248E-44A8-A6E8-300AB3294242}">
      <dgm:prSet/>
      <dgm:spPr/>
      <dgm:t>
        <a:bodyPr/>
        <a:lstStyle/>
        <a:p>
          <a:endParaRPr lang="en-US"/>
        </a:p>
      </dgm:t>
    </dgm:pt>
    <dgm:pt modelId="{2CDA7A0E-FA48-47CF-8125-7C43EC1019E1}">
      <dgm:prSet/>
      <dgm:spPr/>
      <dgm:t>
        <a:bodyPr/>
        <a:lstStyle/>
        <a:p>
          <a:pPr rtl="0"/>
          <a:r>
            <a:rPr lang="en-US" dirty="0"/>
            <a:t>Till now, the process of filing annual returns was manual &amp; thus had multiple security flaws.</a:t>
          </a:r>
        </a:p>
      </dgm:t>
    </dgm:pt>
    <dgm:pt modelId="{2556DC47-BB8D-4B71-8DC4-4C8601C27615}" type="parTrans" cxnId="{F89A2B24-7D05-4BEE-9D21-17046E96DA29}">
      <dgm:prSet/>
      <dgm:spPr/>
      <dgm:t>
        <a:bodyPr/>
        <a:lstStyle/>
        <a:p>
          <a:endParaRPr lang="en-US"/>
        </a:p>
      </dgm:t>
    </dgm:pt>
    <dgm:pt modelId="{AE9C719C-FE37-48E1-A721-CA73804B04B9}" type="sibTrans" cxnId="{F89A2B24-7D05-4BEE-9D21-17046E96DA29}">
      <dgm:prSet/>
      <dgm:spPr/>
      <dgm:t>
        <a:bodyPr/>
        <a:lstStyle/>
        <a:p>
          <a:endParaRPr lang="en-US"/>
        </a:p>
      </dgm:t>
    </dgm:pt>
    <dgm:pt modelId="{56B1473E-94D9-495C-B394-5955D9951CFC}">
      <dgm:prSet/>
      <dgm:spPr/>
      <dgm:t>
        <a:bodyPr/>
        <a:lstStyle/>
        <a:p>
          <a:pPr rtl="0"/>
          <a:r>
            <a:rPr lang="en-US" dirty="0"/>
            <a:t>No ID proof was required to file annual return in Delhi.</a:t>
          </a:r>
        </a:p>
      </dgm:t>
    </dgm:pt>
    <dgm:pt modelId="{AC72408A-6DA5-4C4C-9421-DA0F47B8DE3E}" type="parTrans" cxnId="{E55B4950-A3BF-4FF0-8A9A-00011ECCF27D}">
      <dgm:prSet/>
      <dgm:spPr/>
      <dgm:t>
        <a:bodyPr/>
        <a:lstStyle/>
        <a:p>
          <a:endParaRPr lang="en-US"/>
        </a:p>
      </dgm:t>
    </dgm:pt>
    <dgm:pt modelId="{A33B9B42-7CE5-4839-8BF0-57A7EB7378A0}" type="sibTrans" cxnId="{E55B4950-A3BF-4FF0-8A9A-00011ECCF27D}">
      <dgm:prSet/>
      <dgm:spPr/>
      <dgm:t>
        <a:bodyPr/>
        <a:lstStyle/>
        <a:p>
          <a:endParaRPr lang="en-US"/>
        </a:p>
      </dgm:t>
    </dgm:pt>
    <dgm:pt modelId="{F614D867-1671-4E31-846E-52F16B0B7766}" type="pres">
      <dgm:prSet presAssocID="{86C00B9F-AE73-4E46-8C16-487177C9B2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C93051-C626-4712-8E3D-9242DEF2E3A5}" type="pres">
      <dgm:prSet presAssocID="{B9F0F61E-7C87-41B5-8A45-7468AF436661}" presName="parentText" presStyleLbl="node1" presStyleIdx="0" presStyleCnt="3" custScaleY="123410" custLinFactY="-34299" custLinFactNeighborX="-3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E668A-65E7-4859-924B-E1670C1E1A51}" type="pres">
      <dgm:prSet presAssocID="{EE188B42-E0B2-49A4-BCDA-AF809CBDCC57}" presName="spacer" presStyleCnt="0"/>
      <dgm:spPr/>
    </dgm:pt>
    <dgm:pt modelId="{C7B728BA-E8EB-4C8A-BF57-756216FDBB6F}" type="pres">
      <dgm:prSet presAssocID="{2CDA7A0E-FA48-47CF-8125-7C43EC1019E1}" presName="parentText" presStyleLbl="node1" presStyleIdx="1" presStyleCnt="3" custScaleY="1222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6F3FF-7788-4CE5-A355-9CB6017292EC}" type="pres">
      <dgm:prSet presAssocID="{AE9C719C-FE37-48E1-A721-CA73804B04B9}" presName="spacer" presStyleCnt="0"/>
      <dgm:spPr/>
    </dgm:pt>
    <dgm:pt modelId="{EA5ADAEF-4B6D-4FD4-A531-1D666E56CBFE}" type="pres">
      <dgm:prSet presAssocID="{56B1473E-94D9-495C-B394-5955D9951C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AE4EA-248E-44A8-A6E8-300AB3294242}" srcId="{86C00B9F-AE73-4E46-8C16-487177C9B2E4}" destId="{B9F0F61E-7C87-41B5-8A45-7468AF436661}" srcOrd="0" destOrd="0" parTransId="{8D9547AE-7AC5-4F71-B4DE-65A72022A50C}" sibTransId="{EE188B42-E0B2-49A4-BCDA-AF809CBDCC57}"/>
    <dgm:cxn modelId="{8AE6F3A8-5278-4799-AA21-3EABF867C1E4}" type="presOf" srcId="{56B1473E-94D9-495C-B394-5955D9951CFC}" destId="{EA5ADAEF-4B6D-4FD4-A531-1D666E56CBFE}" srcOrd="0" destOrd="0" presId="urn:microsoft.com/office/officeart/2005/8/layout/vList2"/>
    <dgm:cxn modelId="{9A1ED7DB-F366-4C27-8FA6-C434E181DA88}" type="presOf" srcId="{86C00B9F-AE73-4E46-8C16-487177C9B2E4}" destId="{F614D867-1671-4E31-846E-52F16B0B7766}" srcOrd="0" destOrd="0" presId="urn:microsoft.com/office/officeart/2005/8/layout/vList2"/>
    <dgm:cxn modelId="{E55B4950-A3BF-4FF0-8A9A-00011ECCF27D}" srcId="{86C00B9F-AE73-4E46-8C16-487177C9B2E4}" destId="{56B1473E-94D9-495C-B394-5955D9951CFC}" srcOrd="2" destOrd="0" parTransId="{AC72408A-6DA5-4C4C-9421-DA0F47B8DE3E}" sibTransId="{A33B9B42-7CE5-4839-8BF0-57A7EB7378A0}"/>
    <dgm:cxn modelId="{A77B2ED4-8E7A-4B6F-9EDF-51B1E7F26F91}" type="presOf" srcId="{B9F0F61E-7C87-41B5-8A45-7468AF436661}" destId="{FDC93051-C626-4712-8E3D-9242DEF2E3A5}" srcOrd="0" destOrd="0" presId="urn:microsoft.com/office/officeart/2005/8/layout/vList2"/>
    <dgm:cxn modelId="{F89A2B24-7D05-4BEE-9D21-17046E96DA29}" srcId="{86C00B9F-AE73-4E46-8C16-487177C9B2E4}" destId="{2CDA7A0E-FA48-47CF-8125-7C43EC1019E1}" srcOrd="1" destOrd="0" parTransId="{2556DC47-BB8D-4B71-8DC4-4C8601C27615}" sibTransId="{AE9C719C-FE37-48E1-A721-CA73804B04B9}"/>
    <dgm:cxn modelId="{57F64F41-56D8-4770-9A05-2FCD527BDAD8}" type="presOf" srcId="{2CDA7A0E-FA48-47CF-8125-7C43EC1019E1}" destId="{C7B728BA-E8EB-4C8A-BF57-756216FDBB6F}" srcOrd="0" destOrd="0" presId="urn:microsoft.com/office/officeart/2005/8/layout/vList2"/>
    <dgm:cxn modelId="{B65F2338-FA04-4AD2-A2FE-D1B7E360E742}" type="presParOf" srcId="{F614D867-1671-4E31-846E-52F16B0B7766}" destId="{FDC93051-C626-4712-8E3D-9242DEF2E3A5}" srcOrd="0" destOrd="0" presId="urn:microsoft.com/office/officeart/2005/8/layout/vList2"/>
    <dgm:cxn modelId="{8BE9E1B8-DAA7-4D05-98CF-38C51BD5190B}" type="presParOf" srcId="{F614D867-1671-4E31-846E-52F16B0B7766}" destId="{BFBE668A-65E7-4859-924B-E1670C1E1A51}" srcOrd="1" destOrd="0" presId="urn:microsoft.com/office/officeart/2005/8/layout/vList2"/>
    <dgm:cxn modelId="{39955938-8F7B-4FAB-9DB4-6664133E00A1}" type="presParOf" srcId="{F614D867-1671-4E31-846E-52F16B0B7766}" destId="{C7B728BA-E8EB-4C8A-BF57-756216FDBB6F}" srcOrd="2" destOrd="0" presId="urn:microsoft.com/office/officeart/2005/8/layout/vList2"/>
    <dgm:cxn modelId="{C5F87921-71D9-448E-83F7-E080E795EB39}" type="presParOf" srcId="{F614D867-1671-4E31-846E-52F16B0B7766}" destId="{C286F3FF-7788-4CE5-A355-9CB6017292EC}" srcOrd="3" destOrd="0" presId="urn:microsoft.com/office/officeart/2005/8/layout/vList2"/>
    <dgm:cxn modelId="{C62031BC-9BE5-47E3-A8C1-A89B63E8B3BD}" type="presParOf" srcId="{F614D867-1671-4E31-846E-52F16B0B7766}" destId="{EA5ADAEF-4B6D-4FD4-A531-1D666E56C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1EEE54-7EC8-459D-A6AD-2D265EC2D3FE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E3228-677D-4E32-AF77-764EFB30E6CB}">
      <dgm:prSet custT="1"/>
      <dgm:spPr/>
      <dgm:t>
        <a:bodyPr/>
        <a:lstStyle/>
        <a:p>
          <a:pPr rtl="0"/>
          <a:r>
            <a:rPr lang="en-US" sz="4400" dirty="0"/>
            <a:t>Proposed Solution</a:t>
          </a:r>
        </a:p>
      </dgm:t>
    </dgm:pt>
    <dgm:pt modelId="{BDF4C855-4004-468E-98F4-132A2CC97CDF}" type="parTrans" cxnId="{5AFA592E-F991-4B52-953C-4AADBB3DF754}">
      <dgm:prSet/>
      <dgm:spPr/>
      <dgm:t>
        <a:bodyPr/>
        <a:lstStyle/>
        <a:p>
          <a:endParaRPr lang="en-US"/>
        </a:p>
      </dgm:t>
    </dgm:pt>
    <dgm:pt modelId="{2C3A2558-4D84-4DDA-B806-25FA2F439013}" type="sibTrans" cxnId="{5AFA592E-F991-4B52-953C-4AADBB3DF754}">
      <dgm:prSet/>
      <dgm:spPr/>
      <dgm:t>
        <a:bodyPr/>
        <a:lstStyle/>
        <a:p>
          <a:endParaRPr lang="en-US"/>
        </a:p>
      </dgm:t>
    </dgm:pt>
    <dgm:pt modelId="{76289698-7DB4-4FA5-83B7-EC400E9C4CE1}" type="pres">
      <dgm:prSet presAssocID="{4D1EEE54-7EC8-459D-A6AD-2D265EC2D3F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ED13E-5686-4940-942C-AA9BF1E70F93}" type="pres">
      <dgm:prSet presAssocID="{F60E3228-677D-4E32-AF77-764EFB30E6CB}" presName="comp" presStyleCnt="0"/>
      <dgm:spPr/>
    </dgm:pt>
    <dgm:pt modelId="{BD761EFE-6A03-4DF8-9970-E14A3ED440B2}" type="pres">
      <dgm:prSet presAssocID="{F60E3228-677D-4E32-AF77-764EFB30E6CB}" presName="box" presStyleLbl="node1" presStyleIdx="0" presStyleCnt="1"/>
      <dgm:spPr/>
      <dgm:t>
        <a:bodyPr/>
        <a:lstStyle/>
        <a:p>
          <a:endParaRPr lang="en-US"/>
        </a:p>
      </dgm:t>
    </dgm:pt>
    <dgm:pt modelId="{9AD34181-6807-4D8A-B6E3-E5396B1EB35C}" type="pres">
      <dgm:prSet presAssocID="{F60E3228-677D-4E32-AF77-764EFB30E6CB}" presName="img" presStyleLbl="fgImgPlace1" presStyleIdx="0" presStyleCnt="1" custScaleX="107150" custScaleY="12512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17BF55D-4DE5-405F-BB89-5B87FF66E441}" type="pres">
      <dgm:prSet presAssocID="{F60E3228-677D-4E32-AF77-764EFB30E6C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528F2-DDD1-4F57-B01E-949524255489}" type="presOf" srcId="{F60E3228-677D-4E32-AF77-764EFB30E6CB}" destId="{A17BF55D-4DE5-405F-BB89-5B87FF66E441}" srcOrd="1" destOrd="0" presId="urn:microsoft.com/office/officeart/2005/8/layout/vList4"/>
    <dgm:cxn modelId="{B5698C2F-3880-48D7-A2C4-E0FFE37AFAFE}" type="presOf" srcId="{4D1EEE54-7EC8-459D-A6AD-2D265EC2D3FE}" destId="{76289698-7DB4-4FA5-83B7-EC400E9C4CE1}" srcOrd="0" destOrd="0" presId="urn:microsoft.com/office/officeart/2005/8/layout/vList4"/>
    <dgm:cxn modelId="{5AFA592E-F991-4B52-953C-4AADBB3DF754}" srcId="{4D1EEE54-7EC8-459D-A6AD-2D265EC2D3FE}" destId="{F60E3228-677D-4E32-AF77-764EFB30E6CB}" srcOrd="0" destOrd="0" parTransId="{BDF4C855-4004-468E-98F4-132A2CC97CDF}" sibTransId="{2C3A2558-4D84-4DDA-B806-25FA2F439013}"/>
    <dgm:cxn modelId="{15A5276C-28F2-4178-800F-5479F5D9D7AD}" type="presOf" srcId="{F60E3228-677D-4E32-AF77-764EFB30E6CB}" destId="{BD761EFE-6A03-4DF8-9970-E14A3ED440B2}" srcOrd="0" destOrd="0" presId="urn:microsoft.com/office/officeart/2005/8/layout/vList4"/>
    <dgm:cxn modelId="{E1B56DE1-DF69-4D75-9450-DA41038B10CF}" type="presParOf" srcId="{76289698-7DB4-4FA5-83B7-EC400E9C4CE1}" destId="{0DDED13E-5686-4940-942C-AA9BF1E70F93}" srcOrd="0" destOrd="0" presId="urn:microsoft.com/office/officeart/2005/8/layout/vList4"/>
    <dgm:cxn modelId="{026EFEE2-868C-434D-8D4E-E71AB01361B4}" type="presParOf" srcId="{0DDED13E-5686-4940-942C-AA9BF1E70F93}" destId="{BD761EFE-6A03-4DF8-9970-E14A3ED440B2}" srcOrd="0" destOrd="0" presId="urn:microsoft.com/office/officeart/2005/8/layout/vList4"/>
    <dgm:cxn modelId="{C10AE16E-EA65-48CD-A004-44A53462D1A5}" type="presParOf" srcId="{0DDED13E-5686-4940-942C-AA9BF1E70F93}" destId="{9AD34181-6807-4D8A-B6E3-E5396B1EB35C}" srcOrd="1" destOrd="0" presId="urn:microsoft.com/office/officeart/2005/8/layout/vList4"/>
    <dgm:cxn modelId="{A45FCA44-22B3-4C50-87F9-0736EB0769DC}" type="presParOf" srcId="{0DDED13E-5686-4940-942C-AA9BF1E70F93}" destId="{A17BF55D-4DE5-405F-BB89-5B87FF66E4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00B9F-AE73-4E46-8C16-487177C9B2E4}" type="doc">
      <dgm:prSet loTypeId="urn:microsoft.com/office/officeart/2005/8/layout/vList2" loCatId="list" qsTypeId="urn:microsoft.com/office/officeart/2005/8/quickstyle/3d2#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9F0F61E-7C87-41B5-8A45-7468AF436661}">
      <dgm:prSet/>
      <dgm:spPr/>
      <dgm:t>
        <a:bodyPr/>
        <a:lstStyle/>
        <a:p>
          <a:pPr rtl="0"/>
          <a:r>
            <a:rPr lang="en-US" dirty="0"/>
            <a:t>A java based web application which allows the user to register(requires Aadhar number)/login and file the annual return digitally.</a:t>
          </a:r>
        </a:p>
      </dgm:t>
    </dgm:pt>
    <dgm:pt modelId="{8D9547AE-7AC5-4F71-B4DE-65A72022A50C}" type="parTrans" cxnId="{971AE4EA-248E-44A8-A6E8-300AB3294242}">
      <dgm:prSet/>
      <dgm:spPr/>
      <dgm:t>
        <a:bodyPr/>
        <a:lstStyle/>
        <a:p>
          <a:endParaRPr lang="en-US"/>
        </a:p>
      </dgm:t>
    </dgm:pt>
    <dgm:pt modelId="{EE188B42-E0B2-49A4-BCDA-AF809CBDCC57}" type="sibTrans" cxnId="{971AE4EA-248E-44A8-A6E8-300AB3294242}">
      <dgm:prSet/>
      <dgm:spPr/>
      <dgm:t>
        <a:bodyPr/>
        <a:lstStyle/>
        <a:p>
          <a:endParaRPr lang="en-US"/>
        </a:p>
      </dgm:t>
    </dgm:pt>
    <dgm:pt modelId="{2CDA7A0E-FA48-47CF-8125-7C43EC1019E1}">
      <dgm:prSet/>
      <dgm:spPr/>
      <dgm:t>
        <a:bodyPr/>
        <a:lstStyle/>
        <a:p>
          <a:pPr rtl="0"/>
          <a:r>
            <a:rPr lang="en-US" dirty="0"/>
            <a:t>Registering using Aadhar number along with </a:t>
          </a:r>
          <a:r>
            <a:rPr lang="en-US" dirty="0" smtClean="0"/>
            <a:t>UIN </a:t>
          </a:r>
          <a:r>
            <a:rPr lang="en-US" dirty="0"/>
            <a:t>number(based on the nature of </a:t>
          </a:r>
          <a:r>
            <a:rPr lang="en-US" dirty="0" err="1"/>
            <a:t>employement</a:t>
          </a:r>
          <a:r>
            <a:rPr lang="en-US" dirty="0"/>
            <a:t>), provides proof of employer and his establishment.</a:t>
          </a:r>
        </a:p>
      </dgm:t>
    </dgm:pt>
    <dgm:pt modelId="{2556DC47-BB8D-4B71-8DC4-4C8601C27615}" type="parTrans" cxnId="{F89A2B24-7D05-4BEE-9D21-17046E96DA29}">
      <dgm:prSet/>
      <dgm:spPr/>
      <dgm:t>
        <a:bodyPr/>
        <a:lstStyle/>
        <a:p>
          <a:endParaRPr lang="en-US"/>
        </a:p>
      </dgm:t>
    </dgm:pt>
    <dgm:pt modelId="{AE9C719C-FE37-48E1-A721-CA73804B04B9}" type="sibTrans" cxnId="{F89A2B24-7D05-4BEE-9D21-17046E96DA29}">
      <dgm:prSet/>
      <dgm:spPr/>
      <dgm:t>
        <a:bodyPr/>
        <a:lstStyle/>
        <a:p>
          <a:endParaRPr lang="en-US"/>
        </a:p>
      </dgm:t>
    </dgm:pt>
    <dgm:pt modelId="{56B1473E-94D9-495C-B394-5955D9951CFC}">
      <dgm:prSet/>
      <dgm:spPr/>
      <dgm:t>
        <a:bodyPr/>
        <a:lstStyle/>
        <a:p>
          <a:pPr rtl="0"/>
          <a:r>
            <a:rPr lang="en-US" dirty="0"/>
            <a:t>This manual task been brought to an ease with the web application. </a:t>
          </a:r>
        </a:p>
      </dgm:t>
    </dgm:pt>
    <dgm:pt modelId="{AC72408A-6DA5-4C4C-9421-DA0F47B8DE3E}" type="parTrans" cxnId="{E55B4950-A3BF-4FF0-8A9A-00011ECCF27D}">
      <dgm:prSet/>
      <dgm:spPr/>
      <dgm:t>
        <a:bodyPr/>
        <a:lstStyle/>
        <a:p>
          <a:endParaRPr lang="en-US"/>
        </a:p>
      </dgm:t>
    </dgm:pt>
    <dgm:pt modelId="{A33B9B42-7CE5-4839-8BF0-57A7EB7378A0}" type="sibTrans" cxnId="{E55B4950-A3BF-4FF0-8A9A-00011ECCF27D}">
      <dgm:prSet/>
      <dgm:spPr/>
      <dgm:t>
        <a:bodyPr/>
        <a:lstStyle/>
        <a:p>
          <a:endParaRPr lang="en-US"/>
        </a:p>
      </dgm:t>
    </dgm:pt>
    <dgm:pt modelId="{F614D867-1671-4E31-846E-52F16B0B7766}" type="pres">
      <dgm:prSet presAssocID="{86C00B9F-AE73-4E46-8C16-487177C9B2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C93051-C626-4712-8E3D-9242DEF2E3A5}" type="pres">
      <dgm:prSet presAssocID="{B9F0F61E-7C87-41B5-8A45-7468AF436661}" presName="parentText" presStyleLbl="node1" presStyleIdx="0" presStyleCnt="3" custScaleY="1234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E668A-65E7-4859-924B-E1670C1E1A51}" type="pres">
      <dgm:prSet presAssocID="{EE188B42-E0B2-49A4-BCDA-AF809CBDCC57}" presName="spacer" presStyleCnt="0"/>
      <dgm:spPr/>
    </dgm:pt>
    <dgm:pt modelId="{C7B728BA-E8EB-4C8A-BF57-756216FDBB6F}" type="pres">
      <dgm:prSet presAssocID="{2CDA7A0E-FA48-47CF-8125-7C43EC1019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6F3FF-7788-4CE5-A355-9CB6017292EC}" type="pres">
      <dgm:prSet presAssocID="{AE9C719C-FE37-48E1-A721-CA73804B04B9}" presName="spacer" presStyleCnt="0"/>
      <dgm:spPr/>
    </dgm:pt>
    <dgm:pt modelId="{EA5ADAEF-4B6D-4FD4-A531-1D666E56CBFE}" type="pres">
      <dgm:prSet presAssocID="{56B1473E-94D9-495C-B394-5955D9951C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AE4EA-248E-44A8-A6E8-300AB3294242}" srcId="{86C00B9F-AE73-4E46-8C16-487177C9B2E4}" destId="{B9F0F61E-7C87-41B5-8A45-7468AF436661}" srcOrd="0" destOrd="0" parTransId="{8D9547AE-7AC5-4F71-B4DE-65A72022A50C}" sibTransId="{EE188B42-E0B2-49A4-BCDA-AF809CBDCC57}"/>
    <dgm:cxn modelId="{8AE6F3A8-5278-4799-AA21-3EABF867C1E4}" type="presOf" srcId="{56B1473E-94D9-495C-B394-5955D9951CFC}" destId="{EA5ADAEF-4B6D-4FD4-A531-1D666E56CBFE}" srcOrd="0" destOrd="0" presId="urn:microsoft.com/office/officeart/2005/8/layout/vList2"/>
    <dgm:cxn modelId="{9A1ED7DB-F366-4C27-8FA6-C434E181DA88}" type="presOf" srcId="{86C00B9F-AE73-4E46-8C16-487177C9B2E4}" destId="{F614D867-1671-4E31-846E-52F16B0B7766}" srcOrd="0" destOrd="0" presId="urn:microsoft.com/office/officeart/2005/8/layout/vList2"/>
    <dgm:cxn modelId="{E55B4950-A3BF-4FF0-8A9A-00011ECCF27D}" srcId="{86C00B9F-AE73-4E46-8C16-487177C9B2E4}" destId="{56B1473E-94D9-495C-B394-5955D9951CFC}" srcOrd="2" destOrd="0" parTransId="{AC72408A-6DA5-4C4C-9421-DA0F47B8DE3E}" sibTransId="{A33B9B42-7CE5-4839-8BF0-57A7EB7378A0}"/>
    <dgm:cxn modelId="{A77B2ED4-8E7A-4B6F-9EDF-51B1E7F26F91}" type="presOf" srcId="{B9F0F61E-7C87-41B5-8A45-7468AF436661}" destId="{FDC93051-C626-4712-8E3D-9242DEF2E3A5}" srcOrd="0" destOrd="0" presId="urn:microsoft.com/office/officeart/2005/8/layout/vList2"/>
    <dgm:cxn modelId="{F89A2B24-7D05-4BEE-9D21-17046E96DA29}" srcId="{86C00B9F-AE73-4E46-8C16-487177C9B2E4}" destId="{2CDA7A0E-FA48-47CF-8125-7C43EC1019E1}" srcOrd="1" destOrd="0" parTransId="{2556DC47-BB8D-4B71-8DC4-4C8601C27615}" sibTransId="{AE9C719C-FE37-48E1-A721-CA73804B04B9}"/>
    <dgm:cxn modelId="{57F64F41-56D8-4770-9A05-2FCD527BDAD8}" type="presOf" srcId="{2CDA7A0E-FA48-47CF-8125-7C43EC1019E1}" destId="{C7B728BA-E8EB-4C8A-BF57-756216FDBB6F}" srcOrd="0" destOrd="0" presId="urn:microsoft.com/office/officeart/2005/8/layout/vList2"/>
    <dgm:cxn modelId="{B65F2338-FA04-4AD2-A2FE-D1B7E360E742}" type="presParOf" srcId="{F614D867-1671-4E31-846E-52F16B0B7766}" destId="{FDC93051-C626-4712-8E3D-9242DEF2E3A5}" srcOrd="0" destOrd="0" presId="urn:microsoft.com/office/officeart/2005/8/layout/vList2"/>
    <dgm:cxn modelId="{8BE9E1B8-DAA7-4D05-98CF-38C51BD5190B}" type="presParOf" srcId="{F614D867-1671-4E31-846E-52F16B0B7766}" destId="{BFBE668A-65E7-4859-924B-E1670C1E1A51}" srcOrd="1" destOrd="0" presId="urn:microsoft.com/office/officeart/2005/8/layout/vList2"/>
    <dgm:cxn modelId="{39955938-8F7B-4FAB-9DB4-6664133E00A1}" type="presParOf" srcId="{F614D867-1671-4E31-846E-52F16B0B7766}" destId="{C7B728BA-E8EB-4C8A-BF57-756216FDBB6F}" srcOrd="2" destOrd="0" presId="urn:microsoft.com/office/officeart/2005/8/layout/vList2"/>
    <dgm:cxn modelId="{C5F87921-71D9-448E-83F7-E080E795EB39}" type="presParOf" srcId="{F614D867-1671-4E31-846E-52F16B0B7766}" destId="{C286F3FF-7788-4CE5-A355-9CB6017292EC}" srcOrd="3" destOrd="0" presId="urn:microsoft.com/office/officeart/2005/8/layout/vList2"/>
    <dgm:cxn modelId="{C62031BC-9BE5-47E3-A8C1-A89B63E8B3BD}" type="presParOf" srcId="{F614D867-1671-4E31-846E-52F16B0B7766}" destId="{EA5ADAEF-4B6D-4FD4-A531-1D666E56C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977A74-C455-403A-9EF9-93621BAF11DB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C229E5C-529F-46F8-96FF-B688E8BD2275}">
      <dgm:prSet phldrT="[Text]"/>
      <dgm:spPr/>
      <dgm:t>
        <a:bodyPr/>
        <a:lstStyle/>
        <a:p>
          <a:r>
            <a:rPr lang="en-US" dirty="0"/>
            <a:t>Registration</a:t>
          </a:r>
        </a:p>
      </dgm:t>
    </dgm:pt>
    <dgm:pt modelId="{41BDB20C-19DE-45BD-B54F-B45E25976958}" type="parTrans" cxnId="{34A10AFD-91B9-453E-A6D2-2FF0366F6028}">
      <dgm:prSet/>
      <dgm:spPr/>
      <dgm:t>
        <a:bodyPr/>
        <a:lstStyle/>
        <a:p>
          <a:endParaRPr lang="en-US"/>
        </a:p>
      </dgm:t>
    </dgm:pt>
    <dgm:pt modelId="{FAE67DBB-5D8F-4357-A1ED-5A07BC9EF1B4}" type="sibTrans" cxnId="{34A10AFD-91B9-453E-A6D2-2FF0366F6028}">
      <dgm:prSet/>
      <dgm:spPr/>
      <dgm:t>
        <a:bodyPr/>
        <a:lstStyle/>
        <a:p>
          <a:endParaRPr lang="en-US"/>
        </a:p>
      </dgm:t>
    </dgm:pt>
    <dgm:pt modelId="{3D15CDAD-FD24-4363-98D5-B4FEF0AB1F58}" type="pres">
      <dgm:prSet presAssocID="{73977A74-C455-403A-9EF9-93621BAF11D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EEA87-888A-4587-9EC4-BE2DE8ADA4A2}" type="pres">
      <dgm:prSet presAssocID="{AC229E5C-529F-46F8-96FF-B688E8BD2275}" presName="comp" presStyleCnt="0"/>
      <dgm:spPr/>
    </dgm:pt>
    <dgm:pt modelId="{4D429F7D-7825-4207-AC74-FA6A07B599C0}" type="pres">
      <dgm:prSet presAssocID="{AC229E5C-529F-46F8-96FF-B688E8BD2275}" presName="box" presStyleLbl="node1" presStyleIdx="0" presStyleCnt="1" custLinFactNeighborX="2703" custLinFactNeighborY="-7692"/>
      <dgm:spPr/>
      <dgm:t>
        <a:bodyPr/>
        <a:lstStyle/>
        <a:p>
          <a:endParaRPr lang="en-US"/>
        </a:p>
      </dgm:t>
    </dgm:pt>
    <dgm:pt modelId="{22274ED4-284A-40CF-9B0C-534C76C5C09B}" type="pres">
      <dgm:prSet presAssocID="{AC229E5C-529F-46F8-96FF-B688E8BD2275}" presName="img" presStyleLbl="fgImgPlace1" presStyleIdx="0" presStyleCnt="1" custScaleY="125000" custLinFactNeighborX="-1055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23546F1-E5A8-46A1-9D78-C4F03D1726D4}" type="pres">
      <dgm:prSet presAssocID="{AC229E5C-529F-46F8-96FF-B688E8BD2275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757BB-73A9-4252-ADD1-DC22EFD57FD2}" type="presOf" srcId="{AC229E5C-529F-46F8-96FF-B688E8BD2275}" destId="{4D429F7D-7825-4207-AC74-FA6A07B599C0}" srcOrd="0" destOrd="0" presId="urn:microsoft.com/office/officeart/2005/8/layout/vList4"/>
    <dgm:cxn modelId="{34A10AFD-91B9-453E-A6D2-2FF0366F6028}" srcId="{73977A74-C455-403A-9EF9-93621BAF11DB}" destId="{AC229E5C-529F-46F8-96FF-B688E8BD2275}" srcOrd="0" destOrd="0" parTransId="{41BDB20C-19DE-45BD-B54F-B45E25976958}" sibTransId="{FAE67DBB-5D8F-4357-A1ED-5A07BC9EF1B4}"/>
    <dgm:cxn modelId="{1C432F98-8FEC-408D-8E9A-227E42BCF156}" type="presOf" srcId="{AC229E5C-529F-46F8-96FF-B688E8BD2275}" destId="{D23546F1-E5A8-46A1-9D78-C4F03D1726D4}" srcOrd="1" destOrd="0" presId="urn:microsoft.com/office/officeart/2005/8/layout/vList4"/>
    <dgm:cxn modelId="{ABD34DEF-00E7-4823-BBBE-2D02DF66D3DE}" type="presOf" srcId="{73977A74-C455-403A-9EF9-93621BAF11DB}" destId="{3D15CDAD-FD24-4363-98D5-B4FEF0AB1F58}" srcOrd="0" destOrd="0" presId="urn:microsoft.com/office/officeart/2005/8/layout/vList4"/>
    <dgm:cxn modelId="{76E5CECF-B804-4D1B-876F-039F39C70728}" type="presParOf" srcId="{3D15CDAD-FD24-4363-98D5-B4FEF0AB1F58}" destId="{03BEEA87-888A-4587-9EC4-BE2DE8ADA4A2}" srcOrd="0" destOrd="0" presId="urn:microsoft.com/office/officeart/2005/8/layout/vList4"/>
    <dgm:cxn modelId="{A7FB94C5-A4AD-4906-9CCA-9D83D105573F}" type="presParOf" srcId="{03BEEA87-888A-4587-9EC4-BE2DE8ADA4A2}" destId="{4D429F7D-7825-4207-AC74-FA6A07B599C0}" srcOrd="0" destOrd="0" presId="urn:microsoft.com/office/officeart/2005/8/layout/vList4"/>
    <dgm:cxn modelId="{09452C4D-7137-4D0E-848D-54DD1744D05E}" type="presParOf" srcId="{03BEEA87-888A-4587-9EC4-BE2DE8ADA4A2}" destId="{22274ED4-284A-40CF-9B0C-534C76C5C09B}" srcOrd="1" destOrd="0" presId="urn:microsoft.com/office/officeart/2005/8/layout/vList4"/>
    <dgm:cxn modelId="{5B2AA397-D473-4E1C-BF01-B6957E392351}" type="presParOf" srcId="{03BEEA87-888A-4587-9EC4-BE2DE8ADA4A2}" destId="{D23546F1-E5A8-46A1-9D78-C4F03D1726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A0C1DE-D49C-4531-83CC-CF2BDDB73898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0787BC-9368-43C9-A73C-2CAD1F6C3B7E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00AD47BF-7EAD-4F8D-8B63-E8F4CE147F50}" type="parTrans" cxnId="{2DEBD8AC-0B50-4883-9359-A896BC0606B0}">
      <dgm:prSet/>
      <dgm:spPr/>
      <dgm:t>
        <a:bodyPr/>
        <a:lstStyle/>
        <a:p>
          <a:endParaRPr lang="en-US"/>
        </a:p>
      </dgm:t>
    </dgm:pt>
    <dgm:pt modelId="{187683AB-680D-48AD-82AA-82F2ADA1C80D}" type="sibTrans" cxnId="{2DEBD8AC-0B50-4883-9359-A896BC0606B0}">
      <dgm:prSet/>
      <dgm:spPr/>
      <dgm:t>
        <a:bodyPr/>
        <a:lstStyle/>
        <a:p>
          <a:endParaRPr lang="en-US"/>
        </a:p>
      </dgm:t>
    </dgm:pt>
    <dgm:pt modelId="{8926FDA6-2814-40EC-AA56-9B14086D7FDC}" type="pres">
      <dgm:prSet presAssocID="{22A0C1DE-D49C-4531-83CC-CF2BDDB7389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060C1-5CF5-48A3-A59A-D02294D97C85}" type="pres">
      <dgm:prSet presAssocID="{2F0787BC-9368-43C9-A73C-2CAD1F6C3B7E}" presName="comp" presStyleCnt="0"/>
      <dgm:spPr/>
    </dgm:pt>
    <dgm:pt modelId="{AF2327F7-6AEF-4771-A04D-688769737086}" type="pres">
      <dgm:prSet presAssocID="{2F0787BC-9368-43C9-A73C-2CAD1F6C3B7E}" presName="box" presStyleLbl="node1" presStyleIdx="0" presStyleCnt="1" custLinFactNeighborX="-909" custLinFactNeighborY="-13636"/>
      <dgm:spPr/>
      <dgm:t>
        <a:bodyPr/>
        <a:lstStyle/>
        <a:p>
          <a:endParaRPr lang="en-US"/>
        </a:p>
      </dgm:t>
    </dgm:pt>
    <dgm:pt modelId="{81090942-E907-4343-B84F-B11311A2F785}" type="pres">
      <dgm:prSet presAssocID="{2F0787BC-9368-43C9-A73C-2CAD1F6C3B7E}" presName="img" presStyleLbl="fgImgPlace1" presStyleIdx="0" presStyleCnt="1" custScaleX="103663" custScaleY="125000" custLinFactNeighborX="-6227" custLinFactNeighborY="-28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7504D25-8973-47BA-92DB-EA7D5459934C}" type="pres">
      <dgm:prSet presAssocID="{2F0787BC-9368-43C9-A73C-2CAD1F6C3B7E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705DE-4F64-4989-BB76-65F6A106BA47}" type="presOf" srcId="{22A0C1DE-D49C-4531-83CC-CF2BDDB73898}" destId="{8926FDA6-2814-40EC-AA56-9B14086D7FDC}" srcOrd="0" destOrd="0" presId="urn:microsoft.com/office/officeart/2005/8/layout/vList4"/>
    <dgm:cxn modelId="{D86F8A83-7516-499C-9512-3FF5539EE435}" type="presOf" srcId="{2F0787BC-9368-43C9-A73C-2CAD1F6C3B7E}" destId="{87504D25-8973-47BA-92DB-EA7D5459934C}" srcOrd="1" destOrd="0" presId="urn:microsoft.com/office/officeart/2005/8/layout/vList4"/>
    <dgm:cxn modelId="{0666CF79-08CD-4369-B8F4-F353E29A0720}" type="presOf" srcId="{2F0787BC-9368-43C9-A73C-2CAD1F6C3B7E}" destId="{AF2327F7-6AEF-4771-A04D-688769737086}" srcOrd="0" destOrd="0" presId="urn:microsoft.com/office/officeart/2005/8/layout/vList4"/>
    <dgm:cxn modelId="{2DEBD8AC-0B50-4883-9359-A896BC0606B0}" srcId="{22A0C1DE-D49C-4531-83CC-CF2BDDB73898}" destId="{2F0787BC-9368-43C9-A73C-2CAD1F6C3B7E}" srcOrd="0" destOrd="0" parTransId="{00AD47BF-7EAD-4F8D-8B63-E8F4CE147F50}" sibTransId="{187683AB-680D-48AD-82AA-82F2ADA1C80D}"/>
    <dgm:cxn modelId="{71551578-3D28-4DA1-ACA5-0D24C7B706DE}" type="presParOf" srcId="{8926FDA6-2814-40EC-AA56-9B14086D7FDC}" destId="{0AE060C1-5CF5-48A3-A59A-D02294D97C85}" srcOrd="0" destOrd="0" presId="urn:microsoft.com/office/officeart/2005/8/layout/vList4"/>
    <dgm:cxn modelId="{75EAE3D4-7A3F-4509-B327-E966C32E952E}" type="presParOf" srcId="{0AE060C1-5CF5-48A3-A59A-D02294D97C85}" destId="{AF2327F7-6AEF-4771-A04D-688769737086}" srcOrd="0" destOrd="0" presId="urn:microsoft.com/office/officeart/2005/8/layout/vList4"/>
    <dgm:cxn modelId="{A8A8B0EB-64FA-4DD3-B1D7-782B9E89E44F}" type="presParOf" srcId="{0AE060C1-5CF5-48A3-A59A-D02294D97C85}" destId="{81090942-E907-4343-B84F-B11311A2F785}" srcOrd="1" destOrd="0" presId="urn:microsoft.com/office/officeart/2005/8/layout/vList4"/>
    <dgm:cxn modelId="{75C709D7-2918-4E95-B4F3-0DD36B24C863}" type="presParOf" srcId="{0AE060C1-5CF5-48A3-A59A-D02294D97C85}" destId="{87504D25-8973-47BA-92DB-EA7D5459934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44A89-2549-40F4-B978-453445739644}">
      <dsp:nvSpPr>
        <dsp:cNvPr id="0" name=""/>
        <dsp:cNvSpPr/>
      </dsp:nvSpPr>
      <dsp:spPr>
        <a:xfrm>
          <a:off x="0" y="322199"/>
          <a:ext cx="8382000" cy="239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lt2"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41656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/>
            <a:t>Anupama</a:t>
          </a:r>
          <a:r>
            <a:rPr lang="en-US" sz="2000" b="1" kern="1200" dirty="0"/>
            <a:t> </a:t>
          </a:r>
          <a:r>
            <a:rPr lang="en-US" sz="2000" b="1" kern="1200" dirty="0" err="1"/>
            <a:t>Mishra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/>
            <a:t>Ansh</a:t>
          </a:r>
          <a:r>
            <a:rPr lang="en-US" sz="2000" b="1" kern="1200" dirty="0"/>
            <a:t> </a:t>
          </a:r>
          <a:r>
            <a:rPr lang="en-US" sz="2000" b="1" kern="1200" dirty="0" err="1"/>
            <a:t>Varun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/>
            <a:t>Archana Kumari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/>
            <a:t>Anunay</a:t>
          </a:r>
          <a:r>
            <a:rPr lang="en-US" sz="2000" b="1" kern="1200" dirty="0"/>
            <a:t> </a:t>
          </a:r>
          <a:r>
            <a:rPr lang="en-US" sz="2000" b="1" kern="1200" err="1"/>
            <a:t>Prakash</a:t>
          </a:r>
          <a:r>
            <a:rPr lang="en-US" sz="2000" b="1" kern="1200"/>
            <a:t> Sharma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/>
            <a:t>Shiona</a:t>
          </a:r>
          <a:r>
            <a:rPr lang="en-US" sz="2000" b="1" kern="1200" dirty="0"/>
            <a:t> </a:t>
          </a:r>
          <a:r>
            <a:rPr lang="en-US" sz="2000" b="1" kern="1200" dirty="0" err="1"/>
            <a:t>Dutta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/>
            <a:t>Mexson</a:t>
          </a:r>
          <a:r>
            <a:rPr lang="en-US" sz="2000" b="1" kern="1200" dirty="0"/>
            <a:t> </a:t>
          </a:r>
          <a:r>
            <a:rPr lang="en-US" sz="2000" b="1" kern="1200" dirty="0" err="1"/>
            <a:t>Fernandes</a:t>
          </a:r>
          <a:endParaRPr lang="en-US" sz="2000" b="1" kern="1200" dirty="0"/>
        </a:p>
      </dsp:txBody>
      <dsp:txXfrm>
        <a:off x="0" y="322199"/>
        <a:ext cx="8382000" cy="2394000"/>
      </dsp:txXfrm>
    </dsp:sp>
    <dsp:sp modelId="{846A61E0-7C6A-44D2-9E64-B180AF844E6D}">
      <dsp:nvSpPr>
        <dsp:cNvPr id="0" name=""/>
        <dsp:cNvSpPr/>
      </dsp:nvSpPr>
      <dsp:spPr>
        <a:xfrm>
          <a:off x="419100" y="26999"/>
          <a:ext cx="5867400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>
              <a:latin typeface="Arial Rounded MT Bold" pitchFamily="34" charset="0"/>
            </a:rPr>
            <a:t>Team Members:-</a:t>
          </a:r>
        </a:p>
      </dsp:txBody>
      <dsp:txXfrm>
        <a:off x="447921" y="55820"/>
        <a:ext cx="5809758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2B36-2B86-4A68-B45B-D8DC2E02BA41}">
      <dsp:nvSpPr>
        <dsp:cNvPr id="0" name=""/>
        <dsp:cNvSpPr/>
      </dsp:nvSpPr>
      <dsp:spPr>
        <a:xfrm>
          <a:off x="0" y="0"/>
          <a:ext cx="8077200" cy="1193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Contact Us</a:t>
          </a:r>
        </a:p>
      </dsp:txBody>
      <dsp:txXfrm>
        <a:off x="1734820" y="0"/>
        <a:ext cx="6342380" cy="1193800"/>
      </dsp:txXfrm>
    </dsp:sp>
    <dsp:sp modelId="{ED0F4621-3795-4098-880A-CD94E52B7FD3}">
      <dsp:nvSpPr>
        <dsp:cNvPr id="0" name=""/>
        <dsp:cNvSpPr/>
      </dsp:nvSpPr>
      <dsp:spPr>
        <a:xfrm>
          <a:off x="0" y="0"/>
          <a:ext cx="1615440" cy="11938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257CB-8C4F-4894-A583-2B2D0038ECE8}">
      <dsp:nvSpPr>
        <dsp:cNvPr id="0" name=""/>
        <dsp:cNvSpPr/>
      </dsp:nvSpPr>
      <dsp:spPr>
        <a:xfrm>
          <a:off x="0" y="0"/>
          <a:ext cx="8458200" cy="111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Careers and Education</a:t>
          </a:r>
        </a:p>
      </dsp:txBody>
      <dsp:txXfrm>
        <a:off x="1803400" y="0"/>
        <a:ext cx="6654800" cy="1117600"/>
      </dsp:txXfrm>
    </dsp:sp>
    <dsp:sp modelId="{BE9EEF04-506A-45F0-A87F-FF9550E74BEF}">
      <dsp:nvSpPr>
        <dsp:cNvPr id="0" name=""/>
        <dsp:cNvSpPr/>
      </dsp:nvSpPr>
      <dsp:spPr>
        <a:xfrm>
          <a:off x="0" y="0"/>
          <a:ext cx="1457956" cy="1117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82D1E-09F5-4B49-82B2-4F2ED3A84E2B}">
      <dsp:nvSpPr>
        <dsp:cNvPr id="0" name=""/>
        <dsp:cNvSpPr/>
      </dsp:nvSpPr>
      <dsp:spPr>
        <a:xfrm>
          <a:off x="0" y="0"/>
          <a:ext cx="8153400" cy="1143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/>
            <a:t>Technology Stack</a:t>
          </a:r>
        </a:p>
      </dsp:txBody>
      <dsp:txXfrm>
        <a:off x="1744980" y="0"/>
        <a:ext cx="6408419" cy="1143000"/>
      </dsp:txXfrm>
    </dsp:sp>
    <dsp:sp modelId="{124C10D2-E11B-4963-9356-2F6059776559}">
      <dsp:nvSpPr>
        <dsp:cNvPr id="0" name=""/>
        <dsp:cNvSpPr/>
      </dsp:nvSpPr>
      <dsp:spPr>
        <a:xfrm>
          <a:off x="0" y="0"/>
          <a:ext cx="1454648" cy="11430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82D1E-09F5-4B49-82B2-4F2ED3A84E2B}">
      <dsp:nvSpPr>
        <dsp:cNvPr id="0" name=""/>
        <dsp:cNvSpPr/>
      </dsp:nvSpPr>
      <dsp:spPr>
        <a:xfrm>
          <a:off x="0" y="0"/>
          <a:ext cx="8153400" cy="1143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/>
            <a:t>Problem Statement</a:t>
          </a:r>
        </a:p>
      </dsp:txBody>
      <dsp:txXfrm>
        <a:off x="1744980" y="0"/>
        <a:ext cx="6408419" cy="1143000"/>
      </dsp:txXfrm>
    </dsp:sp>
    <dsp:sp modelId="{124C10D2-E11B-4963-9356-2F6059776559}">
      <dsp:nvSpPr>
        <dsp:cNvPr id="0" name=""/>
        <dsp:cNvSpPr/>
      </dsp:nvSpPr>
      <dsp:spPr>
        <a:xfrm>
          <a:off x="0" y="0"/>
          <a:ext cx="1454648" cy="11430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E4AD-51D7-4CF0-B830-75D60B2E88D0}">
      <dsp:nvSpPr>
        <dsp:cNvPr id="0" name=""/>
        <dsp:cNvSpPr/>
      </dsp:nvSpPr>
      <dsp:spPr>
        <a:xfrm>
          <a:off x="0" y="0"/>
          <a:ext cx="8382000" cy="264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To provide with Unified annual returns for employers under various acts using a web enabled applications of the employees, to be synchronized with website of </a:t>
          </a:r>
          <a:r>
            <a:rPr lang="en-US" sz="2400" kern="1200" dirty="0" err="1"/>
            <a:t>Labour</a:t>
          </a:r>
          <a:r>
            <a:rPr lang="en-US" sz="2400" kern="1200" dirty="0"/>
            <a:t> Department by giving unique identification number to each.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77370" y="77370"/>
        <a:ext cx="8227260" cy="2486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1EFE-6A03-4DF8-9970-E14A3ED440B2}">
      <dsp:nvSpPr>
        <dsp:cNvPr id="0" name=""/>
        <dsp:cNvSpPr/>
      </dsp:nvSpPr>
      <dsp:spPr>
        <a:xfrm>
          <a:off x="0" y="557"/>
          <a:ext cx="7848600" cy="1141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Need?</a:t>
          </a:r>
        </a:p>
      </dsp:txBody>
      <dsp:txXfrm>
        <a:off x="1683908" y="557"/>
        <a:ext cx="6164691" cy="1141883"/>
      </dsp:txXfrm>
    </dsp:sp>
    <dsp:sp modelId="{9AD34181-6807-4D8A-B6E3-E5396B1EB35C}">
      <dsp:nvSpPr>
        <dsp:cNvPr id="0" name=""/>
        <dsp:cNvSpPr/>
      </dsp:nvSpPr>
      <dsp:spPr>
        <a:xfrm>
          <a:off x="58070" y="0"/>
          <a:ext cx="1681954" cy="11429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93051-C626-4712-8E3D-9242DEF2E3A5}">
      <dsp:nvSpPr>
        <dsp:cNvPr id="0" name=""/>
        <dsp:cNvSpPr/>
      </dsp:nvSpPr>
      <dsp:spPr>
        <a:xfrm>
          <a:off x="0" y="0"/>
          <a:ext cx="8077200" cy="95297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Some people file the annual return more than once either by providing fake location and profession.</a:t>
          </a:r>
        </a:p>
      </dsp:txBody>
      <dsp:txXfrm>
        <a:off x="46520" y="46520"/>
        <a:ext cx="7984160" cy="859932"/>
      </dsp:txXfrm>
    </dsp:sp>
    <dsp:sp modelId="{C7B728BA-E8EB-4C8A-BF57-756216FDBB6F}">
      <dsp:nvSpPr>
        <dsp:cNvPr id="0" name=""/>
        <dsp:cNvSpPr/>
      </dsp:nvSpPr>
      <dsp:spPr>
        <a:xfrm>
          <a:off x="0" y="1028229"/>
          <a:ext cx="8077200" cy="94371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Till now, the process of filing annual returns was manual &amp; thus had multiple security flaws.</a:t>
          </a:r>
        </a:p>
      </dsp:txBody>
      <dsp:txXfrm>
        <a:off x="46068" y="1074297"/>
        <a:ext cx="7985064" cy="851577"/>
      </dsp:txXfrm>
    </dsp:sp>
    <dsp:sp modelId="{EA5ADAEF-4B6D-4FD4-A531-1D666E56CBFE}">
      <dsp:nvSpPr>
        <dsp:cNvPr id="0" name=""/>
        <dsp:cNvSpPr/>
      </dsp:nvSpPr>
      <dsp:spPr>
        <a:xfrm>
          <a:off x="0" y="2029542"/>
          <a:ext cx="8077200" cy="772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No ID proof was required to file annual return in Delhi.</a:t>
          </a:r>
        </a:p>
      </dsp:txBody>
      <dsp:txXfrm>
        <a:off x="37696" y="2067238"/>
        <a:ext cx="8001808" cy="696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1EFE-6A03-4DF8-9970-E14A3ED440B2}">
      <dsp:nvSpPr>
        <dsp:cNvPr id="0" name=""/>
        <dsp:cNvSpPr/>
      </dsp:nvSpPr>
      <dsp:spPr>
        <a:xfrm>
          <a:off x="0" y="557"/>
          <a:ext cx="7848600" cy="1141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Proposed Solution</a:t>
          </a:r>
        </a:p>
      </dsp:txBody>
      <dsp:txXfrm>
        <a:off x="1683908" y="557"/>
        <a:ext cx="6164691" cy="1141883"/>
      </dsp:txXfrm>
    </dsp:sp>
    <dsp:sp modelId="{9AD34181-6807-4D8A-B6E3-E5396B1EB35C}">
      <dsp:nvSpPr>
        <dsp:cNvPr id="0" name=""/>
        <dsp:cNvSpPr/>
      </dsp:nvSpPr>
      <dsp:spPr>
        <a:xfrm>
          <a:off x="58070" y="0"/>
          <a:ext cx="1681954" cy="11429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93051-C626-4712-8E3D-9242DEF2E3A5}">
      <dsp:nvSpPr>
        <dsp:cNvPr id="0" name=""/>
        <dsp:cNvSpPr/>
      </dsp:nvSpPr>
      <dsp:spPr>
        <a:xfrm>
          <a:off x="0" y="18528"/>
          <a:ext cx="8229600" cy="13644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 java based web application which allows the user to register(requires Aadhar number)/login and file the annual return digitally.</a:t>
          </a:r>
        </a:p>
      </dsp:txBody>
      <dsp:txXfrm>
        <a:off x="66609" y="85137"/>
        <a:ext cx="8096382" cy="1231264"/>
      </dsp:txXfrm>
    </dsp:sp>
    <dsp:sp modelId="{C7B728BA-E8EB-4C8A-BF57-756216FDBB6F}">
      <dsp:nvSpPr>
        <dsp:cNvPr id="0" name=""/>
        <dsp:cNvSpPr/>
      </dsp:nvSpPr>
      <dsp:spPr>
        <a:xfrm>
          <a:off x="0" y="1443491"/>
          <a:ext cx="8229600" cy="11056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Registering using Aadhar number along with </a:t>
          </a:r>
          <a:r>
            <a:rPr lang="en-US" sz="2100" kern="1200" dirty="0" smtClean="0"/>
            <a:t>UIN </a:t>
          </a:r>
          <a:r>
            <a:rPr lang="en-US" sz="2100" kern="1200" dirty="0"/>
            <a:t>number(based on the nature of </a:t>
          </a:r>
          <a:r>
            <a:rPr lang="en-US" sz="2100" kern="1200" dirty="0" err="1"/>
            <a:t>employement</a:t>
          </a:r>
          <a:r>
            <a:rPr lang="en-US" sz="2100" kern="1200" dirty="0"/>
            <a:t>), provides proof of employer and his establishment.</a:t>
          </a:r>
        </a:p>
      </dsp:txBody>
      <dsp:txXfrm>
        <a:off x="53973" y="1497464"/>
        <a:ext cx="8121654" cy="997703"/>
      </dsp:txXfrm>
    </dsp:sp>
    <dsp:sp modelId="{EA5ADAEF-4B6D-4FD4-A531-1D666E56CBFE}">
      <dsp:nvSpPr>
        <dsp:cNvPr id="0" name=""/>
        <dsp:cNvSpPr/>
      </dsp:nvSpPr>
      <dsp:spPr>
        <a:xfrm>
          <a:off x="0" y="2609621"/>
          <a:ext cx="8229600" cy="11056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This manual task been brought to an ease with the web application. </a:t>
          </a:r>
        </a:p>
      </dsp:txBody>
      <dsp:txXfrm>
        <a:off x="53973" y="2663594"/>
        <a:ext cx="8121654" cy="997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29F7D-7825-4207-AC74-FA6A07B599C0}">
      <dsp:nvSpPr>
        <dsp:cNvPr id="0" name=""/>
        <dsp:cNvSpPr/>
      </dsp:nvSpPr>
      <dsp:spPr>
        <a:xfrm>
          <a:off x="0" y="0"/>
          <a:ext cx="8305800" cy="9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Registration</a:t>
          </a:r>
        </a:p>
      </dsp:txBody>
      <dsp:txXfrm>
        <a:off x="1760220" y="0"/>
        <a:ext cx="6545580" cy="990600"/>
      </dsp:txXfrm>
    </dsp:sp>
    <dsp:sp modelId="{22274ED4-284A-40CF-9B0C-534C76C5C09B}">
      <dsp:nvSpPr>
        <dsp:cNvPr id="0" name=""/>
        <dsp:cNvSpPr/>
      </dsp:nvSpPr>
      <dsp:spPr>
        <a:xfrm>
          <a:off x="0" y="0"/>
          <a:ext cx="1661160" cy="990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327F7-6AEF-4771-A04D-688769737086}">
      <dsp:nvSpPr>
        <dsp:cNvPr id="0" name=""/>
        <dsp:cNvSpPr/>
      </dsp:nvSpPr>
      <dsp:spPr>
        <a:xfrm>
          <a:off x="0" y="0"/>
          <a:ext cx="8229600" cy="111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/>
            <a:t>Login</a:t>
          </a:r>
        </a:p>
      </dsp:txBody>
      <dsp:txXfrm>
        <a:off x="1757679" y="0"/>
        <a:ext cx="6471919" cy="1117600"/>
      </dsp:txXfrm>
    </dsp:sp>
    <dsp:sp modelId="{81090942-E907-4343-B84F-B11311A2F785}">
      <dsp:nvSpPr>
        <dsp:cNvPr id="0" name=""/>
        <dsp:cNvSpPr/>
      </dsp:nvSpPr>
      <dsp:spPr>
        <a:xfrm>
          <a:off x="0" y="0"/>
          <a:ext cx="1706210" cy="1117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 cstate="print"/>
          <a:srcRect l="7576" t="1515" r="13636"/>
          <a:stretch>
            <a:fillRect/>
          </a:stretch>
        </p:blipFill>
        <p:spPr>
          <a:xfrm>
            <a:off x="304800" y="228600"/>
            <a:ext cx="3429000" cy="3214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457200" y="3810000"/>
          <a:ext cx="8382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4191000" y="304800"/>
            <a:ext cx="4572000" cy="304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u="sng" dirty="0">
                <a:ln w="3175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TEAM NAME</a:t>
            </a:r>
          </a:p>
          <a:p>
            <a:pPr algn="ctr"/>
            <a:endParaRPr lang="en-US" sz="4000" b="1" u="sng" dirty="0">
              <a:ln w="3175"/>
              <a:solidFill>
                <a:schemeClr val="bg1">
                  <a:shade val="50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US" sz="4400" b="1" u="sng" dirty="0">
                <a:ln w="3175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THE A4SM();</a:t>
            </a:r>
          </a:p>
          <a:p>
            <a:endParaRPr lang="en-US" sz="3600" b="1" dirty="0">
              <a:ln w="3175"/>
              <a:solidFill>
                <a:schemeClr val="bg1">
                  <a:shade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493914" cy="4775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381000" y="304800"/>
          <a:ext cx="84582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609600"/>
          <a:ext cx="8153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3300" b="1" u="sng" dirty="0" smtClean="0">
                <a:solidFill>
                  <a:schemeClr val="bg1"/>
                </a:solidFill>
              </a:rPr>
              <a:t>Front end-</a:t>
            </a:r>
            <a:r>
              <a:rPr lang="en-US" sz="3300" b="1" dirty="0" smtClean="0">
                <a:solidFill>
                  <a:schemeClr val="bg1"/>
                </a:solidFill>
              </a:rPr>
              <a:t>	                      		</a:t>
            </a:r>
            <a:r>
              <a:rPr lang="en-US" sz="3300" b="1" u="sng" dirty="0" smtClean="0">
                <a:solidFill>
                  <a:schemeClr val="bg1"/>
                </a:solidFill>
              </a:rPr>
              <a:t>Back End-</a:t>
            </a:r>
            <a:endParaRPr lang="en-US" sz="2800" b="1" u="sng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 &gt; HTML 5				&gt; Spring  Boot Stack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 &gt; JSP				&gt; Spring MVC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 &gt; </a:t>
            </a:r>
            <a:r>
              <a:rPr lang="en-US" sz="2800">
                <a:solidFill>
                  <a:schemeClr val="bg1"/>
                </a:solidFill>
              </a:rPr>
              <a:t>CSS </a:t>
            </a:r>
            <a:r>
              <a:rPr lang="en-US" sz="2800" smtClean="0">
                <a:solidFill>
                  <a:schemeClr val="bg1"/>
                </a:solidFill>
              </a:rPr>
              <a:t>3				&gt; Spring Data JPA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 &gt; AJAX				&gt; Hibernate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 &gt; JQuery				&gt; MySQL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 &gt; Material Design Bootstrap				 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 &gt; JavaScript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      </a:t>
            </a:r>
            <a:r>
              <a:rPr lang="en-US" sz="2800" b="1" u="sng" dirty="0" smtClean="0">
                <a:solidFill>
                  <a:schemeClr val="bg1"/>
                </a:solidFill>
              </a:rPr>
              <a:t>VERSION CONTROL </a:t>
            </a:r>
            <a:r>
              <a:rPr lang="en-US" sz="2800" u="sng" dirty="0" smtClean="0">
                <a:solidFill>
                  <a:schemeClr val="bg1"/>
                </a:solidFill>
              </a:rPr>
              <a:t>using </a:t>
            </a:r>
            <a:r>
              <a:rPr lang="en-US" sz="2800" b="1" u="sng" dirty="0" smtClean="0">
                <a:solidFill>
                  <a:schemeClr val="bg1"/>
                </a:solidFill>
              </a:rPr>
              <a:t>GITHUB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990600" y="1371600"/>
            <a:ext cx="7315200" cy="4191000"/>
          </a:xfrm>
          <a:prstGeom prst="snip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914400"/>
          <a:ext cx="8153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" y="2819400"/>
          <a:ext cx="83820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6444909"/>
              </p:ext>
            </p:extLst>
          </p:nvPr>
        </p:nvGraphicFramePr>
        <p:xfrm>
          <a:off x="609600" y="533400"/>
          <a:ext cx="7848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07201"/>
              </p:ext>
            </p:extLst>
          </p:nvPr>
        </p:nvGraphicFramePr>
        <p:xfrm>
          <a:off x="406400" y="3251201"/>
          <a:ext cx="8077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9054967-2191-4383-968A-D668DEA5C157}"/>
              </a:ext>
            </a:extLst>
          </p:cNvPr>
          <p:cNvGrpSpPr/>
          <p:nvPr/>
        </p:nvGrpSpPr>
        <p:grpSpPr>
          <a:xfrm>
            <a:off x="406400" y="2101614"/>
            <a:ext cx="8077200" cy="1105372"/>
            <a:chOff x="0" y="-125187"/>
            <a:chExt cx="8077200" cy="110537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3086FF-8C68-4349-87A8-5DFF07223879}"/>
                </a:ext>
              </a:extLst>
            </p:cNvPr>
            <p:cNvSpPr/>
            <p:nvPr/>
          </p:nvSpPr>
          <p:spPr>
            <a:xfrm>
              <a:off x="0" y="27213"/>
              <a:ext cx="8077200" cy="95297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CA077057-3F48-419D-B679-2B84ADA3940E}"/>
                </a:ext>
              </a:extLst>
            </p:cNvPr>
            <p:cNvSpPr txBox="1"/>
            <p:nvPr/>
          </p:nvSpPr>
          <p:spPr>
            <a:xfrm>
              <a:off x="76060" y="-125187"/>
              <a:ext cx="7984160" cy="8599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Recently many cases of fraud &amp; cheating Delhi govt. have been registered.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6166928"/>
              </p:ext>
            </p:extLst>
          </p:nvPr>
        </p:nvGraphicFramePr>
        <p:xfrm>
          <a:off x="647700" y="685800"/>
          <a:ext cx="7848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949587"/>
              </p:ext>
            </p:extLst>
          </p:nvPr>
        </p:nvGraphicFramePr>
        <p:xfrm>
          <a:off x="457200" y="2286000"/>
          <a:ext cx="8229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582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81000"/>
            <a:ext cx="1371600" cy="624840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itchFamily="34" charset="0"/>
              </a:rPr>
              <a:t>F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L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O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W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C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H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A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R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E820E-7831-473F-9969-11C76A64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"/>
            <a:ext cx="6510338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1"/>
            <a:ext cx="1371600" cy="624840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itchFamily="34" charset="0"/>
              </a:rPr>
              <a:t>W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O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R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K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I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N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D751F-1145-4B7D-88DA-6099A423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3" y="496887"/>
            <a:ext cx="6524625" cy="616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0F653C-850D-443C-8544-A2B0C89BBAD4}"/>
              </a:ext>
            </a:extLst>
          </p:cNvPr>
          <p:cNvSpPr/>
          <p:nvPr/>
        </p:nvSpPr>
        <p:spPr>
          <a:xfrm>
            <a:off x="2238373" y="138112"/>
            <a:ext cx="6448425" cy="33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424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483" y="1524000"/>
            <a:ext cx="8468718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457200" y="304800"/>
          <a:ext cx="83058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460600" cy="475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Diagram 7"/>
          <p:cNvGraphicFramePr/>
          <p:nvPr/>
        </p:nvGraphicFramePr>
        <p:xfrm>
          <a:off x="457200" y="304800"/>
          <a:ext cx="82296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00" y="1752599"/>
            <a:ext cx="8354112" cy="4696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609600" y="304800"/>
          <a:ext cx="8077200" cy="11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1422</TotalTime>
  <Words>211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Franklin Gothic Book</vt:lpstr>
      <vt:lpstr>Wingdings 2</vt:lpstr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Archana Kumari</dc:creator>
  <cp:lastModifiedBy>Mexson Fernandes</cp:lastModifiedBy>
  <cp:revision>19</cp:revision>
  <dcterms:created xsi:type="dcterms:W3CDTF">2018-03-28T16:36:26Z</dcterms:created>
  <dcterms:modified xsi:type="dcterms:W3CDTF">2018-03-31T10:30:08Z</dcterms:modified>
</cp:coreProperties>
</file>