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9.xml" ContentType="application/vnd.openxmlformats-officedocument.drawingml.chart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7" r:id="rId1"/>
  </p:sldMasterIdLst>
  <p:notesMasterIdLst>
    <p:notesMasterId r:id="rId22"/>
  </p:notesMasterIdLst>
  <p:sldIdLst>
    <p:sldId id="256" r:id="rId2"/>
    <p:sldId id="258" r:id="rId3"/>
    <p:sldId id="260" r:id="rId4"/>
    <p:sldId id="282" r:id="rId5"/>
    <p:sldId id="261" r:id="rId6"/>
    <p:sldId id="263" r:id="rId7"/>
    <p:sldId id="264" r:id="rId8"/>
    <p:sldId id="265" r:id="rId9"/>
    <p:sldId id="281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5" r:id="rId18"/>
    <p:sldId id="280" r:id="rId19"/>
    <p:sldId id="276" r:id="rId20"/>
    <p:sldId id="277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090E3F-7E89-1FDF-EC00-C7A0F5F2FCA6}" v="19" dt="2024-03-11T09:47:43.048"/>
    <p1510:client id="{DEEF093F-BFBC-2D0E-5058-2CF0245BBD4F}" v="18" dt="2024-03-10T15:53:04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15" autoAdjust="0"/>
    <p:restoredTop sz="94660"/>
  </p:normalViewPr>
  <p:slideViewPr>
    <p:cSldViewPr snapToGrid="0">
      <p:cViewPr>
        <p:scale>
          <a:sx n="75" d="100"/>
          <a:sy n="75" d="100"/>
        </p:scale>
        <p:origin x="86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e Ferris" userId="S::jane.ferris@tudublin.ie::cdc06d0e-f075-4a28-ab01-6b0af77fe6c3" providerId="AD" clId="Web-{CE090E3F-7E89-1FDF-EC00-C7A0F5F2FCA6}"/>
    <pc:docChg chg="addSld delSld modSld">
      <pc:chgData name="Jane Ferris" userId="S::jane.ferris@tudublin.ie::cdc06d0e-f075-4a28-ab01-6b0af77fe6c3" providerId="AD" clId="Web-{CE090E3F-7E89-1FDF-EC00-C7A0F5F2FCA6}" dt="2024-03-11T09:47:40.126" v="15" actId="20577"/>
      <pc:docMkLst>
        <pc:docMk/>
      </pc:docMkLst>
      <pc:sldChg chg="modSp">
        <pc:chgData name="Jane Ferris" userId="S::jane.ferris@tudublin.ie::cdc06d0e-f075-4a28-ab01-6b0af77fe6c3" providerId="AD" clId="Web-{CE090E3F-7E89-1FDF-EC00-C7A0F5F2FCA6}" dt="2024-03-11T09:47:37.548" v="14" actId="20577"/>
        <pc:sldMkLst>
          <pc:docMk/>
          <pc:sldMk cId="0" sldId="262"/>
        </pc:sldMkLst>
        <pc:spChg chg="mod">
          <ac:chgData name="Jane Ferris" userId="S::jane.ferris@tudublin.ie::cdc06d0e-f075-4a28-ab01-6b0af77fe6c3" providerId="AD" clId="Web-{CE090E3F-7E89-1FDF-EC00-C7A0F5F2FCA6}" dt="2024-03-11T09:47:37.548" v="14" actId="20577"/>
          <ac:spMkLst>
            <pc:docMk/>
            <pc:sldMk cId="0" sldId="262"/>
            <ac:spMk id="90" creationId="{00000000-0000-0000-0000-000000000000}"/>
          </ac:spMkLst>
        </pc:spChg>
      </pc:sldChg>
      <pc:sldChg chg="new del">
        <pc:chgData name="Jane Ferris" userId="S::jane.ferris@tudublin.ie::cdc06d0e-f075-4a28-ab01-6b0af77fe6c3" providerId="AD" clId="Web-{CE090E3F-7E89-1FDF-EC00-C7A0F5F2FCA6}" dt="2024-03-11T09:47:32.673" v="12"/>
        <pc:sldMkLst>
          <pc:docMk/>
          <pc:sldMk cId="3155293813" sldId="282"/>
        </pc:sldMkLst>
      </pc:sldChg>
      <pc:sldChg chg="modSp add replId">
        <pc:chgData name="Jane Ferris" userId="S::jane.ferris@tudublin.ie::cdc06d0e-f075-4a28-ab01-6b0af77fe6c3" providerId="AD" clId="Web-{CE090E3F-7E89-1FDF-EC00-C7A0F5F2FCA6}" dt="2024-03-11T09:47:40.126" v="15" actId="20577"/>
        <pc:sldMkLst>
          <pc:docMk/>
          <pc:sldMk cId="1191010503" sldId="283"/>
        </pc:sldMkLst>
        <pc:spChg chg="mod">
          <ac:chgData name="Jane Ferris" userId="S::jane.ferris@tudublin.ie::cdc06d0e-f075-4a28-ab01-6b0af77fe6c3" providerId="AD" clId="Web-{CE090E3F-7E89-1FDF-EC00-C7A0F5F2FCA6}" dt="2024-03-11T09:47:40.126" v="15" actId="20577"/>
          <ac:spMkLst>
            <pc:docMk/>
            <pc:sldMk cId="1191010503" sldId="283"/>
            <ac:spMk id="84" creationId="{00000000-0000-0000-0000-000000000000}"/>
          </ac:spMkLst>
        </pc:spChg>
      </pc:sldChg>
    </pc:docChg>
  </pc:docChgLst>
  <pc:docChgLst>
    <pc:chgData name="Jane Ferris" userId="S::jane.ferris@tudublin.ie::cdc06d0e-f075-4a28-ab01-6b0af77fe6c3" providerId="AD" clId="Web-{DEEF093F-BFBC-2D0E-5058-2CF0245BBD4F}"/>
    <pc:docChg chg="addSld modSld sldOrd">
      <pc:chgData name="Jane Ferris" userId="S::jane.ferris@tudublin.ie::cdc06d0e-f075-4a28-ab01-6b0af77fe6c3" providerId="AD" clId="Web-{DEEF093F-BFBC-2D0E-5058-2CF0245BBD4F}" dt="2024-03-10T15:53:03.191" v="15" actId="20577"/>
      <pc:docMkLst>
        <pc:docMk/>
      </pc:docMkLst>
      <pc:sldChg chg="modSp">
        <pc:chgData name="Jane Ferris" userId="S::jane.ferris@tudublin.ie::cdc06d0e-f075-4a28-ab01-6b0af77fe6c3" providerId="AD" clId="Web-{DEEF093F-BFBC-2D0E-5058-2CF0245BBD4F}" dt="2024-03-10T15:53:03.191" v="15" actId="20577"/>
        <pc:sldMkLst>
          <pc:docMk/>
          <pc:sldMk cId="0" sldId="276"/>
        </pc:sldMkLst>
        <pc:spChg chg="mod">
          <ac:chgData name="Jane Ferris" userId="S::jane.ferris@tudublin.ie::cdc06d0e-f075-4a28-ab01-6b0af77fe6c3" providerId="AD" clId="Web-{DEEF093F-BFBC-2D0E-5058-2CF0245BBD4F}" dt="2024-03-10T15:53:03.191" v="15" actId="20577"/>
          <ac:spMkLst>
            <pc:docMk/>
            <pc:sldMk cId="0" sldId="276"/>
            <ac:spMk id="173" creationId="{00000000-0000-0000-0000-000000000000}"/>
          </ac:spMkLst>
        </pc:spChg>
      </pc:sldChg>
      <pc:sldChg chg="modSp add replId">
        <pc:chgData name="Jane Ferris" userId="S::jane.ferris@tudublin.ie::cdc06d0e-f075-4a28-ab01-6b0af77fe6c3" providerId="AD" clId="Web-{DEEF093F-BFBC-2D0E-5058-2CF0245BBD4F}" dt="2024-03-10T15:52:40.362" v="6" actId="20577"/>
        <pc:sldMkLst>
          <pc:docMk/>
          <pc:sldMk cId="2733586088" sldId="280"/>
        </pc:sldMkLst>
        <pc:spChg chg="mod">
          <ac:chgData name="Jane Ferris" userId="S::jane.ferris@tudublin.ie::cdc06d0e-f075-4a28-ab01-6b0af77fe6c3" providerId="AD" clId="Web-{DEEF093F-BFBC-2D0E-5058-2CF0245BBD4F}" dt="2024-03-10T15:52:40.362" v="6" actId="20577"/>
          <ac:spMkLst>
            <pc:docMk/>
            <pc:sldMk cId="2733586088" sldId="280"/>
            <ac:spMk id="150" creationId="{00000000-0000-0000-0000-000000000000}"/>
          </ac:spMkLst>
        </pc:spChg>
      </pc:sldChg>
      <pc:sldChg chg="add ord replId">
        <pc:chgData name="Jane Ferris" userId="S::jane.ferris@tudublin.ie::cdc06d0e-f075-4a28-ab01-6b0af77fe6c3" providerId="AD" clId="Web-{DEEF093F-BFBC-2D0E-5058-2CF0245BBD4F}" dt="2024-03-10T15:52:54.409" v="8"/>
        <pc:sldMkLst>
          <pc:docMk/>
          <pc:sldMk cId="541284004" sldId="28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moo\Documents\Data%20Exploration\Data%20Exploration%20Project\Data%20Exploration%20Project.od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moo\Documents\Data%20Exploration\Data%20Exploration%20Project\Data%20Exploration%20Project.ods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moo\Documents\Data%20Exploration\Data%20Exploration%20Project\Data%20Exploration%20Project.od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moo\Documents\Data%20Exploration\Data%20Exploration%20Project\Data%20Exploration%20Project.od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moo\Documents\Data%20Exploration\Data%20Exploration%20Project\Data%20Exploration%20Project.od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moo\Documents\Data%20Exploration\Data%20Exploration%20Project\Data%20Exploration%20Project.od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moo\Documents\Data%20Exploration\Data%20Exploration%20Project\Data%20Exploration%20Project.od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moo\Documents\Data%20Exploration\Data%20Exploration%20Project\Data%20Exploration%20Project.od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moo\Documents\Data%20Exploration\Data%20Exploration%20Project\Data%20Exploration%20Project.od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/>
              <a:t>Diagnosis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400" b="0" i="0" u="none" strike="noStrike" kern="1200" spc="0" baseline="0">
                <a:solidFill>
                  <a:srgbClr val="595959"/>
                </a:solidFill>
                <a:latin typeface="Aptos Narrow"/>
              </a:defRPr>
            </a:pPr>
            <a:r>
              <a:rPr lang="en-IE" sz="1400" b="0" i="0" u="none" strike="noStrike" kern="1200" cap="none" spc="0" baseline="0">
                <a:solidFill>
                  <a:srgbClr val="595959"/>
                </a:solidFill>
                <a:uFillTx/>
                <a:latin typeface="Aptos Narrow"/>
              </a:rPr>
              <a:t>Diagnosis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4BAC9"/>
              </a:solidFill>
              <a:ln w="19046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3E05-4545-B984-E1015CA73351}"/>
              </c:ext>
            </c:extLst>
          </c:dPt>
          <c:dPt>
            <c:idx val="1"/>
            <c:bubble3D val="0"/>
            <c:spPr>
              <a:solidFill>
                <a:srgbClr val="E24C77"/>
              </a:solidFill>
              <a:ln w="19046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3E05-4545-B984-E1015CA73351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900" b="0" i="0" u="none" strike="noStrike" kern="1200" baseline="0">
                    <a:solidFill>
                      <a:srgbClr val="404040"/>
                    </a:solidFill>
                    <a:latin typeface="Aptos Narrow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.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Sheet1!$L$2:$M$2</c:f>
              <c:strCache>
                <c:ptCount val="2"/>
                <c:pt idx="0">
                  <c:v>Healthy</c:v>
                </c:pt>
                <c:pt idx="1">
                  <c:v>Unhealthy</c:v>
                </c:pt>
              </c:strCache>
            </c:strRef>
          </c:cat>
          <c:val>
            <c:numRef>
              <c:f>Sheet1!$L$3:$M$3</c:f>
              <c:numCache>
                <c:formatCode>General</c:formatCode>
                <c:ptCount val="2"/>
                <c:pt idx="0">
                  <c:v>166</c:v>
                </c:pt>
                <c:pt idx="1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05-4545-B984-E1015CA73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60"/>
      </c:pieChart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 lIns="0" tIns="0" rIns="0" bIns="0"/>
        <a:lstStyle/>
        <a:p>
          <a:pPr marL="0" marR="0" indent="0" defTabSz="914400" fontAlgn="auto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tabLst/>
            <a:defRPr sz="900" b="0" i="0" u="none" strike="noStrike" kern="1200" baseline="0">
              <a:solidFill>
                <a:srgbClr val="595959"/>
              </a:solidFill>
              <a:latin typeface="Aptos Narrow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9528" cap="flat">
      <a:solidFill>
        <a:srgbClr val="D9D9D9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n-US" sz="900" b="0" i="0" u="none" strike="noStrike" kern="1200" baseline="0">
          <a:solidFill>
            <a:srgbClr val="000000"/>
          </a:solidFill>
          <a:latin typeface="Aptos Narrow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2A-4929-9058-8B7A61347B5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B2A-4929-9058-8B7A61347B52}"/>
              </c:ext>
            </c:extLst>
          </c:dPt>
          <c:dLbls>
            <c:dLbl>
              <c:idx val="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5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EB2A-4929-9058-8B7A61347B52}"/>
                </c:ext>
              </c:extLst>
            </c:dLbl>
            <c:dLbl>
              <c:idx val="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5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EB2A-4929-9058-8B7A61347B52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.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Sheet1!$L$15:$M$15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Sheet1!$L$16:$M$16</c:f>
              <c:numCache>
                <c:formatCode>General</c:formatCode>
                <c:ptCount val="2"/>
                <c:pt idx="0">
                  <c:v>208</c:v>
                </c:pt>
                <c:pt idx="1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2A-4929-9058-8B7A61347B5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 dirty="0"/>
              <a:t>Female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4D-4CBE-9B48-7B18DE7C11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4D-4CBE-9B48-7B18DE7C11D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Sheet1!$E$54:$E$55</c:f>
              <c:strCache>
                <c:ptCount val="2"/>
                <c:pt idx="0">
                  <c:v>Healthy</c:v>
                </c:pt>
                <c:pt idx="1">
                  <c:v>Unhealthy</c:v>
                </c:pt>
              </c:strCache>
            </c:strRef>
          </c:cat>
          <c:val>
            <c:numRef>
              <c:f>Sheet1!$F$54:$F$55</c:f>
              <c:numCache>
                <c:formatCode>General</c:formatCode>
                <c:ptCount val="2"/>
                <c:pt idx="0">
                  <c:v>7</c:v>
                </c:pt>
                <c:pt idx="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4D-4CBE-9B48-7B18DE7C11D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 dirty="0"/>
              <a:t>Male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0D3-4970-AA07-05895630D16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0D3-4970-AA07-05895630D16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Sheet1!$E$23:$E$24</c:f>
              <c:strCache>
                <c:ptCount val="2"/>
                <c:pt idx="0">
                  <c:v>Healthy</c:v>
                </c:pt>
                <c:pt idx="1">
                  <c:v>Unhealthy</c:v>
                </c:pt>
              </c:strCache>
            </c:strRef>
          </c:cat>
          <c:val>
            <c:numRef>
              <c:f>Sheet1!$F$23:$F$24</c:f>
              <c:numCache>
                <c:formatCode>General</c:formatCode>
                <c:ptCount val="2"/>
                <c:pt idx="0">
                  <c:v>22</c:v>
                </c:pt>
                <c:pt idx="1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D3-4970-AA07-05895630D16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 dirty="0"/>
              <a:t>Age</a:t>
            </a:r>
            <a:r>
              <a:rPr lang="en-IE" baseline="0" dirty="0"/>
              <a:t>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Sheet1!$D$31</c:f>
              <c:strCache>
                <c:ptCount val="1"/>
                <c:pt idx="0">
                  <c:v>Healthy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Sheet1!$E$30:$H$30</c:f>
              <c:strCache>
                <c:ptCount val="4"/>
                <c:pt idx="0">
                  <c:v>30-40</c:v>
                </c:pt>
                <c:pt idx="1">
                  <c:v>41-50</c:v>
                </c:pt>
                <c:pt idx="2">
                  <c:v>51-60</c:v>
                </c:pt>
                <c:pt idx="3">
                  <c:v>61-70</c:v>
                </c:pt>
              </c:strCache>
            </c:strRef>
          </c:cat>
          <c:val>
            <c:numRef>
              <c:f>Sheet1!$E$31:$H$31</c:f>
              <c:numCache>
                <c:formatCode>General</c:formatCode>
                <c:ptCount val="4"/>
                <c:pt idx="0">
                  <c:v>26</c:v>
                </c:pt>
                <c:pt idx="1">
                  <c:v>60</c:v>
                </c:pt>
                <c:pt idx="2">
                  <c:v>51</c:v>
                </c:pt>
                <c:pt idx="3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B8-4B85-950E-BBE5DF817DBD}"/>
            </c:ext>
          </c:extLst>
        </c:ser>
        <c:ser>
          <c:idx val="1"/>
          <c:order val="1"/>
          <c:tx>
            <c:strRef>
              <c:f>Sheet1!$D$32</c:f>
              <c:strCache>
                <c:ptCount val="1"/>
                <c:pt idx="0">
                  <c:v>Unhealthy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Sheet1!$E$30:$H$30</c:f>
              <c:strCache>
                <c:ptCount val="4"/>
                <c:pt idx="0">
                  <c:v>30-40</c:v>
                </c:pt>
                <c:pt idx="1">
                  <c:v>41-50</c:v>
                </c:pt>
                <c:pt idx="2">
                  <c:v>51-60</c:v>
                </c:pt>
                <c:pt idx="3">
                  <c:v>61-70</c:v>
                </c:pt>
              </c:strCache>
            </c:strRef>
          </c:cat>
          <c:val>
            <c:numRef>
              <c:f>Sheet1!$E$32:$H$32</c:f>
              <c:numCache>
                <c:formatCode>General</c:formatCode>
                <c:ptCount val="4"/>
                <c:pt idx="0">
                  <c:v>32</c:v>
                </c:pt>
                <c:pt idx="1">
                  <c:v>53</c:v>
                </c:pt>
                <c:pt idx="2">
                  <c:v>31</c:v>
                </c:pt>
                <c:pt idx="3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B8-4B85-950E-BBE5DF817D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8350240"/>
        <c:axId val="148332960"/>
      </c:barChart>
      <c:catAx>
        <c:axId val="14835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32960"/>
        <c:crosses val="autoZero"/>
        <c:auto val="1"/>
        <c:lblAlgn val="ctr"/>
        <c:lblOffset val="100"/>
        <c:noMultiLvlLbl val="0"/>
      </c:catAx>
      <c:valAx>
        <c:axId val="14833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50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15-4B2E-A786-6B958A7E9E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15-4B2E-A786-6B958A7E9E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015-4B2E-A786-6B958A7E9EE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51%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E015-4B2E-A786-6B958A7E9EE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32%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E015-4B2E-A786-6B958A7E9EE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17%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E015-4B2E-A786-6B958A7E9E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Sheet6!$B$7:$D$7</c:f>
              <c:strCache>
                <c:ptCount val="3"/>
                <c:pt idx="0">
                  <c:v>High</c:v>
                </c:pt>
                <c:pt idx="1">
                  <c:v>Borderline High</c:v>
                </c:pt>
                <c:pt idx="2">
                  <c:v>Normal</c:v>
                </c:pt>
              </c:strCache>
            </c:strRef>
          </c:cat>
          <c:val>
            <c:numRef>
              <c:f>Sheet6!$B$8:$D$8</c:f>
              <c:numCache>
                <c:formatCode>General</c:formatCode>
                <c:ptCount val="3"/>
                <c:pt idx="0">
                  <c:v>155</c:v>
                </c:pt>
                <c:pt idx="1">
                  <c:v>99</c:v>
                </c:pt>
                <c:pt idx="2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15-4B2E-A786-6B958A7E9E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Sheet7!$AR$29:$AS$29</c:f>
              <c:strCache>
                <c:ptCount val="2"/>
                <c:pt idx="0">
                  <c:v>Mean Blood Pressure</c:v>
                </c:pt>
                <c:pt idx="1">
                  <c:v>Mean Cholesterol</c:v>
                </c:pt>
              </c:strCache>
            </c:strRef>
          </c:cat>
          <c:val>
            <c:numRef>
              <c:f>Sheet7!$AR$30:$AS$30</c:f>
              <c:numCache>
                <c:formatCode>General</c:formatCode>
                <c:ptCount val="2"/>
                <c:pt idx="0">
                  <c:v>4</c:v>
                </c:pt>
                <c:pt idx="1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7F-4D7B-8601-2F339D7F80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72022608"/>
        <c:axId val="1672020208"/>
      </c:barChart>
      <c:catAx>
        <c:axId val="167202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2020208"/>
        <c:crosses val="autoZero"/>
        <c:auto val="1"/>
        <c:lblAlgn val="ctr"/>
        <c:lblOffset val="100"/>
        <c:noMultiLvlLbl val="0"/>
      </c:catAx>
      <c:valAx>
        <c:axId val="167202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2022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E"/>
              <a:t>Cholesterol  Residual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38100">
              <a:noFill/>
            </a:ln>
          </c:spPr>
          <c:xVal>
            <c:numRef>
              <c:f>Training!$C$2:$C$214</c:f>
              <c:numCache>
                <c:formatCode>General</c:formatCode>
                <c:ptCount val="213"/>
                <c:pt idx="0">
                  <c:v>206</c:v>
                </c:pt>
                <c:pt idx="1">
                  <c:v>266</c:v>
                </c:pt>
                <c:pt idx="2">
                  <c:v>211</c:v>
                </c:pt>
                <c:pt idx="3">
                  <c:v>254</c:v>
                </c:pt>
                <c:pt idx="4">
                  <c:v>203</c:v>
                </c:pt>
                <c:pt idx="5">
                  <c:v>283</c:v>
                </c:pt>
                <c:pt idx="6">
                  <c:v>284</c:v>
                </c:pt>
                <c:pt idx="7">
                  <c:v>224</c:v>
                </c:pt>
                <c:pt idx="8">
                  <c:v>233</c:v>
                </c:pt>
                <c:pt idx="9">
                  <c:v>286</c:v>
                </c:pt>
                <c:pt idx="10">
                  <c:v>229</c:v>
                </c:pt>
                <c:pt idx="11">
                  <c:v>250</c:v>
                </c:pt>
                <c:pt idx="12">
                  <c:v>204</c:v>
                </c:pt>
                <c:pt idx="13">
                  <c:v>236</c:v>
                </c:pt>
                <c:pt idx="14">
                  <c:v>268</c:v>
                </c:pt>
                <c:pt idx="15">
                  <c:v>354</c:v>
                </c:pt>
                <c:pt idx="16">
                  <c:v>204</c:v>
                </c:pt>
                <c:pt idx="17">
                  <c:v>192</c:v>
                </c:pt>
                <c:pt idx="18">
                  <c:v>294</c:v>
                </c:pt>
                <c:pt idx="19">
                  <c:v>256</c:v>
                </c:pt>
                <c:pt idx="20">
                  <c:v>263</c:v>
                </c:pt>
                <c:pt idx="21">
                  <c:v>219</c:v>
                </c:pt>
                <c:pt idx="22">
                  <c:v>340</c:v>
                </c:pt>
                <c:pt idx="23">
                  <c:v>226</c:v>
                </c:pt>
                <c:pt idx="24">
                  <c:v>247</c:v>
                </c:pt>
                <c:pt idx="25">
                  <c:v>167</c:v>
                </c:pt>
                <c:pt idx="26">
                  <c:v>239</c:v>
                </c:pt>
                <c:pt idx="27">
                  <c:v>230</c:v>
                </c:pt>
                <c:pt idx="28">
                  <c:v>177</c:v>
                </c:pt>
                <c:pt idx="29">
                  <c:v>335</c:v>
                </c:pt>
                <c:pt idx="30">
                  <c:v>234</c:v>
                </c:pt>
                <c:pt idx="31">
                  <c:v>233</c:v>
                </c:pt>
                <c:pt idx="32">
                  <c:v>226</c:v>
                </c:pt>
                <c:pt idx="33">
                  <c:v>177</c:v>
                </c:pt>
                <c:pt idx="34">
                  <c:v>276</c:v>
                </c:pt>
                <c:pt idx="35">
                  <c:v>353</c:v>
                </c:pt>
                <c:pt idx="36">
                  <c:v>243</c:v>
                </c:pt>
                <c:pt idx="37">
                  <c:v>225</c:v>
                </c:pt>
                <c:pt idx="38">
                  <c:v>199</c:v>
                </c:pt>
                <c:pt idx="39">
                  <c:v>302</c:v>
                </c:pt>
                <c:pt idx="40">
                  <c:v>212</c:v>
                </c:pt>
                <c:pt idx="41">
                  <c:v>330</c:v>
                </c:pt>
                <c:pt idx="42">
                  <c:v>230</c:v>
                </c:pt>
                <c:pt idx="43">
                  <c:v>175</c:v>
                </c:pt>
                <c:pt idx="44">
                  <c:v>243</c:v>
                </c:pt>
                <c:pt idx="45">
                  <c:v>417</c:v>
                </c:pt>
                <c:pt idx="46">
                  <c:v>197</c:v>
                </c:pt>
                <c:pt idx="47">
                  <c:v>198</c:v>
                </c:pt>
                <c:pt idx="48">
                  <c:v>177</c:v>
                </c:pt>
                <c:pt idx="49">
                  <c:v>290</c:v>
                </c:pt>
                <c:pt idx="50">
                  <c:v>219</c:v>
                </c:pt>
                <c:pt idx="51">
                  <c:v>253</c:v>
                </c:pt>
                <c:pt idx="52">
                  <c:v>266</c:v>
                </c:pt>
                <c:pt idx="53">
                  <c:v>233</c:v>
                </c:pt>
                <c:pt idx="54">
                  <c:v>172</c:v>
                </c:pt>
                <c:pt idx="55">
                  <c:v>273</c:v>
                </c:pt>
                <c:pt idx="56">
                  <c:v>213</c:v>
                </c:pt>
                <c:pt idx="57">
                  <c:v>305</c:v>
                </c:pt>
                <c:pt idx="58">
                  <c:v>177</c:v>
                </c:pt>
                <c:pt idx="59">
                  <c:v>216</c:v>
                </c:pt>
                <c:pt idx="60">
                  <c:v>304</c:v>
                </c:pt>
                <c:pt idx="61">
                  <c:v>188</c:v>
                </c:pt>
                <c:pt idx="62">
                  <c:v>282</c:v>
                </c:pt>
                <c:pt idx="63">
                  <c:v>185</c:v>
                </c:pt>
                <c:pt idx="64">
                  <c:v>232</c:v>
                </c:pt>
                <c:pt idx="65">
                  <c:v>326</c:v>
                </c:pt>
                <c:pt idx="66">
                  <c:v>231</c:v>
                </c:pt>
                <c:pt idx="67">
                  <c:v>269</c:v>
                </c:pt>
                <c:pt idx="68">
                  <c:v>254</c:v>
                </c:pt>
                <c:pt idx="69">
                  <c:v>267</c:v>
                </c:pt>
                <c:pt idx="70">
                  <c:v>248</c:v>
                </c:pt>
                <c:pt idx="71">
                  <c:v>197</c:v>
                </c:pt>
                <c:pt idx="72">
                  <c:v>360</c:v>
                </c:pt>
                <c:pt idx="73">
                  <c:v>258</c:v>
                </c:pt>
                <c:pt idx="74">
                  <c:v>308</c:v>
                </c:pt>
                <c:pt idx="75">
                  <c:v>245</c:v>
                </c:pt>
                <c:pt idx="76">
                  <c:v>270</c:v>
                </c:pt>
                <c:pt idx="77">
                  <c:v>208</c:v>
                </c:pt>
                <c:pt idx="78">
                  <c:v>264</c:v>
                </c:pt>
                <c:pt idx="79">
                  <c:v>321</c:v>
                </c:pt>
                <c:pt idx="80">
                  <c:v>274</c:v>
                </c:pt>
                <c:pt idx="81">
                  <c:v>325</c:v>
                </c:pt>
                <c:pt idx="82">
                  <c:v>235</c:v>
                </c:pt>
                <c:pt idx="83">
                  <c:v>257</c:v>
                </c:pt>
                <c:pt idx="84">
                  <c:v>216</c:v>
                </c:pt>
                <c:pt idx="85">
                  <c:v>234</c:v>
                </c:pt>
                <c:pt idx="86">
                  <c:v>256</c:v>
                </c:pt>
                <c:pt idx="87">
                  <c:v>302</c:v>
                </c:pt>
                <c:pt idx="88">
                  <c:v>164</c:v>
                </c:pt>
                <c:pt idx="89">
                  <c:v>231</c:v>
                </c:pt>
                <c:pt idx="90">
                  <c:v>141</c:v>
                </c:pt>
                <c:pt idx="91">
                  <c:v>252</c:v>
                </c:pt>
                <c:pt idx="92">
                  <c:v>255</c:v>
                </c:pt>
                <c:pt idx="93">
                  <c:v>239</c:v>
                </c:pt>
                <c:pt idx="94">
                  <c:v>258</c:v>
                </c:pt>
                <c:pt idx="95">
                  <c:v>201</c:v>
                </c:pt>
                <c:pt idx="96">
                  <c:v>222</c:v>
                </c:pt>
                <c:pt idx="97">
                  <c:v>260</c:v>
                </c:pt>
                <c:pt idx="98">
                  <c:v>260</c:v>
                </c:pt>
                <c:pt idx="99">
                  <c:v>219</c:v>
                </c:pt>
                <c:pt idx="100">
                  <c:v>307</c:v>
                </c:pt>
                <c:pt idx="101">
                  <c:v>249</c:v>
                </c:pt>
                <c:pt idx="102">
                  <c:v>186</c:v>
                </c:pt>
                <c:pt idx="103">
                  <c:v>341</c:v>
                </c:pt>
                <c:pt idx="104">
                  <c:v>263</c:v>
                </c:pt>
                <c:pt idx="105">
                  <c:v>203</c:v>
                </c:pt>
                <c:pt idx="106">
                  <c:v>211</c:v>
                </c:pt>
                <c:pt idx="107">
                  <c:v>183</c:v>
                </c:pt>
                <c:pt idx="108">
                  <c:v>330</c:v>
                </c:pt>
                <c:pt idx="109">
                  <c:v>254</c:v>
                </c:pt>
                <c:pt idx="110">
                  <c:v>256</c:v>
                </c:pt>
                <c:pt idx="111">
                  <c:v>407</c:v>
                </c:pt>
                <c:pt idx="112">
                  <c:v>222</c:v>
                </c:pt>
                <c:pt idx="113">
                  <c:v>217</c:v>
                </c:pt>
                <c:pt idx="114">
                  <c:v>204</c:v>
                </c:pt>
                <c:pt idx="115">
                  <c:v>261</c:v>
                </c:pt>
                <c:pt idx="116">
                  <c:v>213</c:v>
                </c:pt>
                <c:pt idx="117">
                  <c:v>250</c:v>
                </c:pt>
                <c:pt idx="118">
                  <c:v>174</c:v>
                </c:pt>
                <c:pt idx="119">
                  <c:v>281</c:v>
                </c:pt>
                <c:pt idx="120">
                  <c:v>198</c:v>
                </c:pt>
                <c:pt idx="121">
                  <c:v>245</c:v>
                </c:pt>
                <c:pt idx="122">
                  <c:v>221</c:v>
                </c:pt>
                <c:pt idx="123">
                  <c:v>288</c:v>
                </c:pt>
                <c:pt idx="124">
                  <c:v>205</c:v>
                </c:pt>
                <c:pt idx="125">
                  <c:v>309</c:v>
                </c:pt>
                <c:pt idx="126">
                  <c:v>240</c:v>
                </c:pt>
                <c:pt idx="127">
                  <c:v>243</c:v>
                </c:pt>
                <c:pt idx="128">
                  <c:v>289</c:v>
                </c:pt>
                <c:pt idx="129">
                  <c:v>250</c:v>
                </c:pt>
                <c:pt idx="130">
                  <c:v>308</c:v>
                </c:pt>
                <c:pt idx="131">
                  <c:v>318</c:v>
                </c:pt>
                <c:pt idx="132">
                  <c:v>298</c:v>
                </c:pt>
                <c:pt idx="133">
                  <c:v>265</c:v>
                </c:pt>
                <c:pt idx="134">
                  <c:v>564</c:v>
                </c:pt>
                <c:pt idx="135">
                  <c:v>289</c:v>
                </c:pt>
                <c:pt idx="136">
                  <c:v>246</c:v>
                </c:pt>
                <c:pt idx="137">
                  <c:v>322</c:v>
                </c:pt>
                <c:pt idx="138">
                  <c:v>299</c:v>
                </c:pt>
                <c:pt idx="139">
                  <c:v>300</c:v>
                </c:pt>
                <c:pt idx="140">
                  <c:v>293</c:v>
                </c:pt>
                <c:pt idx="141">
                  <c:v>288</c:v>
                </c:pt>
                <c:pt idx="142">
                  <c:v>282</c:v>
                </c:pt>
                <c:pt idx="143">
                  <c:v>160</c:v>
                </c:pt>
                <c:pt idx="144">
                  <c:v>269</c:v>
                </c:pt>
                <c:pt idx="145">
                  <c:v>223</c:v>
                </c:pt>
                <c:pt idx="146">
                  <c:v>226</c:v>
                </c:pt>
                <c:pt idx="147">
                  <c:v>249</c:v>
                </c:pt>
                <c:pt idx="148">
                  <c:v>394</c:v>
                </c:pt>
                <c:pt idx="149">
                  <c:v>212</c:v>
                </c:pt>
                <c:pt idx="150">
                  <c:v>274</c:v>
                </c:pt>
                <c:pt idx="151">
                  <c:v>233</c:v>
                </c:pt>
                <c:pt idx="152">
                  <c:v>184</c:v>
                </c:pt>
                <c:pt idx="153">
                  <c:v>315</c:v>
                </c:pt>
                <c:pt idx="154">
                  <c:v>246</c:v>
                </c:pt>
                <c:pt idx="155">
                  <c:v>274</c:v>
                </c:pt>
                <c:pt idx="156">
                  <c:v>409</c:v>
                </c:pt>
                <c:pt idx="157">
                  <c:v>244</c:v>
                </c:pt>
                <c:pt idx="158">
                  <c:v>270</c:v>
                </c:pt>
                <c:pt idx="159">
                  <c:v>175</c:v>
                </c:pt>
                <c:pt idx="160">
                  <c:v>195</c:v>
                </c:pt>
                <c:pt idx="161">
                  <c:v>240</c:v>
                </c:pt>
                <c:pt idx="162">
                  <c:v>246</c:v>
                </c:pt>
                <c:pt idx="163">
                  <c:v>283</c:v>
                </c:pt>
                <c:pt idx="164">
                  <c:v>254</c:v>
                </c:pt>
                <c:pt idx="165">
                  <c:v>196</c:v>
                </c:pt>
                <c:pt idx="166">
                  <c:v>298</c:v>
                </c:pt>
                <c:pt idx="167">
                  <c:v>247</c:v>
                </c:pt>
                <c:pt idx="168">
                  <c:v>294</c:v>
                </c:pt>
                <c:pt idx="169">
                  <c:v>211</c:v>
                </c:pt>
                <c:pt idx="170">
                  <c:v>299</c:v>
                </c:pt>
                <c:pt idx="171">
                  <c:v>234</c:v>
                </c:pt>
                <c:pt idx="172">
                  <c:v>236</c:v>
                </c:pt>
                <c:pt idx="173">
                  <c:v>244</c:v>
                </c:pt>
                <c:pt idx="174">
                  <c:v>273</c:v>
                </c:pt>
                <c:pt idx="175">
                  <c:v>254</c:v>
                </c:pt>
                <c:pt idx="176">
                  <c:v>325</c:v>
                </c:pt>
                <c:pt idx="177">
                  <c:v>126</c:v>
                </c:pt>
                <c:pt idx="178">
                  <c:v>313</c:v>
                </c:pt>
                <c:pt idx="179">
                  <c:v>211</c:v>
                </c:pt>
                <c:pt idx="180">
                  <c:v>309</c:v>
                </c:pt>
                <c:pt idx="181">
                  <c:v>259</c:v>
                </c:pt>
                <c:pt idx="182">
                  <c:v>200</c:v>
                </c:pt>
                <c:pt idx="183">
                  <c:v>262</c:v>
                </c:pt>
                <c:pt idx="184">
                  <c:v>244</c:v>
                </c:pt>
                <c:pt idx="185">
                  <c:v>215</c:v>
                </c:pt>
                <c:pt idx="186">
                  <c:v>231</c:v>
                </c:pt>
                <c:pt idx="187">
                  <c:v>214</c:v>
                </c:pt>
                <c:pt idx="188">
                  <c:v>228</c:v>
                </c:pt>
                <c:pt idx="189">
                  <c:v>230</c:v>
                </c:pt>
                <c:pt idx="190">
                  <c:v>193</c:v>
                </c:pt>
                <c:pt idx="191">
                  <c:v>204</c:v>
                </c:pt>
                <c:pt idx="192">
                  <c:v>243</c:v>
                </c:pt>
                <c:pt idx="193">
                  <c:v>303</c:v>
                </c:pt>
                <c:pt idx="194">
                  <c:v>271</c:v>
                </c:pt>
                <c:pt idx="195">
                  <c:v>268</c:v>
                </c:pt>
                <c:pt idx="196">
                  <c:v>267</c:v>
                </c:pt>
                <c:pt idx="197">
                  <c:v>199</c:v>
                </c:pt>
                <c:pt idx="198">
                  <c:v>282</c:v>
                </c:pt>
                <c:pt idx="199">
                  <c:v>269</c:v>
                </c:pt>
                <c:pt idx="200">
                  <c:v>204</c:v>
                </c:pt>
                <c:pt idx="201">
                  <c:v>210</c:v>
                </c:pt>
                <c:pt idx="202">
                  <c:v>204</c:v>
                </c:pt>
                <c:pt idx="203">
                  <c:v>277</c:v>
                </c:pt>
                <c:pt idx="204">
                  <c:v>206</c:v>
                </c:pt>
                <c:pt idx="205">
                  <c:v>212</c:v>
                </c:pt>
                <c:pt idx="206">
                  <c:v>196</c:v>
                </c:pt>
                <c:pt idx="207">
                  <c:v>327</c:v>
                </c:pt>
                <c:pt idx="208">
                  <c:v>286</c:v>
                </c:pt>
                <c:pt idx="209">
                  <c:v>283</c:v>
                </c:pt>
                <c:pt idx="210">
                  <c:v>249</c:v>
                </c:pt>
                <c:pt idx="211">
                  <c:v>271</c:v>
                </c:pt>
                <c:pt idx="212">
                  <c:v>295</c:v>
                </c:pt>
              </c:numCache>
            </c:numRef>
          </c:xVal>
          <c:yVal>
            <c:numRef>
              <c:f>Training!$J$25:$J$237</c:f>
              <c:numCache>
                <c:formatCode>General</c:formatCode>
                <c:ptCount val="213"/>
                <c:pt idx="0">
                  <c:v>1.1102230246251565E-16</c:v>
                </c:pt>
                <c:pt idx="1">
                  <c:v>1.1102230246251565E-16</c:v>
                </c:pt>
                <c:pt idx="2">
                  <c:v>1.1102230246251565E-16</c:v>
                </c:pt>
                <c:pt idx="3">
                  <c:v>1.1102230246251565E-16</c:v>
                </c:pt>
                <c:pt idx="4">
                  <c:v>5.5511151231257827E-17</c:v>
                </c:pt>
                <c:pt idx="5">
                  <c:v>1.1102230246251565E-16</c:v>
                </c:pt>
                <c:pt idx="6">
                  <c:v>1.6653345369377348E-16</c:v>
                </c:pt>
                <c:pt idx="7">
                  <c:v>1.1102230246251565E-16</c:v>
                </c:pt>
                <c:pt idx="8">
                  <c:v>1.1102230246251565E-16</c:v>
                </c:pt>
                <c:pt idx="9">
                  <c:v>1.1102230246251565E-16</c:v>
                </c:pt>
                <c:pt idx="10">
                  <c:v>1.1102230246251565E-16</c:v>
                </c:pt>
                <c:pt idx="11">
                  <c:v>1.1102230246251565E-16</c:v>
                </c:pt>
                <c:pt idx="12">
                  <c:v>1.1102230246251565E-16</c:v>
                </c:pt>
                <c:pt idx="13">
                  <c:v>1.1102230246251565E-16</c:v>
                </c:pt>
                <c:pt idx="14">
                  <c:v>1.1102230246251565E-16</c:v>
                </c:pt>
                <c:pt idx="15">
                  <c:v>2.2204460492503131E-16</c:v>
                </c:pt>
                <c:pt idx="16">
                  <c:v>1.1102230246251565E-16</c:v>
                </c:pt>
                <c:pt idx="17">
                  <c:v>5.5511151231257827E-17</c:v>
                </c:pt>
                <c:pt idx="18">
                  <c:v>1.1102230246251565E-16</c:v>
                </c:pt>
                <c:pt idx="19">
                  <c:v>1.1102230246251565E-16</c:v>
                </c:pt>
                <c:pt idx="20">
                  <c:v>1.1102230246251565E-16</c:v>
                </c:pt>
                <c:pt idx="21">
                  <c:v>5.5511151231257827E-17</c:v>
                </c:pt>
                <c:pt idx="22">
                  <c:v>2.2204460492503131E-16</c:v>
                </c:pt>
                <c:pt idx="23">
                  <c:v>1.1102230246251565E-16</c:v>
                </c:pt>
                <c:pt idx="24">
                  <c:v>1.1102230246251565E-16</c:v>
                </c:pt>
                <c:pt idx="25">
                  <c:v>5.5511151231257827E-17</c:v>
                </c:pt>
                <c:pt idx="26">
                  <c:v>5.5511151231257827E-17</c:v>
                </c:pt>
                <c:pt idx="27">
                  <c:v>5.5511151231257827E-17</c:v>
                </c:pt>
                <c:pt idx="28">
                  <c:v>1.1102230246251565E-16</c:v>
                </c:pt>
                <c:pt idx="29">
                  <c:v>2.2204460492503131E-16</c:v>
                </c:pt>
                <c:pt idx="30">
                  <c:v>1.1102230246251565E-16</c:v>
                </c:pt>
                <c:pt idx="31">
                  <c:v>1.1102230246251565E-16</c:v>
                </c:pt>
                <c:pt idx="32">
                  <c:v>1.1102230246251565E-16</c:v>
                </c:pt>
                <c:pt idx="33">
                  <c:v>1.1102230246251565E-16</c:v>
                </c:pt>
                <c:pt idx="34">
                  <c:v>1.1102230246251565E-16</c:v>
                </c:pt>
                <c:pt idx="35">
                  <c:v>2.2204460492503131E-16</c:v>
                </c:pt>
                <c:pt idx="36">
                  <c:v>1.1102230246251565E-16</c:v>
                </c:pt>
                <c:pt idx="37">
                  <c:v>1.1102230246251565E-16</c:v>
                </c:pt>
                <c:pt idx="38">
                  <c:v>5.5511151231257827E-17</c:v>
                </c:pt>
                <c:pt idx="39">
                  <c:v>1.6653345369377348E-16</c:v>
                </c:pt>
                <c:pt idx="40">
                  <c:v>5.5511151231257827E-17</c:v>
                </c:pt>
                <c:pt idx="41">
                  <c:v>2.2204460492503131E-16</c:v>
                </c:pt>
                <c:pt idx="42">
                  <c:v>5.5511151231257827E-17</c:v>
                </c:pt>
                <c:pt idx="43">
                  <c:v>5.5511151231257827E-17</c:v>
                </c:pt>
                <c:pt idx="44">
                  <c:v>1.1102230246251565E-16</c:v>
                </c:pt>
                <c:pt idx="45">
                  <c:v>3.3306690738754696E-16</c:v>
                </c:pt>
                <c:pt idx="46">
                  <c:v>5.5511151231257827E-17</c:v>
                </c:pt>
                <c:pt idx="47">
                  <c:v>5.5511151231257827E-17</c:v>
                </c:pt>
                <c:pt idx="48">
                  <c:v>1.1102230246251565E-16</c:v>
                </c:pt>
                <c:pt idx="49">
                  <c:v>1.1102230246251565E-16</c:v>
                </c:pt>
                <c:pt idx="50">
                  <c:v>5.5511151231257827E-17</c:v>
                </c:pt>
                <c:pt idx="51">
                  <c:v>1.1102230246251565E-16</c:v>
                </c:pt>
                <c:pt idx="52">
                  <c:v>1.1102230246251565E-16</c:v>
                </c:pt>
                <c:pt idx="53">
                  <c:v>1.1102230246251565E-16</c:v>
                </c:pt>
                <c:pt idx="54">
                  <c:v>5.5511151231257827E-17</c:v>
                </c:pt>
                <c:pt idx="55">
                  <c:v>1.6653345369377348E-16</c:v>
                </c:pt>
                <c:pt idx="56">
                  <c:v>1.1102230246251565E-16</c:v>
                </c:pt>
                <c:pt idx="57">
                  <c:v>1.6653345369377348E-16</c:v>
                </c:pt>
                <c:pt idx="58">
                  <c:v>1.1102230246251565E-16</c:v>
                </c:pt>
                <c:pt idx="59">
                  <c:v>1.1102230246251565E-16</c:v>
                </c:pt>
                <c:pt idx="60">
                  <c:v>1.6653345369377348E-16</c:v>
                </c:pt>
                <c:pt idx="61">
                  <c:v>5.5511151231257827E-17</c:v>
                </c:pt>
                <c:pt idx="62">
                  <c:v>1.6653345369377348E-16</c:v>
                </c:pt>
                <c:pt idx="63">
                  <c:v>5.5511151231257827E-17</c:v>
                </c:pt>
                <c:pt idx="64">
                  <c:v>5.5511151231257827E-17</c:v>
                </c:pt>
                <c:pt idx="65">
                  <c:v>1.1102230246251565E-16</c:v>
                </c:pt>
                <c:pt idx="66">
                  <c:v>1.1102230246251565E-16</c:v>
                </c:pt>
                <c:pt idx="67">
                  <c:v>1.1102230246251565E-16</c:v>
                </c:pt>
                <c:pt idx="68">
                  <c:v>1.1102230246251565E-16</c:v>
                </c:pt>
                <c:pt idx="69">
                  <c:v>1.1102230246251565E-16</c:v>
                </c:pt>
                <c:pt idx="70">
                  <c:v>1.1102230246251565E-16</c:v>
                </c:pt>
                <c:pt idx="71">
                  <c:v>5.5511151231257827E-17</c:v>
                </c:pt>
                <c:pt idx="72">
                  <c:v>1.1102230246251565E-16</c:v>
                </c:pt>
                <c:pt idx="73">
                  <c:v>1.1102230246251565E-16</c:v>
                </c:pt>
                <c:pt idx="74">
                  <c:v>1.1102230246251565E-16</c:v>
                </c:pt>
                <c:pt idx="75">
                  <c:v>1.1102230246251565E-16</c:v>
                </c:pt>
                <c:pt idx="76">
                  <c:v>1.1102230246251565E-16</c:v>
                </c:pt>
                <c:pt idx="77">
                  <c:v>5.5511151231257827E-17</c:v>
                </c:pt>
                <c:pt idx="78">
                  <c:v>1.1102230246251565E-16</c:v>
                </c:pt>
                <c:pt idx="79">
                  <c:v>1.1102230246251565E-16</c:v>
                </c:pt>
                <c:pt idx="80">
                  <c:v>1.1102230246251565E-16</c:v>
                </c:pt>
                <c:pt idx="81">
                  <c:v>2.2204460492503131E-16</c:v>
                </c:pt>
                <c:pt idx="82">
                  <c:v>1.1102230246251565E-16</c:v>
                </c:pt>
                <c:pt idx="83">
                  <c:v>1.1102230246251565E-16</c:v>
                </c:pt>
                <c:pt idx="84">
                  <c:v>1.1102230246251565E-16</c:v>
                </c:pt>
                <c:pt idx="85">
                  <c:v>1.1102230246251565E-16</c:v>
                </c:pt>
                <c:pt idx="86">
                  <c:v>1.1102230246251565E-16</c:v>
                </c:pt>
                <c:pt idx="87">
                  <c:v>1.6653345369377348E-16</c:v>
                </c:pt>
                <c:pt idx="88">
                  <c:v>5.5511151231257827E-17</c:v>
                </c:pt>
                <c:pt idx="89">
                  <c:v>1.1102230246251565E-16</c:v>
                </c:pt>
                <c:pt idx="90">
                  <c:v>5.5511151231257827E-17</c:v>
                </c:pt>
                <c:pt idx="91">
                  <c:v>1.1102230246251565E-16</c:v>
                </c:pt>
                <c:pt idx="92">
                  <c:v>1.1102230246251565E-16</c:v>
                </c:pt>
                <c:pt idx="93">
                  <c:v>5.5511151231257827E-17</c:v>
                </c:pt>
                <c:pt idx="94">
                  <c:v>1.1102230246251565E-16</c:v>
                </c:pt>
                <c:pt idx="95">
                  <c:v>5.5511151231257827E-17</c:v>
                </c:pt>
                <c:pt idx="96">
                  <c:v>1.1102230246251565E-16</c:v>
                </c:pt>
                <c:pt idx="97">
                  <c:v>1.1102230246251565E-16</c:v>
                </c:pt>
                <c:pt idx="98">
                  <c:v>1.1102230246251565E-16</c:v>
                </c:pt>
                <c:pt idx="99">
                  <c:v>5.5511151231257827E-17</c:v>
                </c:pt>
                <c:pt idx="100">
                  <c:v>1.6653345369377348E-16</c:v>
                </c:pt>
                <c:pt idx="101">
                  <c:v>1.1102230246251565E-16</c:v>
                </c:pt>
                <c:pt idx="102">
                  <c:v>1.1102230246251565E-16</c:v>
                </c:pt>
                <c:pt idx="103">
                  <c:v>2.2204460492503131E-16</c:v>
                </c:pt>
                <c:pt idx="104">
                  <c:v>1.1102230246251565E-16</c:v>
                </c:pt>
                <c:pt idx="105">
                  <c:v>5.5511151231257827E-17</c:v>
                </c:pt>
                <c:pt idx="106">
                  <c:v>1.1102230246251565E-16</c:v>
                </c:pt>
                <c:pt idx="107">
                  <c:v>5.5511151231257827E-17</c:v>
                </c:pt>
                <c:pt idx="108">
                  <c:v>2.2204460492503131E-16</c:v>
                </c:pt>
                <c:pt idx="109">
                  <c:v>1.1102230246251565E-16</c:v>
                </c:pt>
                <c:pt idx="110">
                  <c:v>1.1102230246251565E-16</c:v>
                </c:pt>
                <c:pt idx="111">
                  <c:v>2.2204460492503131E-16</c:v>
                </c:pt>
                <c:pt idx="112">
                  <c:v>1.1102230246251565E-16</c:v>
                </c:pt>
                <c:pt idx="113">
                  <c:v>5.5511151231257827E-17</c:v>
                </c:pt>
                <c:pt idx="114">
                  <c:v>1.1102230246251565E-16</c:v>
                </c:pt>
                <c:pt idx="115">
                  <c:v>1.1102230246251565E-16</c:v>
                </c:pt>
                <c:pt idx="116">
                  <c:v>1.1102230246251565E-16</c:v>
                </c:pt>
                <c:pt idx="117">
                  <c:v>1.1102230246251565E-16</c:v>
                </c:pt>
                <c:pt idx="118">
                  <c:v>5.5511151231257827E-17</c:v>
                </c:pt>
                <c:pt idx="119">
                  <c:v>1.1102230246251565E-16</c:v>
                </c:pt>
                <c:pt idx="120">
                  <c:v>5.5511151231257827E-17</c:v>
                </c:pt>
                <c:pt idx="121">
                  <c:v>1.1102230246251565E-16</c:v>
                </c:pt>
                <c:pt idx="122">
                  <c:v>5.5511151231257827E-17</c:v>
                </c:pt>
                <c:pt idx="123">
                  <c:v>1.1102230246251565E-16</c:v>
                </c:pt>
                <c:pt idx="124">
                  <c:v>5.5511151231257827E-17</c:v>
                </c:pt>
                <c:pt idx="125">
                  <c:v>1.6653345369377348E-16</c:v>
                </c:pt>
                <c:pt idx="126">
                  <c:v>1.1102230246251565E-16</c:v>
                </c:pt>
                <c:pt idx="127">
                  <c:v>1.1102230246251565E-16</c:v>
                </c:pt>
                <c:pt idx="128">
                  <c:v>1.6653345369377348E-16</c:v>
                </c:pt>
                <c:pt idx="129">
                  <c:v>1.1102230246251565E-16</c:v>
                </c:pt>
                <c:pt idx="130">
                  <c:v>1.1102230246251565E-16</c:v>
                </c:pt>
                <c:pt idx="131">
                  <c:v>1.1102230246251565E-16</c:v>
                </c:pt>
                <c:pt idx="132">
                  <c:v>1.6653345369377348E-16</c:v>
                </c:pt>
                <c:pt idx="133">
                  <c:v>1.1102230246251565E-16</c:v>
                </c:pt>
                <c:pt idx="134">
                  <c:v>3.3306690738754696E-16</c:v>
                </c:pt>
                <c:pt idx="135">
                  <c:v>1.6653345369377348E-16</c:v>
                </c:pt>
                <c:pt idx="136">
                  <c:v>1.1102230246251565E-16</c:v>
                </c:pt>
                <c:pt idx="137">
                  <c:v>2.2204460492503131E-16</c:v>
                </c:pt>
                <c:pt idx="138">
                  <c:v>1.1102230246251565E-16</c:v>
                </c:pt>
                <c:pt idx="139">
                  <c:v>1.6653345369377348E-16</c:v>
                </c:pt>
                <c:pt idx="140">
                  <c:v>1.6653345369377348E-16</c:v>
                </c:pt>
                <c:pt idx="141">
                  <c:v>1.1102230246251565E-16</c:v>
                </c:pt>
                <c:pt idx="142">
                  <c:v>1.6653345369377348E-16</c:v>
                </c:pt>
                <c:pt idx="143">
                  <c:v>5.5511151231257827E-17</c:v>
                </c:pt>
                <c:pt idx="144">
                  <c:v>1.1102230246251565E-16</c:v>
                </c:pt>
                <c:pt idx="145">
                  <c:v>5.5511151231257827E-17</c:v>
                </c:pt>
                <c:pt idx="146">
                  <c:v>1.1102230246251565E-16</c:v>
                </c:pt>
                <c:pt idx="147">
                  <c:v>1.1102230246251565E-16</c:v>
                </c:pt>
                <c:pt idx="148">
                  <c:v>2.2204460492503131E-16</c:v>
                </c:pt>
                <c:pt idx="149">
                  <c:v>5.5511151231257827E-17</c:v>
                </c:pt>
                <c:pt idx="150">
                  <c:v>1.1102230246251565E-16</c:v>
                </c:pt>
                <c:pt idx="151">
                  <c:v>1.1102230246251565E-16</c:v>
                </c:pt>
                <c:pt idx="152">
                  <c:v>1.1102230246251565E-16</c:v>
                </c:pt>
                <c:pt idx="153">
                  <c:v>1.6653345369377348E-16</c:v>
                </c:pt>
                <c:pt idx="154">
                  <c:v>1.1102230246251565E-16</c:v>
                </c:pt>
                <c:pt idx="155">
                  <c:v>1.1102230246251565E-16</c:v>
                </c:pt>
                <c:pt idx="156">
                  <c:v>3.3306690738754696E-16</c:v>
                </c:pt>
                <c:pt idx="157">
                  <c:v>1.1102230246251565E-16</c:v>
                </c:pt>
                <c:pt idx="158">
                  <c:v>1.1102230246251565E-16</c:v>
                </c:pt>
                <c:pt idx="159">
                  <c:v>5.5511151231257827E-17</c:v>
                </c:pt>
                <c:pt idx="160">
                  <c:v>1.1102230246251565E-16</c:v>
                </c:pt>
                <c:pt idx="161">
                  <c:v>1.1102230246251565E-16</c:v>
                </c:pt>
                <c:pt idx="162">
                  <c:v>1.1102230246251565E-16</c:v>
                </c:pt>
                <c:pt idx="163">
                  <c:v>1.1102230246251565E-16</c:v>
                </c:pt>
                <c:pt idx="164">
                  <c:v>1.1102230246251565E-16</c:v>
                </c:pt>
                <c:pt idx="165">
                  <c:v>5.5511151231257827E-17</c:v>
                </c:pt>
                <c:pt idx="166">
                  <c:v>1.6653345369377348E-16</c:v>
                </c:pt>
                <c:pt idx="167">
                  <c:v>1.1102230246251565E-16</c:v>
                </c:pt>
                <c:pt idx="168">
                  <c:v>1.1102230246251565E-16</c:v>
                </c:pt>
                <c:pt idx="169">
                  <c:v>1.1102230246251565E-16</c:v>
                </c:pt>
                <c:pt idx="170">
                  <c:v>1.1102230246251565E-16</c:v>
                </c:pt>
                <c:pt idx="171">
                  <c:v>1.1102230246251565E-16</c:v>
                </c:pt>
                <c:pt idx="172">
                  <c:v>1.1102230246251565E-16</c:v>
                </c:pt>
                <c:pt idx="173">
                  <c:v>1.1102230246251565E-16</c:v>
                </c:pt>
                <c:pt idx="174">
                  <c:v>1.6653345369377348E-16</c:v>
                </c:pt>
                <c:pt idx="175">
                  <c:v>1.1102230246251565E-16</c:v>
                </c:pt>
                <c:pt idx="176">
                  <c:v>2.2204460492503131E-16</c:v>
                </c:pt>
                <c:pt idx="177">
                  <c:v>2.7755575615628914E-17</c:v>
                </c:pt>
                <c:pt idx="178">
                  <c:v>1.6653345369377348E-16</c:v>
                </c:pt>
                <c:pt idx="179">
                  <c:v>1.1102230246251565E-16</c:v>
                </c:pt>
                <c:pt idx="180">
                  <c:v>1.6653345369377348E-16</c:v>
                </c:pt>
                <c:pt idx="181">
                  <c:v>1.1102230246251565E-16</c:v>
                </c:pt>
                <c:pt idx="182">
                  <c:v>5.5511151231257827E-17</c:v>
                </c:pt>
                <c:pt idx="183">
                  <c:v>1.1102230246251565E-16</c:v>
                </c:pt>
                <c:pt idx="184">
                  <c:v>1.1102230246251565E-16</c:v>
                </c:pt>
                <c:pt idx="185">
                  <c:v>1.1102230246251565E-16</c:v>
                </c:pt>
                <c:pt idx="186">
                  <c:v>1.1102230246251565E-16</c:v>
                </c:pt>
                <c:pt idx="187">
                  <c:v>5.5511151231257827E-17</c:v>
                </c:pt>
                <c:pt idx="188">
                  <c:v>5.5511151231257827E-17</c:v>
                </c:pt>
                <c:pt idx="189">
                  <c:v>5.5511151231257827E-17</c:v>
                </c:pt>
                <c:pt idx="190">
                  <c:v>1.1102230246251565E-16</c:v>
                </c:pt>
                <c:pt idx="191">
                  <c:v>1.1102230246251565E-16</c:v>
                </c:pt>
                <c:pt idx="192">
                  <c:v>1.1102230246251565E-16</c:v>
                </c:pt>
                <c:pt idx="193">
                  <c:v>1.1102230246251565E-16</c:v>
                </c:pt>
                <c:pt idx="194">
                  <c:v>1.1102230246251565E-16</c:v>
                </c:pt>
                <c:pt idx="195">
                  <c:v>1.1102230246251565E-16</c:v>
                </c:pt>
                <c:pt idx="196">
                  <c:v>1.1102230246251565E-16</c:v>
                </c:pt>
                <c:pt idx="197">
                  <c:v>5.5511151231257827E-17</c:v>
                </c:pt>
                <c:pt idx="198">
                  <c:v>1.6653345369377348E-16</c:v>
                </c:pt>
                <c:pt idx="199">
                  <c:v>1.1102230246251565E-16</c:v>
                </c:pt>
                <c:pt idx="200">
                  <c:v>1.1102230246251565E-16</c:v>
                </c:pt>
                <c:pt idx="201">
                  <c:v>5.5511151231257827E-17</c:v>
                </c:pt>
                <c:pt idx="202">
                  <c:v>1.1102230246251565E-16</c:v>
                </c:pt>
                <c:pt idx="203">
                  <c:v>1.1102230246251565E-16</c:v>
                </c:pt>
                <c:pt idx="204">
                  <c:v>1.1102230246251565E-16</c:v>
                </c:pt>
                <c:pt idx="205">
                  <c:v>5.5511151231257827E-17</c:v>
                </c:pt>
                <c:pt idx="206">
                  <c:v>5.5511151231257827E-17</c:v>
                </c:pt>
                <c:pt idx="207">
                  <c:v>0</c:v>
                </c:pt>
                <c:pt idx="208">
                  <c:v>1.1102230246251565E-16</c:v>
                </c:pt>
                <c:pt idx="209">
                  <c:v>1.1102230246251565E-16</c:v>
                </c:pt>
                <c:pt idx="210">
                  <c:v>1.1102230246251565E-16</c:v>
                </c:pt>
                <c:pt idx="211">
                  <c:v>1.1102230246251565E-16</c:v>
                </c:pt>
                <c:pt idx="212">
                  <c:v>1.6653345369377348E-16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B7D-4CF2-AB44-D7433B99D0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290496"/>
        <c:axId val="148287616"/>
      </c:scatterChart>
      <c:valAx>
        <c:axId val="1482904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E"/>
                  <a:t>Cholesterol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8287616"/>
        <c:crosses val="autoZero"/>
        <c:crossBetween val="midCat"/>
      </c:valAx>
      <c:valAx>
        <c:axId val="14828761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IE"/>
                  <a:t>Residuals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8290496"/>
        <c:crosses val="autoZero"/>
        <c:crossBetween val="midCat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1384a0f4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1384a0f4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54b29f91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54b29f91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1384a0f4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1384a0f4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1384a0f4f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1384a0f4f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1384a0f4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1384a0f4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1384a0f4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1384a0f4f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1384a0f4f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1384a0f4f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770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1384a0f4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1384a0f4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1384a0f4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1384a0f4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1384a0f4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1384a0f4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1384a0f4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1384a0f4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1384a0f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1384a0f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1384a0f4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1384a0f4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1384a0f4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1384a0f4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54b29f91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54b29f91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1384a0f4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1384a0f4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1384a0f4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1384a0f4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B794-E269-4F8D-B30B-AB12BB33C244}" type="datetimeFigureOut">
              <a:rPr lang="en-IE" smtClean="0"/>
              <a:t>06/04/2024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893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B794-E269-4F8D-B30B-AB12BB33C244}" type="datetimeFigureOut">
              <a:rPr lang="en-IE" smtClean="0"/>
              <a:t>06/04/2024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7894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B794-E269-4F8D-B30B-AB12BB33C244}" type="datetimeFigureOut">
              <a:rPr lang="en-IE" smtClean="0"/>
              <a:t>06/04/2024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22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5879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13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B794-E269-4F8D-B30B-AB12BB33C244}" type="datetimeFigureOut">
              <a:rPr lang="en-IE" smtClean="0"/>
              <a:t>06/04/2024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3657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B794-E269-4F8D-B30B-AB12BB33C244}" type="datetimeFigureOut">
              <a:rPr lang="en-IE" smtClean="0"/>
              <a:t>06/04/2024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8794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B794-E269-4F8D-B30B-AB12BB33C244}" type="datetimeFigureOut">
              <a:rPr lang="en-IE" smtClean="0"/>
              <a:t>06/04/2024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8263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B794-E269-4F8D-B30B-AB12BB33C244}" type="datetimeFigureOut">
              <a:rPr lang="en-IE" smtClean="0"/>
              <a:t>06/04/2024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7440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B794-E269-4F8D-B30B-AB12BB33C244}" type="datetimeFigureOut">
              <a:rPr lang="en-IE" smtClean="0"/>
              <a:t>06/04/2024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148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B794-E269-4F8D-B30B-AB12BB33C244}" type="datetimeFigureOut">
              <a:rPr lang="en-IE" smtClean="0"/>
              <a:t>06/04/2024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54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B794-E269-4F8D-B30B-AB12BB33C244}" type="datetimeFigureOut">
              <a:rPr lang="en-IE" smtClean="0"/>
              <a:t>06/04/2024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8610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B794-E269-4F8D-B30B-AB12BB33C244}" type="datetimeFigureOut">
              <a:rPr lang="en-IE" smtClean="0"/>
              <a:t>06/04/2024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9714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0CB794-E269-4F8D-B30B-AB12BB33C244}" type="datetimeFigureOut">
              <a:rPr lang="en-IE" smtClean="0"/>
              <a:t>06/04/2024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97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43000" y="1334162"/>
            <a:ext cx="6858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Cardiac1</a:t>
            </a:r>
            <a:br>
              <a:rPr lang="en-IE" dirty="0"/>
            </a:br>
            <a:r>
              <a:rPr lang="en-IE" sz="2800" dirty="0"/>
              <a:t>Anmool Shah</a:t>
            </a:r>
            <a:endParaRPr sz="2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143000" y="3124862"/>
            <a:ext cx="6858000" cy="124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Final Data Exploration Assignment.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TU856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B5C9DB-5B91-DCBF-FDC6-5C6DB321D8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135544"/>
              </p:ext>
            </p:extLst>
          </p:nvPr>
        </p:nvGraphicFramePr>
        <p:xfrm>
          <a:off x="-1928760" y="355688"/>
          <a:ext cx="7138157" cy="3715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A37AC41-B93A-4891-5823-2BA82CEB2C2E}"/>
              </a:ext>
            </a:extLst>
          </p:cNvPr>
          <p:cNvSpPr txBox="1"/>
          <p:nvPr/>
        </p:nvSpPr>
        <p:spPr>
          <a:xfrm>
            <a:off x="438053" y="3725951"/>
            <a:ext cx="2404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68% of the sample were male while 32% were female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556FB68-E52A-CA73-D5EB-C69E977011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263157"/>
              </p:ext>
            </p:extLst>
          </p:nvPr>
        </p:nvGraphicFramePr>
        <p:xfrm>
          <a:off x="5511800" y="9353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3AA3C91D-5CB1-E567-CFB8-7798677602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0290127"/>
              </p:ext>
            </p:extLst>
          </p:nvPr>
        </p:nvGraphicFramePr>
        <p:xfrm>
          <a:off x="2573868" y="95392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01CB8C6-E3C8-780E-025A-1721BBE8DBDD}"/>
              </a:ext>
            </a:extLst>
          </p:cNvPr>
          <p:cNvSpPr txBox="1"/>
          <p:nvPr/>
        </p:nvSpPr>
        <p:spPr>
          <a:xfrm>
            <a:off x="3430117" y="3701390"/>
            <a:ext cx="285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23% of Males were Healthy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1DA5F4-F633-FA41-E572-57461236409C}"/>
              </a:ext>
            </a:extLst>
          </p:cNvPr>
          <p:cNvSpPr txBox="1"/>
          <p:nvPr/>
        </p:nvSpPr>
        <p:spPr>
          <a:xfrm>
            <a:off x="6300249" y="3716888"/>
            <a:ext cx="2925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800" dirty="0"/>
              <a:t>23% of Males were Healthy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FAC011A-4686-E65C-4039-E77356214A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971759"/>
              </p:ext>
            </p:extLst>
          </p:nvPr>
        </p:nvGraphicFramePr>
        <p:xfrm>
          <a:off x="203794" y="1064282"/>
          <a:ext cx="5332196" cy="3014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1230D13-E452-94EC-F0D8-C4D5F9BBA24A}"/>
              </a:ext>
            </a:extLst>
          </p:cNvPr>
          <p:cNvSpPr txBox="1"/>
          <p:nvPr/>
        </p:nvSpPr>
        <p:spPr>
          <a:xfrm>
            <a:off x="5731933" y="1447800"/>
            <a:ext cx="268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Most of the sample lied between ages 41-50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89ECC-EFC0-544B-74B8-39BC075AC507}"/>
              </a:ext>
            </a:extLst>
          </p:cNvPr>
          <p:cNvSpPr txBox="1"/>
          <p:nvPr/>
        </p:nvSpPr>
        <p:spPr>
          <a:xfrm>
            <a:off x="5731933" y="2571750"/>
            <a:ext cx="30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 general less of the sample </a:t>
            </a:r>
          </a:p>
          <a:p>
            <a:r>
              <a:rPr lang="en-IE" dirty="0"/>
              <a:t>lied between 61-70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Comparative Analysis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02D44074-0B69-4F0C-A7B3-5645CE40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2" y="0"/>
            <a:ext cx="3493008" cy="5143500"/>
          </a:xfrm>
          <a:prstGeom prst="rect">
            <a:avLst/>
          </a:prstGeom>
          <a:solidFill>
            <a:srgbClr val="3C2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FCA7BF6-6E68-84DA-870F-94D615679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75" y="479425"/>
            <a:ext cx="4814888" cy="13541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6F73D9-49F1-635B-B7C1-DA568E453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75" y="1903413"/>
            <a:ext cx="4814888" cy="13541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19F94E-7025-0772-BCD6-131FEFC0F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575" y="3324225"/>
            <a:ext cx="4814888" cy="1336675"/>
          </a:xfrm>
          <a:prstGeom prst="rect">
            <a:avLst/>
          </a:prstGeom>
        </p:spPr>
      </p:pic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6115049" y="480060"/>
            <a:ext cx="2546350" cy="418083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SubGroup Summary Analysis: </a:t>
            </a:r>
          </a:p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endParaRPr lang="en-US" sz="4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6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/>
              <a:t>SubGroup</a:t>
            </a:r>
            <a:r>
              <a:rPr lang="en-GB" dirty="0"/>
              <a:t> Summary Visualisation: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75512BD-F7A2-2A69-8F03-F2529C0431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332639"/>
              </p:ext>
            </p:extLst>
          </p:nvPr>
        </p:nvGraphicFramePr>
        <p:xfrm>
          <a:off x="-188081" y="1218504"/>
          <a:ext cx="5475706" cy="3740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C04A6E4-5BCD-5E73-F0AE-0F6BF3A8D0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003280"/>
              </p:ext>
            </p:extLst>
          </p:nvPr>
        </p:nvGraphicFramePr>
        <p:xfrm>
          <a:off x="5003799" y="1249775"/>
          <a:ext cx="3657600" cy="2034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30C499-3700-4EE9-EBF5-C322C603FFD1}"/>
              </a:ext>
            </a:extLst>
          </p:cNvPr>
          <p:cNvSpPr txBox="1"/>
          <p:nvPr/>
        </p:nvSpPr>
        <p:spPr>
          <a:xfrm>
            <a:off x="5003799" y="3420533"/>
            <a:ext cx="1896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Mean BP increased by 4% between normal and high cholesterols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70EF3-B0C4-527B-D510-8027113AE86B}"/>
              </a:ext>
            </a:extLst>
          </p:cNvPr>
          <p:cNvSpPr txBox="1"/>
          <p:nvPr/>
        </p:nvSpPr>
        <p:spPr>
          <a:xfrm>
            <a:off x="6976534" y="3420533"/>
            <a:ext cx="2023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Mean cholesterol increased by 58% between and high cholesterol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Hypothesis Test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 b="1" dirty="0"/>
              <a:t>Null Hypothesis </a:t>
            </a:r>
            <a:endParaRPr sz="2500" b="1" i="1" dirty="0"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311700" y="1461375"/>
            <a:ext cx="8520600" cy="29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E" dirty="0"/>
              <a:t>There is no correlation between the diagnosis given to the patient and their cholesterol levels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IE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E" sz="2500" b="1" dirty="0"/>
              <a:t>Alternative Hypothesis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E" dirty="0"/>
              <a:t>There is a significance correlation between the diagnosis given to the patient and their cholesterol levels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4DBAC7-DC27-2D1F-736F-9BCD3D2DC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09" y="1386946"/>
            <a:ext cx="5267325" cy="30934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1DEB78-3C5D-FBD1-384F-1744BC6FFA61}"/>
              </a:ext>
            </a:extLst>
          </p:cNvPr>
          <p:cNvSpPr txBox="1"/>
          <p:nvPr/>
        </p:nvSpPr>
        <p:spPr>
          <a:xfrm>
            <a:off x="5665766" y="250292"/>
            <a:ext cx="333586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Since the p-value (both one-tailed and two-tailed) is much smaller than the significance level we reject the null hypothesis.</a:t>
            </a:r>
          </a:p>
          <a:p>
            <a:endParaRPr lang="en-GB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t-statistic falls into the rejection region.</a:t>
            </a:r>
          </a:p>
          <a:p>
            <a:endParaRPr lang="en-GB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 conclude that there is a statistically significant difference in mean cholesterol levels between patients diagnosed with high cholesterol and those diagnosed with normal cholesterol.</a:t>
            </a:r>
            <a:endParaRPr lang="en-I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n-GB" dirty="0"/>
              <a:t>5. Linear Regression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3586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Discussion</a:t>
            </a:r>
            <a:endParaRPr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2BA9212-0D4B-A484-BE08-5369D4508D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299443"/>
              </p:ext>
            </p:extLst>
          </p:nvPr>
        </p:nvGraphicFramePr>
        <p:xfrm>
          <a:off x="5101564" y="2860675"/>
          <a:ext cx="3631406" cy="1885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E7A5FDB-46ED-BCF1-FE5F-CEC29C21EC7E}"/>
              </a:ext>
            </a:extLst>
          </p:cNvPr>
          <p:cNvSpPr txBox="1"/>
          <p:nvPr/>
        </p:nvSpPr>
        <p:spPr>
          <a:xfrm>
            <a:off x="5557971" y="2751454"/>
            <a:ext cx="3174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1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yhat = </a:t>
            </a:r>
            <a:r>
              <a:rPr lang="it-IT" sz="1000" dirty="0"/>
              <a:t> </a:t>
            </a:r>
            <a:r>
              <a:rPr lang="it-IT" sz="1000" b="0" i="1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55.E -17 +  0.001582522x</a:t>
            </a:r>
            <a:r>
              <a:rPr lang="it-IT" sz="1000" dirty="0"/>
              <a:t> </a:t>
            </a:r>
            <a:endParaRPr lang="en-IE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49961-C6E5-2005-2486-0582537F5A31}"/>
              </a:ext>
            </a:extLst>
          </p:cNvPr>
          <p:cNvSpPr txBox="1"/>
          <p:nvPr/>
        </p:nvSpPr>
        <p:spPr>
          <a:xfrm>
            <a:off x="306058" y="1082496"/>
            <a:ext cx="50503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/>
              <a:t>The p-value associated with the coefficient of Cholesterol is 0, which is less than the significance level </a:t>
            </a:r>
          </a:p>
          <a:p>
            <a:r>
              <a:rPr lang="en-IE" dirty="0"/>
              <a:t>Therefore, we reject the null hypothesis and </a:t>
            </a:r>
            <a:r>
              <a:rPr lang="en-GB" dirty="0"/>
              <a:t>conclude that there is a significant correlation between the diagnosis given to the patient and their cholesterol levels.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8CE2DC-E5A9-2FD7-AD18-E2398D8FB1DE}"/>
              </a:ext>
            </a:extLst>
          </p:cNvPr>
          <p:cNvSpPr txBox="1"/>
          <p:nvPr/>
        </p:nvSpPr>
        <p:spPr>
          <a:xfrm>
            <a:off x="306058" y="3178592"/>
            <a:ext cx="50503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/>
              <a:t>In other words, the cholesterol level is a significant predictor of the diagnosis given to the patient.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 sz="2800"/>
              <a:t>Data Preparation and Cleaning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5. Conclusions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73E66-29A1-256A-6B4B-582210CB5F7E}"/>
              </a:ext>
            </a:extLst>
          </p:cNvPr>
          <p:cNvSpPr txBox="1"/>
          <p:nvPr/>
        </p:nvSpPr>
        <p:spPr>
          <a:xfrm>
            <a:off x="702733" y="172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08F3D5-33AF-4D7F-D6A9-87FEECA6080F}"/>
              </a:ext>
            </a:extLst>
          </p:cNvPr>
          <p:cNvSpPr txBox="1"/>
          <p:nvPr/>
        </p:nvSpPr>
        <p:spPr>
          <a:xfrm>
            <a:off x="601133" y="2988100"/>
            <a:ext cx="8085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/>
              <a:t>There is a correlation between cholesterol levels and the patients’ diagnosis 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C497725C-6431-496A-B11C-691354780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Google Shape;78;p17"/>
          <p:cNvSpPr txBox="1"/>
          <p:nvPr/>
        </p:nvSpPr>
        <p:spPr>
          <a:xfrm>
            <a:off x="1102850" y="1292359"/>
            <a:ext cx="2287408" cy="86538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 </a:t>
            </a:r>
          </a:p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286023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500" y="193327"/>
            <a:ext cx="3627882" cy="22349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E4343BC0-38A4-1BF7-15EE-89B83F00ED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22" r="8" b="26108"/>
          <a:stretch/>
        </p:blipFill>
        <p:spPr>
          <a:xfrm>
            <a:off x="5335621" y="353811"/>
            <a:ext cx="3243637" cy="1914005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500" y="2596689"/>
            <a:ext cx="3627882" cy="22349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AF862823-EF22-EE3D-47B0-A1FE491D10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860" r="-2" b="27756"/>
          <a:stretch/>
        </p:blipFill>
        <p:spPr>
          <a:xfrm>
            <a:off x="5335621" y="2757172"/>
            <a:ext cx="3243637" cy="19140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E57AAB-5A01-8E7D-CC9A-FFB6FD285E01}"/>
              </a:ext>
            </a:extLst>
          </p:cNvPr>
          <p:cNvSpPr txBox="1"/>
          <p:nvPr/>
        </p:nvSpPr>
        <p:spPr>
          <a:xfrm>
            <a:off x="1102850" y="2267816"/>
            <a:ext cx="28866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IF statements for </a:t>
            </a:r>
          </a:p>
          <a:p>
            <a:r>
              <a:rPr lang="en-IE" dirty="0"/>
              <a:t>Diagnosis and Sex columns</a:t>
            </a:r>
          </a:p>
          <a:p>
            <a:endParaRPr lang="en-IE" dirty="0"/>
          </a:p>
          <a:p>
            <a:r>
              <a:rPr lang="en-IE" dirty="0"/>
              <a:t>0 for Male</a:t>
            </a:r>
          </a:p>
          <a:p>
            <a:r>
              <a:rPr lang="en-IE" dirty="0"/>
              <a:t>1 for Female</a:t>
            </a:r>
          </a:p>
          <a:p>
            <a:r>
              <a:rPr lang="en-IE" dirty="0"/>
              <a:t>2 for Healthy</a:t>
            </a:r>
          </a:p>
          <a:p>
            <a:r>
              <a:rPr lang="en-IE" dirty="0"/>
              <a:t>4 for Unhealthy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8903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413970"/>
            <a:ext cx="8249304" cy="4049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4747326"/>
            <a:ext cx="8250174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57BF16-0B5C-040E-D02B-971E1A767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99320"/>
              </p:ext>
            </p:extLst>
          </p:nvPr>
        </p:nvGraphicFramePr>
        <p:xfrm>
          <a:off x="1422398" y="1260391"/>
          <a:ext cx="6299202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867">
                  <a:extLst>
                    <a:ext uri="{9D8B030D-6E8A-4147-A177-3AD203B41FA5}">
                      <a16:colId xmlns:a16="http://schemas.microsoft.com/office/drawing/2014/main" val="1618966405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1257694081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2931957408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1207228955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274213598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230090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Nulls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1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49.6197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82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0.31803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5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Blood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131.58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633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Cholesterol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245.898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37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2.91148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6858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4B948EB-6200-9262-A5C5-C77EA4E8A6A1}"/>
              </a:ext>
            </a:extLst>
          </p:cNvPr>
          <p:cNvSpPr txBox="1"/>
          <p:nvPr/>
        </p:nvSpPr>
        <p:spPr>
          <a:xfrm>
            <a:off x="1337732" y="802879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Data Quality Report</a:t>
            </a:r>
          </a:p>
        </p:txBody>
      </p:sp>
    </p:spTree>
    <p:extLst>
      <p:ext uri="{BB962C8B-B14F-4D97-AF65-F5344CB8AC3E}">
        <p14:creationId xmlns:p14="http://schemas.microsoft.com/office/powerpoint/2010/main" val="286171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Google Shape;84;p18"/>
          <p:cNvSpPr txBox="1"/>
          <p:nvPr/>
        </p:nvSpPr>
        <p:spPr>
          <a:xfrm>
            <a:off x="455476" y="-1623802"/>
            <a:ext cx="3128996" cy="280240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Nulls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62324" y="0"/>
            <a:ext cx="1834788" cy="5777808"/>
            <a:chOff x="329184" y="1"/>
            <a:chExt cx="524256" cy="5777808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9948" y="201993"/>
            <a:ext cx="4587584" cy="46565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698B06-C8C9-2299-D224-F10DC9307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0429" y="471945"/>
            <a:ext cx="4206622" cy="411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69F740-20D2-E287-31C7-B23AD67C9655}"/>
              </a:ext>
            </a:extLst>
          </p:cNvPr>
          <p:cNvSpPr txBox="1"/>
          <p:nvPr/>
        </p:nvSpPr>
        <p:spPr>
          <a:xfrm>
            <a:off x="448067" y="1683485"/>
            <a:ext cx="2175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Based off his cholesterol and blood pressure I gave him a healthy diagnosis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2111B97A-2FB0-4625-8C2E-CDCB1AF6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03441" y="0"/>
            <a:ext cx="5737117" cy="5728133"/>
            <a:chOff x="329184" y="1"/>
            <a:chExt cx="524256" cy="5728133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238533"/>
            <a:ext cx="8249304" cy="39938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Google Shape;96;p20"/>
          <p:cNvSpPr txBox="1"/>
          <p:nvPr/>
        </p:nvSpPr>
        <p:spPr>
          <a:xfrm>
            <a:off x="792809" y="825438"/>
            <a:ext cx="7553652" cy="69731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Data Prep </a:t>
            </a:r>
          </a:p>
          <a:p>
            <a:pPr marL="0" lvl="0" indent="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F289CE-BB48-02F8-E9A6-44340A08A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04" y="825438"/>
            <a:ext cx="3067221" cy="3209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8E654F-FC94-7B33-2999-8C42BF609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481" y="850487"/>
            <a:ext cx="2469593" cy="1989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A7E318-635B-BACC-8CC0-F6B10AE89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0481" y="3035524"/>
            <a:ext cx="3431586" cy="971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Data Exploration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106358"/>
            <a:ext cx="8520600" cy="1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E" sz="2500" i="1" dirty="0"/>
              <a:t>Diagnosis</a:t>
            </a:r>
            <a:endParaRPr sz="2500" i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2E2842-C882-C6D7-BB02-0B7568E6DA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5853866"/>
              </p:ext>
            </p:extLst>
          </p:nvPr>
        </p:nvGraphicFramePr>
        <p:xfrm>
          <a:off x="736234" y="1025131"/>
          <a:ext cx="7671532" cy="3093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9E1C765-C532-C0E4-E837-67069558ED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281492"/>
              </p:ext>
            </p:extLst>
          </p:nvPr>
        </p:nvGraphicFramePr>
        <p:xfrm>
          <a:off x="311700" y="717608"/>
          <a:ext cx="5232399" cy="4221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250DD80-6493-C577-D653-3D7D11D547C9}"/>
              </a:ext>
            </a:extLst>
          </p:cNvPr>
          <p:cNvSpPr txBox="1"/>
          <p:nvPr/>
        </p:nvSpPr>
        <p:spPr>
          <a:xfrm>
            <a:off x="6267500" y="1833086"/>
            <a:ext cx="2352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54% of the sample were given the Healthy diagnosis while 46% were Unhealthy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5967267" y="1417852"/>
            <a:ext cx="4395038" cy="1559357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349758"/>
            <a:ext cx="8333796" cy="44383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C4FAF-A114-21B0-E642-5B3908018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3247"/>
          <a:stretch/>
        </p:blipFill>
        <p:spPr>
          <a:xfrm>
            <a:off x="1046644" y="936741"/>
            <a:ext cx="7109799" cy="3639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188A06-FFE1-CDEC-D7A8-B110F6E39D3B}"/>
              </a:ext>
            </a:extLst>
          </p:cNvPr>
          <p:cNvSpPr txBox="1"/>
          <p:nvPr/>
        </p:nvSpPr>
        <p:spPr>
          <a:xfrm>
            <a:off x="524933" y="381640"/>
            <a:ext cx="2934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/>
              <a:t>Scatterplot Matrix</a:t>
            </a:r>
          </a:p>
        </p:txBody>
      </p:sp>
    </p:spTree>
    <p:extLst>
      <p:ext uri="{BB962C8B-B14F-4D97-AF65-F5344CB8AC3E}">
        <p14:creationId xmlns:p14="http://schemas.microsoft.com/office/powerpoint/2010/main" val="178743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F4BAC9"/>
      </a:accent1>
      <a:accent2>
        <a:srgbClr val="E24C77"/>
      </a:accent2>
      <a:accent3>
        <a:srgbClr val="92BC9E"/>
      </a:accent3>
      <a:accent4>
        <a:srgbClr val="A6C9EB"/>
      </a:accent4>
      <a:accent5>
        <a:srgbClr val="D76DCC"/>
      </a:accent5>
      <a:accent6>
        <a:srgbClr val="3A7D2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1565</TotalTime>
  <Words>394</Words>
  <Application>Microsoft Office PowerPoint</Application>
  <PresentationFormat>On-screen Show (16:9)</PresentationFormat>
  <Paragraphs>98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Aptos Narrow</vt:lpstr>
      <vt:lpstr>Arial</vt:lpstr>
      <vt:lpstr>Office Theme</vt:lpstr>
      <vt:lpstr>Cardiac1 Anmool Shah</vt:lpstr>
      <vt:lpstr>Data Preparation and Cleaning</vt:lpstr>
      <vt:lpstr>PowerPoint Presentation</vt:lpstr>
      <vt:lpstr>PowerPoint Presentation</vt:lpstr>
      <vt:lpstr>PowerPoint Presentation</vt:lpstr>
      <vt:lpstr>PowerPoint Presentation</vt:lpstr>
      <vt:lpstr>2. Data Exploration</vt:lpstr>
      <vt:lpstr>Diagnosis</vt:lpstr>
      <vt:lpstr>PowerPoint Presentation</vt:lpstr>
      <vt:lpstr>PowerPoint Presentation</vt:lpstr>
      <vt:lpstr>PowerPoint Presentation</vt:lpstr>
      <vt:lpstr>3. Comparative Analysis</vt:lpstr>
      <vt:lpstr>SubGroup Summary Analysis:  </vt:lpstr>
      <vt:lpstr>SubGroup Summary Visualisation:  </vt:lpstr>
      <vt:lpstr>4. Hypothesis Test</vt:lpstr>
      <vt:lpstr>Null Hypothesis </vt:lpstr>
      <vt:lpstr>Results </vt:lpstr>
      <vt:lpstr>5. Linear Regression</vt:lpstr>
      <vt:lpstr>Discussion</vt:lpstr>
      <vt:lpstr>5.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&lt;Place your name here&gt;</dc:title>
  <cp:lastModifiedBy>Anmool Shah (Student)</cp:lastModifiedBy>
  <cp:revision>17</cp:revision>
  <dcterms:modified xsi:type="dcterms:W3CDTF">2024-04-07T18:40:52Z</dcterms:modified>
</cp:coreProperties>
</file>