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AFA"/>
    <a:srgbClr val="E7D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A9F4C-DE97-4653-AE27-1F7071673AAC}" v="101" dt="2025-04-16T14:19:30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4660"/>
  </p:normalViewPr>
  <p:slideViewPr>
    <p:cSldViewPr snapToGrid="0">
      <p:cViewPr>
        <p:scale>
          <a:sx n="66" d="100"/>
          <a:sy n="66" d="100"/>
        </p:scale>
        <p:origin x="1214" y="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A407-29D1-0F42-7E16-91C39AFA9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48A2C-7A59-9128-C523-B0A7AAD93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88C9A-02FA-8EA0-134E-BC3555DA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15EA-9233-41E4-81CF-D703077E1033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04117-B375-523D-552B-0A69414B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3943-47E4-D1FC-EC70-BE743301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ED6-118D-47FA-A7B3-3BB01F278E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426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C7B7-EDA8-BC6D-8E7E-F14BC776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E8953-86A0-5052-D675-C4E932B27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22D4E-3010-2EE9-C40A-C086B8CE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15EA-9233-41E4-81CF-D703077E1033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5278-542C-221A-B479-2DA2130A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4A92-4F73-A76C-3F00-C55265F8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ED6-118D-47FA-A7B3-3BB01F278E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669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B2E60-6A32-ED6E-02EC-FAADE365C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1C1B5-43B5-8ADB-D95E-E6FBEF6EC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13A4F-BDC2-B929-E5F0-D4BB5D0F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15EA-9233-41E4-81CF-D703077E1033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1A8D4-D5AC-576F-9F69-8553B2D8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97D3-FA6F-0084-F17B-0DD93A5E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ED6-118D-47FA-A7B3-3BB01F278E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244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C83B-C679-24CB-68EB-5F74617D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87C4-8A4B-6758-07FC-32D6CE15D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30FEC-28B1-58B0-412C-6DCA6F35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15EA-9233-41E4-81CF-D703077E1033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99EA2-8A66-56FD-8AF6-6F8359EE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A47F-9F00-2473-07BE-95A3B234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ED6-118D-47FA-A7B3-3BB01F278E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0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5FD0-0A66-2D12-FB36-657D4B86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08A93-E2B6-5827-C63A-6BADFD6FE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0561-5BA0-B5D9-60DD-F37516AD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15EA-9233-41E4-81CF-D703077E1033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7D2CA-BC42-1F6A-A5AD-76D74CD2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F66A0-4568-5FD9-42D2-CBFB68C7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ED6-118D-47FA-A7B3-3BB01F278E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96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2366-226A-A028-63F6-5F1D0198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20F6-40AC-0153-00B4-D693934F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8FCDE-82F5-46F2-FC23-C08690B6A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C6A9F-15C5-F23F-2330-E49983ED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15EA-9233-41E4-81CF-D703077E1033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FB14F-8233-0F51-7F96-55293C34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0AE67-BB73-3C9E-B95B-4AFF1088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ED6-118D-47FA-A7B3-3BB01F278E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96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39BB-6F19-C47A-76CE-C81B01B1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BB1E6-5D89-6E4B-293A-13143E0E4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543F1-C884-D07E-B24A-68CCCBBAE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F10F4-6C3F-4EB7-A44B-58B5844E2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E6CBF-322A-020E-5827-29E7A80B8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B485A-7A4B-2B24-7ABC-BB918E01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15EA-9233-41E4-81CF-D703077E1033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2C237-9800-09D9-3CD1-C3AC776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1982D-B048-F386-8588-72EC80BD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ED6-118D-47FA-A7B3-3BB01F278E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262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28AE-48C3-D2B7-D5E6-936F1A4D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22169-A69B-6AAD-0155-6A5D0F34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15EA-9233-41E4-81CF-D703077E1033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F26DB-52EE-5A52-8F5D-5EFC842A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A6B2D-A616-0938-2C01-E8BD4E5E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ED6-118D-47FA-A7B3-3BB01F278E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491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70658-15E7-25D5-2188-CB63C6EB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15EA-9233-41E4-81CF-D703077E1033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8F8B0-5A7B-E44E-31C6-3A3650E4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2176-692D-6619-0F23-8F9DA8DB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ED6-118D-47FA-A7B3-3BB01F278E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7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8E1F-C73B-F440-AB0B-9D308372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5BF9-D9D2-3EF8-C602-36608366D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33793-0CB2-3016-4328-A8D6B73F7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06925-D19F-9F85-DF49-58982BB0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15EA-9233-41E4-81CF-D703077E1033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D2AED-AE4C-37EE-6811-F37C2F99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34A72-9417-D669-8C62-8B1E61C2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ED6-118D-47FA-A7B3-3BB01F278E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776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AD88-3106-8209-07F3-321AC473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22364-2F8A-EA9C-0D2B-B9C4E79BC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4A1C8-5D22-B6A7-BCD8-8F8FEBA7F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FCC6-4301-5FCE-2B1F-5078A654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15EA-9233-41E4-81CF-D703077E1033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38758-B5EF-F918-D1FB-C585795A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1A482-C532-9F9A-5A12-93A04719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BED6-118D-47FA-A7B3-3BB01F278E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129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54CCE-C4E4-0AB9-887E-C2F18502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49EE3-D8C2-2B8C-5A44-A6F0939E1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D96D-59E6-50E0-C3AD-BB7C45146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8E15EA-9233-41E4-81CF-D703077E1033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7AFA9-CF26-EF95-B451-171D99DD1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DB9E-A0D1-0856-7F0E-B33AC7C0E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18BED6-118D-47FA-A7B3-3BB01F278E6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83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5.xml"/><Relationship Id="rId7" Type="http://schemas.openxmlformats.org/officeDocument/2006/relationships/image" Target="../media/image8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slide" Target="slide5.xml"/><Relationship Id="rId7" Type="http://schemas.openxmlformats.org/officeDocument/2006/relationships/image" Target="../media/image9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628AA6-65CF-E362-62BB-CA034B9170DA}"/>
              </a:ext>
            </a:extLst>
          </p:cNvPr>
          <p:cNvSpPr/>
          <p:nvPr/>
        </p:nvSpPr>
        <p:spPr>
          <a:xfrm>
            <a:off x="1416390" y="4084320"/>
            <a:ext cx="9359220" cy="2275840"/>
          </a:xfrm>
          <a:prstGeom prst="roundRect">
            <a:avLst/>
          </a:prstGeom>
          <a:solidFill>
            <a:srgbClr val="C00000"/>
          </a:solidFill>
          <a:effectLst>
            <a:softEdge rad="660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9C6465-229F-B87C-EBE0-53765CF8CDA5}"/>
              </a:ext>
            </a:extLst>
          </p:cNvPr>
          <p:cNvSpPr/>
          <p:nvPr/>
        </p:nvSpPr>
        <p:spPr>
          <a:xfrm>
            <a:off x="1359579" y="944001"/>
            <a:ext cx="9472841" cy="4969997"/>
          </a:xfrm>
          <a:prstGeom prst="roundRect">
            <a:avLst>
              <a:gd name="adj" fmla="val 9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7803C2-3C84-3E56-78F1-E72FA1E4EF6A}"/>
              </a:ext>
            </a:extLst>
          </p:cNvPr>
          <p:cNvSpPr/>
          <p:nvPr/>
        </p:nvSpPr>
        <p:spPr>
          <a:xfrm>
            <a:off x="1416389" y="1635760"/>
            <a:ext cx="9359220" cy="4186798"/>
          </a:xfrm>
          <a:prstGeom prst="roundRect">
            <a:avLst>
              <a:gd name="adj" fmla="val 84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7480B-4CB5-89A6-7737-903F95C25F8A}"/>
              </a:ext>
            </a:extLst>
          </p:cNvPr>
          <p:cNvSpPr txBox="1"/>
          <p:nvPr/>
        </p:nvSpPr>
        <p:spPr>
          <a:xfrm>
            <a:off x="2136371" y="1221971"/>
            <a:ext cx="140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2C487-C890-C53F-6CB3-2A20A3A639DE}"/>
              </a:ext>
            </a:extLst>
          </p:cNvPr>
          <p:cNvSpPr txBox="1"/>
          <p:nvPr/>
        </p:nvSpPr>
        <p:spPr>
          <a:xfrm>
            <a:off x="3603119" y="1221971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0F994-8D3D-5FE1-0996-2FC48F9BE16A}"/>
              </a:ext>
            </a:extLst>
          </p:cNvPr>
          <p:cNvSpPr txBox="1"/>
          <p:nvPr/>
        </p:nvSpPr>
        <p:spPr>
          <a:xfrm>
            <a:off x="4637128" y="1221971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B3CEC0-C184-5446-4C11-5BA7C4962105}"/>
              </a:ext>
            </a:extLst>
          </p:cNvPr>
          <p:cNvCxnSpPr>
            <a:cxnSpLocks/>
          </p:cNvCxnSpPr>
          <p:nvPr/>
        </p:nvCxnSpPr>
        <p:spPr>
          <a:xfrm>
            <a:off x="2136371" y="1635760"/>
            <a:ext cx="13134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A7D4E5-DE5B-612E-D710-F47D1AEA8DC4}"/>
              </a:ext>
            </a:extLst>
          </p:cNvPr>
          <p:cNvSpPr txBox="1"/>
          <p:nvPr/>
        </p:nvSpPr>
        <p:spPr>
          <a:xfrm>
            <a:off x="2973213" y="2738957"/>
            <a:ext cx="68805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latin typeface="Magneto" panose="04030805050802020D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StudyRunner</a:t>
            </a:r>
            <a:endParaRPr lang="en-IE" sz="7000" dirty="0">
              <a:latin typeface="Magneto" panose="04030805050802020D02" pitchFamily="8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22" name="Google Shape;2116;p35">
            <a:extLst>
              <a:ext uri="{FF2B5EF4-FFF2-40B4-BE49-F238E27FC236}">
                <a16:creationId xmlns:a16="http://schemas.microsoft.com/office/drawing/2014/main" id="{4304858C-70BD-C26A-7B17-7B45BF6427C9}"/>
              </a:ext>
            </a:extLst>
          </p:cNvPr>
          <p:cNvGrpSpPr/>
          <p:nvPr/>
        </p:nvGrpSpPr>
        <p:grpSpPr>
          <a:xfrm rot="20900674">
            <a:off x="936688" y="1981278"/>
            <a:ext cx="902593" cy="1584803"/>
            <a:chOff x="2332850" y="1508965"/>
            <a:chExt cx="495798" cy="870475"/>
          </a:xfrm>
        </p:grpSpPr>
        <p:sp>
          <p:nvSpPr>
            <p:cNvPr id="23" name="Google Shape;2117;p35">
              <a:extLst>
                <a:ext uri="{FF2B5EF4-FFF2-40B4-BE49-F238E27FC236}">
                  <a16:creationId xmlns:a16="http://schemas.microsoft.com/office/drawing/2014/main" id="{6AC80F5C-F09E-5C73-2E13-CA80FC6DA82F}"/>
                </a:ext>
              </a:extLst>
            </p:cNvPr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8;p35">
              <a:extLst>
                <a:ext uri="{FF2B5EF4-FFF2-40B4-BE49-F238E27FC236}">
                  <a16:creationId xmlns:a16="http://schemas.microsoft.com/office/drawing/2014/main" id="{9AAD4B97-3922-A32F-472E-7EFC55B13A2D}"/>
                </a:ext>
              </a:extLst>
            </p:cNvPr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19;p35">
              <a:extLst>
                <a:ext uri="{FF2B5EF4-FFF2-40B4-BE49-F238E27FC236}">
                  <a16:creationId xmlns:a16="http://schemas.microsoft.com/office/drawing/2014/main" id="{379234AE-2523-49A1-4362-8B0050DEA0E0}"/>
                </a:ext>
              </a:extLst>
            </p:cNvPr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20;p35">
              <a:extLst>
                <a:ext uri="{FF2B5EF4-FFF2-40B4-BE49-F238E27FC236}">
                  <a16:creationId xmlns:a16="http://schemas.microsoft.com/office/drawing/2014/main" id="{D779B416-CA9E-DF89-AB74-63676E0CE45F}"/>
                </a:ext>
              </a:extLst>
            </p:cNvPr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21;p35">
              <a:extLst>
                <a:ext uri="{FF2B5EF4-FFF2-40B4-BE49-F238E27FC236}">
                  <a16:creationId xmlns:a16="http://schemas.microsoft.com/office/drawing/2014/main" id="{18C15BA9-4B7E-8F8F-6586-779B3AC0E893}"/>
                </a:ext>
              </a:extLst>
            </p:cNvPr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22;p35">
              <a:extLst>
                <a:ext uri="{FF2B5EF4-FFF2-40B4-BE49-F238E27FC236}">
                  <a16:creationId xmlns:a16="http://schemas.microsoft.com/office/drawing/2014/main" id="{00530B3F-0166-4FE7-5217-21CA2A1DDBCD}"/>
                </a:ext>
              </a:extLst>
            </p:cNvPr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23;p35">
              <a:extLst>
                <a:ext uri="{FF2B5EF4-FFF2-40B4-BE49-F238E27FC236}">
                  <a16:creationId xmlns:a16="http://schemas.microsoft.com/office/drawing/2014/main" id="{E37450B6-2082-C021-A357-997042520CC7}"/>
                </a:ext>
              </a:extLst>
            </p:cNvPr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4;p35">
              <a:extLst>
                <a:ext uri="{FF2B5EF4-FFF2-40B4-BE49-F238E27FC236}">
                  <a16:creationId xmlns:a16="http://schemas.microsoft.com/office/drawing/2014/main" id="{B7CAE045-98F7-81EB-4C8C-AE90DC312501}"/>
                </a:ext>
              </a:extLst>
            </p:cNvPr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25;p35">
              <a:extLst>
                <a:ext uri="{FF2B5EF4-FFF2-40B4-BE49-F238E27FC236}">
                  <a16:creationId xmlns:a16="http://schemas.microsoft.com/office/drawing/2014/main" id="{6F121890-EC1E-6AFF-BD87-CADFDEB49B50}"/>
                </a:ext>
              </a:extLst>
            </p:cNvPr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6;p35">
              <a:extLst>
                <a:ext uri="{FF2B5EF4-FFF2-40B4-BE49-F238E27FC236}">
                  <a16:creationId xmlns:a16="http://schemas.microsoft.com/office/drawing/2014/main" id="{72B13A38-1148-1EEF-0102-7AA6212D4CAF}"/>
                </a:ext>
              </a:extLst>
            </p:cNvPr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7;p35">
              <a:extLst>
                <a:ext uri="{FF2B5EF4-FFF2-40B4-BE49-F238E27FC236}">
                  <a16:creationId xmlns:a16="http://schemas.microsoft.com/office/drawing/2014/main" id="{D2A4E498-9CA2-AC33-5B45-F2CC24D98EDF}"/>
                </a:ext>
              </a:extLst>
            </p:cNvPr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8;p35">
              <a:extLst>
                <a:ext uri="{FF2B5EF4-FFF2-40B4-BE49-F238E27FC236}">
                  <a16:creationId xmlns:a16="http://schemas.microsoft.com/office/drawing/2014/main" id="{D7741360-9E44-CCAE-ACC1-73ED02664A70}"/>
                </a:ext>
              </a:extLst>
            </p:cNvPr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2114;p35">
            <a:extLst>
              <a:ext uri="{FF2B5EF4-FFF2-40B4-BE49-F238E27FC236}">
                <a16:creationId xmlns:a16="http://schemas.microsoft.com/office/drawing/2014/main" id="{350623E1-5431-22B5-7C09-09963BE5F9C4}"/>
              </a:ext>
            </a:extLst>
          </p:cNvPr>
          <p:cNvSpPr/>
          <p:nvPr/>
        </p:nvSpPr>
        <p:spPr>
          <a:xfrm>
            <a:off x="5713825" y="1860419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37" name="Google Shape;2114;p35">
            <a:extLst>
              <a:ext uri="{FF2B5EF4-FFF2-40B4-BE49-F238E27FC236}">
                <a16:creationId xmlns:a16="http://schemas.microsoft.com/office/drawing/2014/main" id="{3B8CF9D0-C06E-EC8A-4B8F-C340C953FB6E}"/>
              </a:ext>
            </a:extLst>
          </p:cNvPr>
          <p:cNvSpPr/>
          <p:nvPr/>
        </p:nvSpPr>
        <p:spPr>
          <a:xfrm rot="1446955">
            <a:off x="10038006" y="2833067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870A09-E19C-C86D-B25B-09EFEFB23E99}"/>
              </a:ext>
            </a:extLst>
          </p:cNvPr>
          <p:cNvSpPr txBox="1"/>
          <p:nvPr/>
        </p:nvSpPr>
        <p:spPr>
          <a:xfrm>
            <a:off x="4315969" y="3843398"/>
            <a:ext cx="384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Crumlin U7 Coding Champions 2019</a:t>
            </a:r>
            <a:endParaRPr lang="en-IE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34C44A-1042-B33B-C7C7-45FEE61E7B87}"/>
              </a:ext>
            </a:extLst>
          </p:cNvPr>
          <p:cNvSpPr/>
          <p:nvPr/>
        </p:nvSpPr>
        <p:spPr>
          <a:xfrm>
            <a:off x="2184377" y="7265422"/>
            <a:ext cx="7824523" cy="3577790"/>
          </a:xfrm>
          <a:prstGeom prst="roundRect">
            <a:avLst>
              <a:gd name="adj" fmla="val 9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8391967-B5BE-05A7-C45F-89972D42A3A9}"/>
              </a:ext>
            </a:extLst>
          </p:cNvPr>
          <p:cNvSpPr/>
          <p:nvPr/>
        </p:nvSpPr>
        <p:spPr>
          <a:xfrm>
            <a:off x="2241187" y="7737788"/>
            <a:ext cx="7730673" cy="3013983"/>
          </a:xfrm>
          <a:prstGeom prst="roundRect">
            <a:avLst>
              <a:gd name="adj" fmla="val 84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B8289C-9868-C6ED-EC05-3559A2B78CD9}"/>
              </a:ext>
            </a:extLst>
          </p:cNvPr>
          <p:cNvSpPr txBox="1"/>
          <p:nvPr/>
        </p:nvSpPr>
        <p:spPr>
          <a:xfrm>
            <a:off x="2609625" y="7346287"/>
            <a:ext cx="3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endParaRPr lang="en-IE" b="1" dirty="0"/>
          </a:p>
        </p:txBody>
      </p:sp>
      <p:sp>
        <p:nvSpPr>
          <p:cNvPr id="61" name="Action Button: Blank 6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E5ED66D-4FFE-A71A-C2D1-6A0027725CD8}"/>
              </a:ext>
            </a:extLst>
          </p:cNvPr>
          <p:cNvSpPr/>
          <p:nvPr/>
        </p:nvSpPr>
        <p:spPr>
          <a:xfrm>
            <a:off x="3787140" y="1409700"/>
            <a:ext cx="601980" cy="502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2" name="Picture 61" descr="A white circle with a blue and pink logo&#10;&#10;AI-generated content may be incorrect.">
            <a:extLst>
              <a:ext uri="{FF2B5EF4-FFF2-40B4-BE49-F238E27FC236}">
                <a16:creationId xmlns:a16="http://schemas.microsoft.com/office/drawing/2014/main" id="{8E3D241C-917B-51A6-A259-9925A3F3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27" y="8199231"/>
            <a:ext cx="2087880" cy="2087880"/>
          </a:xfrm>
          <a:prstGeom prst="rect">
            <a:avLst/>
          </a:prstGeom>
        </p:spPr>
      </p:pic>
      <p:pic>
        <p:nvPicPr>
          <p:cNvPr id="63" name="Picture 62" descr="A logo of a camera&#10;&#10;AI-generated content may be incorrect.">
            <a:extLst>
              <a:ext uri="{FF2B5EF4-FFF2-40B4-BE49-F238E27FC236}">
                <a16:creationId xmlns:a16="http://schemas.microsoft.com/office/drawing/2014/main" id="{E44DF0FD-D719-5827-5C9C-C8EA2D4CB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22" y="7953373"/>
            <a:ext cx="2710067" cy="2710067"/>
          </a:xfrm>
          <a:prstGeom prst="rect">
            <a:avLst/>
          </a:prstGeom>
        </p:spPr>
      </p:pic>
      <p:pic>
        <p:nvPicPr>
          <p:cNvPr id="64" name="Picture 63" descr="A yellow and orange graffiti&#10;&#10;AI-generated content may be incorrect.">
            <a:extLst>
              <a:ext uri="{FF2B5EF4-FFF2-40B4-BE49-F238E27FC236}">
                <a16:creationId xmlns:a16="http://schemas.microsoft.com/office/drawing/2014/main" id="{7F8C1FDB-7C7C-63D2-14FA-3505AD8F9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94" y="8239450"/>
            <a:ext cx="3641344" cy="2275840"/>
          </a:xfrm>
          <a:prstGeom prst="rect">
            <a:avLst/>
          </a:prstGeom>
        </p:spPr>
      </p:pic>
      <p:sp>
        <p:nvSpPr>
          <p:cNvPr id="65" name="Action Button: Blank 6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C8063F8-02AC-A1D4-C9EA-FFEA5D6151C4}"/>
              </a:ext>
            </a:extLst>
          </p:cNvPr>
          <p:cNvSpPr/>
          <p:nvPr/>
        </p:nvSpPr>
        <p:spPr>
          <a:xfrm>
            <a:off x="4783526" y="1390420"/>
            <a:ext cx="708660" cy="6952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6" name="Picture 6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CD2413-7B6F-7E24-9D9A-9E344225A3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91" y="7302392"/>
            <a:ext cx="7878453" cy="443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98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85141-B4B5-4FC0-F1F5-ED01F22E3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27A163-B727-72FA-28D2-7775672E3110}"/>
              </a:ext>
            </a:extLst>
          </p:cNvPr>
          <p:cNvSpPr/>
          <p:nvPr/>
        </p:nvSpPr>
        <p:spPr>
          <a:xfrm>
            <a:off x="1416390" y="2795847"/>
            <a:ext cx="9359220" cy="2275840"/>
          </a:xfrm>
          <a:prstGeom prst="roundRect">
            <a:avLst/>
          </a:prstGeom>
          <a:solidFill>
            <a:srgbClr val="C00000"/>
          </a:solidFill>
          <a:effectLst>
            <a:softEdge rad="660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A3E8BD-B38D-D4CE-6C50-A6974E4F9281}"/>
              </a:ext>
            </a:extLst>
          </p:cNvPr>
          <p:cNvSpPr/>
          <p:nvPr/>
        </p:nvSpPr>
        <p:spPr>
          <a:xfrm>
            <a:off x="1359579" y="-344472"/>
            <a:ext cx="9472841" cy="4969997"/>
          </a:xfrm>
          <a:prstGeom prst="roundRect">
            <a:avLst>
              <a:gd name="adj" fmla="val 9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A08837-D2B7-F453-0A62-D85F37EC301A}"/>
              </a:ext>
            </a:extLst>
          </p:cNvPr>
          <p:cNvSpPr/>
          <p:nvPr/>
        </p:nvSpPr>
        <p:spPr>
          <a:xfrm>
            <a:off x="1416389" y="347287"/>
            <a:ext cx="9359220" cy="4186798"/>
          </a:xfrm>
          <a:prstGeom prst="roundRect">
            <a:avLst>
              <a:gd name="adj" fmla="val 84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6B663-97E6-8936-DA30-DDAD973E86E2}"/>
              </a:ext>
            </a:extLst>
          </p:cNvPr>
          <p:cNvSpPr txBox="1"/>
          <p:nvPr/>
        </p:nvSpPr>
        <p:spPr>
          <a:xfrm>
            <a:off x="2136371" y="-66502"/>
            <a:ext cx="140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8095D-8685-23C8-C0A1-50F6C1E7F54D}"/>
              </a:ext>
            </a:extLst>
          </p:cNvPr>
          <p:cNvSpPr txBox="1"/>
          <p:nvPr/>
        </p:nvSpPr>
        <p:spPr>
          <a:xfrm>
            <a:off x="3603119" y="-66502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66BA7-A6C0-EFFB-90F5-F1FAA5A502ED}"/>
              </a:ext>
            </a:extLst>
          </p:cNvPr>
          <p:cNvSpPr txBox="1"/>
          <p:nvPr/>
        </p:nvSpPr>
        <p:spPr>
          <a:xfrm>
            <a:off x="4637128" y="-66502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FEA805-70E0-1FF8-A3E5-7CE990A335BC}"/>
              </a:ext>
            </a:extLst>
          </p:cNvPr>
          <p:cNvCxnSpPr>
            <a:cxnSpLocks/>
          </p:cNvCxnSpPr>
          <p:nvPr/>
        </p:nvCxnSpPr>
        <p:spPr>
          <a:xfrm>
            <a:off x="2136371" y="347287"/>
            <a:ext cx="13134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ction Button: Blank 1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DB692FB6-7A7F-C1F0-678C-7FAEEB5F21D3}"/>
              </a:ext>
            </a:extLst>
          </p:cNvPr>
          <p:cNvSpPr/>
          <p:nvPr/>
        </p:nvSpPr>
        <p:spPr>
          <a:xfrm>
            <a:off x="4637128" y="-73017"/>
            <a:ext cx="906087" cy="413776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0FCA9-D2B5-1015-CB0B-0ECCE141FC11}"/>
              </a:ext>
            </a:extLst>
          </p:cNvPr>
          <p:cNvSpPr txBox="1"/>
          <p:nvPr/>
        </p:nvSpPr>
        <p:spPr>
          <a:xfrm>
            <a:off x="5713825" y="626368"/>
            <a:ext cx="48631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latin typeface="Magneto" panose="04030805050802020D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StudyRunner</a:t>
            </a:r>
            <a:endParaRPr lang="en-IE" sz="5000" dirty="0">
              <a:latin typeface="Magneto" panose="04030805050802020D02" pitchFamily="8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22" name="Google Shape;2116;p35">
            <a:extLst>
              <a:ext uri="{FF2B5EF4-FFF2-40B4-BE49-F238E27FC236}">
                <a16:creationId xmlns:a16="http://schemas.microsoft.com/office/drawing/2014/main" id="{EEF3D50F-EB94-D2D0-3223-606DC73E62DB}"/>
              </a:ext>
            </a:extLst>
          </p:cNvPr>
          <p:cNvGrpSpPr/>
          <p:nvPr/>
        </p:nvGrpSpPr>
        <p:grpSpPr>
          <a:xfrm rot="20900674">
            <a:off x="936688" y="692805"/>
            <a:ext cx="902593" cy="1584803"/>
            <a:chOff x="2332850" y="1508965"/>
            <a:chExt cx="495798" cy="870475"/>
          </a:xfrm>
        </p:grpSpPr>
        <p:sp>
          <p:nvSpPr>
            <p:cNvPr id="23" name="Google Shape;2117;p35">
              <a:extLst>
                <a:ext uri="{FF2B5EF4-FFF2-40B4-BE49-F238E27FC236}">
                  <a16:creationId xmlns:a16="http://schemas.microsoft.com/office/drawing/2014/main" id="{E1C00ABB-B024-7256-36C9-80B62AE89CE3}"/>
                </a:ext>
              </a:extLst>
            </p:cNvPr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8;p35">
              <a:extLst>
                <a:ext uri="{FF2B5EF4-FFF2-40B4-BE49-F238E27FC236}">
                  <a16:creationId xmlns:a16="http://schemas.microsoft.com/office/drawing/2014/main" id="{20C50A84-8F9E-702B-5CDA-A7460A6AC1A2}"/>
                </a:ext>
              </a:extLst>
            </p:cNvPr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19;p35">
              <a:extLst>
                <a:ext uri="{FF2B5EF4-FFF2-40B4-BE49-F238E27FC236}">
                  <a16:creationId xmlns:a16="http://schemas.microsoft.com/office/drawing/2014/main" id="{90CFE50C-123D-057D-7576-B74ECADAA1D2}"/>
                </a:ext>
              </a:extLst>
            </p:cNvPr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20;p35">
              <a:extLst>
                <a:ext uri="{FF2B5EF4-FFF2-40B4-BE49-F238E27FC236}">
                  <a16:creationId xmlns:a16="http://schemas.microsoft.com/office/drawing/2014/main" id="{7FC0D0F9-53B3-63B8-A0EB-B3A26A6B7AC0}"/>
                </a:ext>
              </a:extLst>
            </p:cNvPr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21;p35">
              <a:extLst>
                <a:ext uri="{FF2B5EF4-FFF2-40B4-BE49-F238E27FC236}">
                  <a16:creationId xmlns:a16="http://schemas.microsoft.com/office/drawing/2014/main" id="{7B2484F7-AD9B-0C86-CAFC-46A822DBD8F4}"/>
                </a:ext>
              </a:extLst>
            </p:cNvPr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22;p35">
              <a:extLst>
                <a:ext uri="{FF2B5EF4-FFF2-40B4-BE49-F238E27FC236}">
                  <a16:creationId xmlns:a16="http://schemas.microsoft.com/office/drawing/2014/main" id="{D85EA5CC-FE6C-B070-E480-00292195B0BB}"/>
                </a:ext>
              </a:extLst>
            </p:cNvPr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23;p35">
              <a:extLst>
                <a:ext uri="{FF2B5EF4-FFF2-40B4-BE49-F238E27FC236}">
                  <a16:creationId xmlns:a16="http://schemas.microsoft.com/office/drawing/2014/main" id="{A5A25823-8F97-AA51-0D58-0C142ED36BBA}"/>
                </a:ext>
              </a:extLst>
            </p:cNvPr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4;p35">
              <a:extLst>
                <a:ext uri="{FF2B5EF4-FFF2-40B4-BE49-F238E27FC236}">
                  <a16:creationId xmlns:a16="http://schemas.microsoft.com/office/drawing/2014/main" id="{9987B48C-1011-9D6E-8580-64754A01966D}"/>
                </a:ext>
              </a:extLst>
            </p:cNvPr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25;p35">
              <a:extLst>
                <a:ext uri="{FF2B5EF4-FFF2-40B4-BE49-F238E27FC236}">
                  <a16:creationId xmlns:a16="http://schemas.microsoft.com/office/drawing/2014/main" id="{201CAC24-4D79-2E23-57AE-BD04C75F49C6}"/>
                </a:ext>
              </a:extLst>
            </p:cNvPr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6;p35">
              <a:extLst>
                <a:ext uri="{FF2B5EF4-FFF2-40B4-BE49-F238E27FC236}">
                  <a16:creationId xmlns:a16="http://schemas.microsoft.com/office/drawing/2014/main" id="{458AF241-F105-C9BF-322D-DBFFAD9E7131}"/>
                </a:ext>
              </a:extLst>
            </p:cNvPr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7;p35">
              <a:extLst>
                <a:ext uri="{FF2B5EF4-FFF2-40B4-BE49-F238E27FC236}">
                  <a16:creationId xmlns:a16="http://schemas.microsoft.com/office/drawing/2014/main" id="{C60AD931-606F-99C3-BD80-7AB9234E8765}"/>
                </a:ext>
              </a:extLst>
            </p:cNvPr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8;p35">
              <a:extLst>
                <a:ext uri="{FF2B5EF4-FFF2-40B4-BE49-F238E27FC236}">
                  <a16:creationId xmlns:a16="http://schemas.microsoft.com/office/drawing/2014/main" id="{2EB609C6-F5EC-5C93-35AC-505EB1502E6D}"/>
                </a:ext>
              </a:extLst>
            </p:cNvPr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2114;p35">
            <a:extLst>
              <a:ext uri="{FF2B5EF4-FFF2-40B4-BE49-F238E27FC236}">
                <a16:creationId xmlns:a16="http://schemas.microsoft.com/office/drawing/2014/main" id="{7E30E9A5-C532-23BA-F82E-C581FFD60A6C}"/>
              </a:ext>
            </a:extLst>
          </p:cNvPr>
          <p:cNvSpPr/>
          <p:nvPr/>
        </p:nvSpPr>
        <p:spPr>
          <a:xfrm>
            <a:off x="5713825" y="57194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37" name="Google Shape;2114;p35">
            <a:extLst>
              <a:ext uri="{FF2B5EF4-FFF2-40B4-BE49-F238E27FC236}">
                <a16:creationId xmlns:a16="http://schemas.microsoft.com/office/drawing/2014/main" id="{222AC7DD-2831-8CCF-096C-B57A23E44670}"/>
              </a:ext>
            </a:extLst>
          </p:cNvPr>
          <p:cNvSpPr/>
          <p:nvPr/>
        </p:nvSpPr>
        <p:spPr>
          <a:xfrm rot="1446955">
            <a:off x="10038006" y="1544594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C4D9A2-E19B-9B11-3CF3-BEC9E5E6ADCE}"/>
              </a:ext>
            </a:extLst>
          </p:cNvPr>
          <p:cNvSpPr txBox="1"/>
          <p:nvPr/>
        </p:nvSpPr>
        <p:spPr>
          <a:xfrm>
            <a:off x="6851732" y="1394099"/>
            <a:ext cx="2587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Crumlin U7 Coding Champions 2019</a:t>
            </a:r>
            <a:endParaRPr lang="en-IE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75A8BC-201B-D6AC-C142-FF001543FFBD}"/>
              </a:ext>
            </a:extLst>
          </p:cNvPr>
          <p:cNvSpPr/>
          <p:nvPr/>
        </p:nvSpPr>
        <p:spPr>
          <a:xfrm>
            <a:off x="2184377" y="2978803"/>
            <a:ext cx="7824523" cy="3577790"/>
          </a:xfrm>
          <a:prstGeom prst="roundRect">
            <a:avLst>
              <a:gd name="adj" fmla="val 9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25DF48-AAFC-2DC0-9706-FD970FB42D19}"/>
              </a:ext>
            </a:extLst>
          </p:cNvPr>
          <p:cNvSpPr/>
          <p:nvPr/>
        </p:nvSpPr>
        <p:spPr>
          <a:xfrm>
            <a:off x="2241187" y="3451169"/>
            <a:ext cx="7730673" cy="3013983"/>
          </a:xfrm>
          <a:prstGeom prst="roundRect">
            <a:avLst>
              <a:gd name="adj" fmla="val 84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92AF8F-0609-488F-BF23-3930B8401C23}"/>
              </a:ext>
            </a:extLst>
          </p:cNvPr>
          <p:cNvSpPr txBox="1"/>
          <p:nvPr/>
        </p:nvSpPr>
        <p:spPr>
          <a:xfrm>
            <a:off x="2609625" y="3059668"/>
            <a:ext cx="3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endParaRPr lang="en-IE" b="1" dirty="0"/>
          </a:p>
        </p:txBody>
      </p:sp>
      <p:sp>
        <p:nvSpPr>
          <p:cNvPr id="21" name="Action Button: Blank 2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EADEA04-F581-F2A1-2648-1087D453602B}"/>
              </a:ext>
            </a:extLst>
          </p:cNvPr>
          <p:cNvSpPr/>
          <p:nvPr/>
        </p:nvSpPr>
        <p:spPr>
          <a:xfrm>
            <a:off x="2720460" y="3188943"/>
            <a:ext cx="72615" cy="7215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Action Button: Blank 3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F9CE643-424E-7645-C587-1B5E34E50397}"/>
              </a:ext>
            </a:extLst>
          </p:cNvPr>
          <p:cNvSpPr/>
          <p:nvPr/>
        </p:nvSpPr>
        <p:spPr>
          <a:xfrm>
            <a:off x="3737388" y="91414"/>
            <a:ext cx="708660" cy="8491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4" name="Picture 43" descr="A white circle with a blue and pink logo&#10;&#10;AI-generated content may be incorrect.">
            <a:extLst>
              <a:ext uri="{FF2B5EF4-FFF2-40B4-BE49-F238E27FC236}">
                <a16:creationId xmlns:a16="http://schemas.microsoft.com/office/drawing/2014/main" id="{402E93F1-57F7-7414-9049-50818CEED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27" y="3962511"/>
            <a:ext cx="2087880" cy="2087880"/>
          </a:xfrm>
          <a:prstGeom prst="rect">
            <a:avLst/>
          </a:prstGeom>
        </p:spPr>
      </p:pic>
      <p:pic>
        <p:nvPicPr>
          <p:cNvPr id="46" name="Picture 45" descr="A logo of a camera&#10;&#10;AI-generated content may be incorrect.">
            <a:extLst>
              <a:ext uri="{FF2B5EF4-FFF2-40B4-BE49-F238E27FC236}">
                <a16:creationId xmlns:a16="http://schemas.microsoft.com/office/drawing/2014/main" id="{E0AECF55-6352-5A54-D1B7-1C4BCCBA3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22" y="3716653"/>
            <a:ext cx="2710067" cy="2710067"/>
          </a:xfrm>
          <a:prstGeom prst="rect">
            <a:avLst/>
          </a:prstGeom>
        </p:spPr>
      </p:pic>
      <p:pic>
        <p:nvPicPr>
          <p:cNvPr id="48" name="Picture 47" descr="A yellow and orange graffiti&#10;&#10;AI-generated content may be incorrect.">
            <a:extLst>
              <a:ext uri="{FF2B5EF4-FFF2-40B4-BE49-F238E27FC236}">
                <a16:creationId xmlns:a16="http://schemas.microsoft.com/office/drawing/2014/main" id="{F4F20BAF-4660-4984-30A3-2AEF646EB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94" y="4002730"/>
            <a:ext cx="3641344" cy="2275840"/>
          </a:xfrm>
          <a:prstGeom prst="rect">
            <a:avLst/>
          </a:prstGeom>
        </p:spPr>
      </p:pic>
      <p:sp>
        <p:nvSpPr>
          <p:cNvPr id="49" name="Action Button: Blank 4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B65C3E2D-77C6-C687-CCB6-FDEBE08340DD}"/>
              </a:ext>
            </a:extLst>
          </p:cNvPr>
          <p:cNvSpPr/>
          <p:nvPr/>
        </p:nvSpPr>
        <p:spPr>
          <a:xfrm>
            <a:off x="4783526" y="91414"/>
            <a:ext cx="708660" cy="6952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4380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3C2FE3-9348-BCE7-0AFE-1EF70F77D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A8F3C9-A6C0-3041-0048-BF6DC0F3F663}"/>
              </a:ext>
            </a:extLst>
          </p:cNvPr>
          <p:cNvSpPr/>
          <p:nvPr/>
        </p:nvSpPr>
        <p:spPr>
          <a:xfrm>
            <a:off x="1416390" y="2795847"/>
            <a:ext cx="9359220" cy="2275840"/>
          </a:xfrm>
          <a:prstGeom prst="roundRect">
            <a:avLst/>
          </a:prstGeom>
          <a:solidFill>
            <a:srgbClr val="C00000"/>
          </a:solidFill>
          <a:effectLst>
            <a:softEdge rad="660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B91B16-3070-58F7-E4F7-CD273B47446B}"/>
              </a:ext>
            </a:extLst>
          </p:cNvPr>
          <p:cNvSpPr/>
          <p:nvPr/>
        </p:nvSpPr>
        <p:spPr>
          <a:xfrm>
            <a:off x="1359579" y="-344472"/>
            <a:ext cx="9472841" cy="4969997"/>
          </a:xfrm>
          <a:prstGeom prst="roundRect">
            <a:avLst>
              <a:gd name="adj" fmla="val 9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851F67-27BF-B1DC-F912-A562C9E7AB42}"/>
              </a:ext>
            </a:extLst>
          </p:cNvPr>
          <p:cNvSpPr/>
          <p:nvPr/>
        </p:nvSpPr>
        <p:spPr>
          <a:xfrm>
            <a:off x="1416389" y="347287"/>
            <a:ext cx="9359220" cy="4186798"/>
          </a:xfrm>
          <a:prstGeom prst="roundRect">
            <a:avLst>
              <a:gd name="adj" fmla="val 84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8D41-E1E6-930A-C97E-A10EE7DF230D}"/>
              </a:ext>
            </a:extLst>
          </p:cNvPr>
          <p:cNvSpPr txBox="1"/>
          <p:nvPr/>
        </p:nvSpPr>
        <p:spPr>
          <a:xfrm>
            <a:off x="2136371" y="-66502"/>
            <a:ext cx="140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96E17-259A-5510-A9E5-A6AA19BBCF10}"/>
              </a:ext>
            </a:extLst>
          </p:cNvPr>
          <p:cNvSpPr txBox="1"/>
          <p:nvPr/>
        </p:nvSpPr>
        <p:spPr>
          <a:xfrm>
            <a:off x="3603119" y="-66502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Persona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1FC26-F0A0-FC98-2CF5-D852B8088FF1}"/>
              </a:ext>
            </a:extLst>
          </p:cNvPr>
          <p:cNvSpPr txBox="1"/>
          <p:nvPr/>
        </p:nvSpPr>
        <p:spPr>
          <a:xfrm>
            <a:off x="4637128" y="-66502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545F1A-F9DB-62C5-15F7-8DA9FE98D482}"/>
              </a:ext>
            </a:extLst>
          </p:cNvPr>
          <p:cNvCxnSpPr>
            <a:cxnSpLocks/>
          </p:cNvCxnSpPr>
          <p:nvPr/>
        </p:nvCxnSpPr>
        <p:spPr>
          <a:xfrm>
            <a:off x="3656339" y="328814"/>
            <a:ext cx="8699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CB36BD-BB38-53F2-E748-16FA9058F98F}"/>
              </a:ext>
            </a:extLst>
          </p:cNvPr>
          <p:cNvSpPr txBox="1"/>
          <p:nvPr/>
        </p:nvSpPr>
        <p:spPr>
          <a:xfrm>
            <a:off x="5713825" y="502301"/>
            <a:ext cx="48631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latin typeface="Magneto" panose="04030805050802020D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StudyRunner</a:t>
            </a:r>
            <a:endParaRPr lang="en-IE" sz="5000" dirty="0">
              <a:latin typeface="Magneto" panose="04030805050802020D02" pitchFamily="8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22" name="Google Shape;2116;p35">
            <a:extLst>
              <a:ext uri="{FF2B5EF4-FFF2-40B4-BE49-F238E27FC236}">
                <a16:creationId xmlns:a16="http://schemas.microsoft.com/office/drawing/2014/main" id="{8EF9F200-1869-750B-F78B-D11B10FCA789}"/>
              </a:ext>
            </a:extLst>
          </p:cNvPr>
          <p:cNvGrpSpPr/>
          <p:nvPr/>
        </p:nvGrpSpPr>
        <p:grpSpPr>
          <a:xfrm rot="20900674">
            <a:off x="936688" y="692805"/>
            <a:ext cx="902593" cy="1584803"/>
            <a:chOff x="2332850" y="1508965"/>
            <a:chExt cx="495798" cy="870475"/>
          </a:xfrm>
        </p:grpSpPr>
        <p:sp>
          <p:nvSpPr>
            <p:cNvPr id="23" name="Google Shape;2117;p35">
              <a:extLst>
                <a:ext uri="{FF2B5EF4-FFF2-40B4-BE49-F238E27FC236}">
                  <a16:creationId xmlns:a16="http://schemas.microsoft.com/office/drawing/2014/main" id="{6F8BBE68-6D3A-8003-DD8E-67B1ED1E5909}"/>
                </a:ext>
              </a:extLst>
            </p:cNvPr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8;p35">
              <a:extLst>
                <a:ext uri="{FF2B5EF4-FFF2-40B4-BE49-F238E27FC236}">
                  <a16:creationId xmlns:a16="http://schemas.microsoft.com/office/drawing/2014/main" id="{8B90208E-9BFD-B7C7-231E-14722285CE00}"/>
                </a:ext>
              </a:extLst>
            </p:cNvPr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19;p35">
              <a:extLst>
                <a:ext uri="{FF2B5EF4-FFF2-40B4-BE49-F238E27FC236}">
                  <a16:creationId xmlns:a16="http://schemas.microsoft.com/office/drawing/2014/main" id="{5E990D2A-C5DC-CB00-4461-60CCF7EA87C3}"/>
                </a:ext>
              </a:extLst>
            </p:cNvPr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20;p35">
              <a:extLst>
                <a:ext uri="{FF2B5EF4-FFF2-40B4-BE49-F238E27FC236}">
                  <a16:creationId xmlns:a16="http://schemas.microsoft.com/office/drawing/2014/main" id="{BC8E6B83-C017-FF68-A1AB-40F704D1DCB7}"/>
                </a:ext>
              </a:extLst>
            </p:cNvPr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21;p35">
              <a:extLst>
                <a:ext uri="{FF2B5EF4-FFF2-40B4-BE49-F238E27FC236}">
                  <a16:creationId xmlns:a16="http://schemas.microsoft.com/office/drawing/2014/main" id="{644DABC3-CBE7-5712-61DF-CFF84A98F08F}"/>
                </a:ext>
              </a:extLst>
            </p:cNvPr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22;p35">
              <a:extLst>
                <a:ext uri="{FF2B5EF4-FFF2-40B4-BE49-F238E27FC236}">
                  <a16:creationId xmlns:a16="http://schemas.microsoft.com/office/drawing/2014/main" id="{78DFC986-F7AA-6E91-64B0-2EB04D8A61B3}"/>
                </a:ext>
              </a:extLst>
            </p:cNvPr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23;p35">
              <a:extLst>
                <a:ext uri="{FF2B5EF4-FFF2-40B4-BE49-F238E27FC236}">
                  <a16:creationId xmlns:a16="http://schemas.microsoft.com/office/drawing/2014/main" id="{5E146093-7213-116E-A031-7DD382AD3199}"/>
                </a:ext>
              </a:extLst>
            </p:cNvPr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4;p35">
              <a:extLst>
                <a:ext uri="{FF2B5EF4-FFF2-40B4-BE49-F238E27FC236}">
                  <a16:creationId xmlns:a16="http://schemas.microsoft.com/office/drawing/2014/main" id="{973C02B6-31BD-7119-9915-07D8321703CF}"/>
                </a:ext>
              </a:extLst>
            </p:cNvPr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25;p35">
              <a:extLst>
                <a:ext uri="{FF2B5EF4-FFF2-40B4-BE49-F238E27FC236}">
                  <a16:creationId xmlns:a16="http://schemas.microsoft.com/office/drawing/2014/main" id="{F5E4EC6C-ADEC-D151-850C-9371195C834A}"/>
                </a:ext>
              </a:extLst>
            </p:cNvPr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6;p35">
              <a:extLst>
                <a:ext uri="{FF2B5EF4-FFF2-40B4-BE49-F238E27FC236}">
                  <a16:creationId xmlns:a16="http://schemas.microsoft.com/office/drawing/2014/main" id="{6C2238EB-CF86-AE5C-0F3E-8E012C6F1ABE}"/>
                </a:ext>
              </a:extLst>
            </p:cNvPr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7;p35">
              <a:extLst>
                <a:ext uri="{FF2B5EF4-FFF2-40B4-BE49-F238E27FC236}">
                  <a16:creationId xmlns:a16="http://schemas.microsoft.com/office/drawing/2014/main" id="{A77D40C5-DE5A-EFCE-8EC3-77FDB78B3022}"/>
                </a:ext>
              </a:extLst>
            </p:cNvPr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8;p35">
              <a:extLst>
                <a:ext uri="{FF2B5EF4-FFF2-40B4-BE49-F238E27FC236}">
                  <a16:creationId xmlns:a16="http://schemas.microsoft.com/office/drawing/2014/main" id="{49C209E5-15F7-9BF6-9D5B-B773928381D8}"/>
                </a:ext>
              </a:extLst>
            </p:cNvPr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2114;p35">
            <a:extLst>
              <a:ext uri="{FF2B5EF4-FFF2-40B4-BE49-F238E27FC236}">
                <a16:creationId xmlns:a16="http://schemas.microsoft.com/office/drawing/2014/main" id="{B9DDC43F-8DE8-1E85-262D-4F7649D6C666}"/>
              </a:ext>
            </a:extLst>
          </p:cNvPr>
          <p:cNvSpPr/>
          <p:nvPr/>
        </p:nvSpPr>
        <p:spPr>
          <a:xfrm>
            <a:off x="5713825" y="57194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37" name="Google Shape;2114;p35">
            <a:extLst>
              <a:ext uri="{FF2B5EF4-FFF2-40B4-BE49-F238E27FC236}">
                <a16:creationId xmlns:a16="http://schemas.microsoft.com/office/drawing/2014/main" id="{C5C40E3E-1387-254C-2F48-B01F38EB321F}"/>
              </a:ext>
            </a:extLst>
          </p:cNvPr>
          <p:cNvSpPr/>
          <p:nvPr/>
        </p:nvSpPr>
        <p:spPr>
          <a:xfrm rot="1446955">
            <a:off x="10038006" y="1544594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239A96-2808-9453-9B60-5A373F7C33AD}"/>
              </a:ext>
            </a:extLst>
          </p:cNvPr>
          <p:cNvSpPr txBox="1"/>
          <p:nvPr/>
        </p:nvSpPr>
        <p:spPr>
          <a:xfrm>
            <a:off x="6851732" y="1272327"/>
            <a:ext cx="2587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Crumlin U7 Coding Champions 2019</a:t>
            </a:r>
            <a:endParaRPr lang="en-IE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9BC4A-1A02-D4B2-5BA3-C047C73B94B7}"/>
              </a:ext>
            </a:extLst>
          </p:cNvPr>
          <p:cNvSpPr/>
          <p:nvPr/>
        </p:nvSpPr>
        <p:spPr>
          <a:xfrm>
            <a:off x="1217518" y="1596554"/>
            <a:ext cx="9831482" cy="5170032"/>
          </a:xfrm>
          <a:prstGeom prst="roundRect">
            <a:avLst>
              <a:gd name="adj" fmla="val 9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DA91E6-0997-D762-F6A8-60F42E2B72C0}"/>
              </a:ext>
            </a:extLst>
          </p:cNvPr>
          <p:cNvSpPr/>
          <p:nvPr/>
        </p:nvSpPr>
        <p:spPr>
          <a:xfrm>
            <a:off x="1298145" y="2075067"/>
            <a:ext cx="9676338" cy="4522764"/>
          </a:xfrm>
          <a:prstGeom prst="roundRect">
            <a:avLst>
              <a:gd name="adj" fmla="val 84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D83998-BE79-F7D2-88A2-C0EAC65E5EAB}"/>
              </a:ext>
            </a:extLst>
          </p:cNvPr>
          <p:cNvSpPr txBox="1"/>
          <p:nvPr/>
        </p:nvSpPr>
        <p:spPr>
          <a:xfrm>
            <a:off x="1851847" y="1658507"/>
            <a:ext cx="46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endParaRPr lang="en-IE" b="1" dirty="0"/>
          </a:p>
        </p:txBody>
      </p:sp>
      <p:sp>
        <p:nvSpPr>
          <p:cNvPr id="36" name="Action Button: Blank 3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062DED7-0E75-5FE5-B527-79F803AFD4A0}"/>
              </a:ext>
            </a:extLst>
          </p:cNvPr>
          <p:cNvSpPr/>
          <p:nvPr/>
        </p:nvSpPr>
        <p:spPr>
          <a:xfrm>
            <a:off x="3737388" y="91414"/>
            <a:ext cx="708660" cy="8491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ction Button: Blank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A5FC1F1-04F0-89E7-CAA1-6BB80F9B33CC}"/>
              </a:ext>
            </a:extLst>
          </p:cNvPr>
          <p:cNvSpPr/>
          <p:nvPr/>
        </p:nvSpPr>
        <p:spPr>
          <a:xfrm>
            <a:off x="1961028" y="1781259"/>
            <a:ext cx="102581" cy="8815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9D41BD-9389-AC98-5168-D1049B022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91" y="2133057"/>
            <a:ext cx="7878453" cy="4431630"/>
          </a:xfrm>
          <a:prstGeom prst="rect">
            <a:avLst/>
          </a:prstGeom>
        </p:spPr>
      </p:pic>
      <p:sp>
        <p:nvSpPr>
          <p:cNvPr id="39" name="Action Button: Blank 3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6C1AC17-98BF-6E77-5F85-690F1F87C111}"/>
              </a:ext>
            </a:extLst>
          </p:cNvPr>
          <p:cNvSpPr/>
          <p:nvPr/>
        </p:nvSpPr>
        <p:spPr>
          <a:xfrm>
            <a:off x="4756350" y="83400"/>
            <a:ext cx="708660" cy="6952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2280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032B15-7C8C-3A32-4395-C0FBC7DA6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41C21B-64B1-37A7-40D9-3C65BADDA435}"/>
              </a:ext>
            </a:extLst>
          </p:cNvPr>
          <p:cNvSpPr/>
          <p:nvPr/>
        </p:nvSpPr>
        <p:spPr>
          <a:xfrm>
            <a:off x="1416390" y="4084320"/>
            <a:ext cx="9359220" cy="2275840"/>
          </a:xfrm>
          <a:prstGeom prst="roundRect">
            <a:avLst/>
          </a:prstGeom>
          <a:solidFill>
            <a:srgbClr val="C00000"/>
          </a:solidFill>
          <a:effectLst>
            <a:softEdge rad="660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1CEBF7-C806-FF18-984B-CDA7A6065345}"/>
              </a:ext>
            </a:extLst>
          </p:cNvPr>
          <p:cNvSpPr/>
          <p:nvPr/>
        </p:nvSpPr>
        <p:spPr>
          <a:xfrm>
            <a:off x="1359579" y="944001"/>
            <a:ext cx="9472841" cy="4969997"/>
          </a:xfrm>
          <a:prstGeom prst="roundRect">
            <a:avLst>
              <a:gd name="adj" fmla="val 9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EB398A-3BF3-6C19-7EB5-D196A31273DB}"/>
              </a:ext>
            </a:extLst>
          </p:cNvPr>
          <p:cNvSpPr/>
          <p:nvPr/>
        </p:nvSpPr>
        <p:spPr>
          <a:xfrm>
            <a:off x="1416389" y="1635760"/>
            <a:ext cx="9359220" cy="4186798"/>
          </a:xfrm>
          <a:prstGeom prst="roundRect">
            <a:avLst>
              <a:gd name="adj" fmla="val 84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3540C-C6FB-9E13-B5E1-D5570C28C4F8}"/>
              </a:ext>
            </a:extLst>
          </p:cNvPr>
          <p:cNvSpPr txBox="1"/>
          <p:nvPr/>
        </p:nvSpPr>
        <p:spPr>
          <a:xfrm>
            <a:off x="2136371" y="1221971"/>
            <a:ext cx="140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C5FCF-B91F-BC7D-4E5B-68B4B0C2241B}"/>
              </a:ext>
            </a:extLst>
          </p:cNvPr>
          <p:cNvSpPr txBox="1"/>
          <p:nvPr/>
        </p:nvSpPr>
        <p:spPr>
          <a:xfrm>
            <a:off x="3603119" y="1221971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Persona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FBCDB-CEA5-58E9-BA91-3841E78B6675}"/>
              </a:ext>
            </a:extLst>
          </p:cNvPr>
          <p:cNvSpPr txBox="1"/>
          <p:nvPr/>
        </p:nvSpPr>
        <p:spPr>
          <a:xfrm>
            <a:off x="4637128" y="1221971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6E5B2D-2C35-0407-5675-6FF101188FB8}"/>
              </a:ext>
            </a:extLst>
          </p:cNvPr>
          <p:cNvCxnSpPr>
            <a:cxnSpLocks/>
          </p:cNvCxnSpPr>
          <p:nvPr/>
        </p:nvCxnSpPr>
        <p:spPr>
          <a:xfrm>
            <a:off x="3664539" y="1635760"/>
            <a:ext cx="8326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4881A5-9DD2-EE89-38C4-4A69BE555ADE}"/>
              </a:ext>
            </a:extLst>
          </p:cNvPr>
          <p:cNvSpPr txBox="1"/>
          <p:nvPr/>
        </p:nvSpPr>
        <p:spPr>
          <a:xfrm>
            <a:off x="2973213" y="2738957"/>
            <a:ext cx="68805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latin typeface="Magneto" panose="04030805050802020D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StudyRunner</a:t>
            </a:r>
            <a:endParaRPr lang="en-IE" sz="7000" dirty="0">
              <a:latin typeface="Magneto" panose="04030805050802020D02" pitchFamily="8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22" name="Google Shape;2116;p35">
            <a:extLst>
              <a:ext uri="{FF2B5EF4-FFF2-40B4-BE49-F238E27FC236}">
                <a16:creationId xmlns:a16="http://schemas.microsoft.com/office/drawing/2014/main" id="{A36CD242-8913-82DC-0944-41B9B719633A}"/>
              </a:ext>
            </a:extLst>
          </p:cNvPr>
          <p:cNvGrpSpPr/>
          <p:nvPr/>
        </p:nvGrpSpPr>
        <p:grpSpPr>
          <a:xfrm rot="20900674">
            <a:off x="936688" y="1981278"/>
            <a:ext cx="902593" cy="1584803"/>
            <a:chOff x="2332850" y="1508965"/>
            <a:chExt cx="495798" cy="870475"/>
          </a:xfrm>
        </p:grpSpPr>
        <p:sp>
          <p:nvSpPr>
            <p:cNvPr id="23" name="Google Shape;2117;p35">
              <a:extLst>
                <a:ext uri="{FF2B5EF4-FFF2-40B4-BE49-F238E27FC236}">
                  <a16:creationId xmlns:a16="http://schemas.microsoft.com/office/drawing/2014/main" id="{1964A2B6-73C5-C254-862C-5EDFC55ADE55}"/>
                </a:ext>
              </a:extLst>
            </p:cNvPr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8;p35">
              <a:extLst>
                <a:ext uri="{FF2B5EF4-FFF2-40B4-BE49-F238E27FC236}">
                  <a16:creationId xmlns:a16="http://schemas.microsoft.com/office/drawing/2014/main" id="{9BD56783-5EC3-8BFB-1D59-A7265C3E4169}"/>
                </a:ext>
              </a:extLst>
            </p:cNvPr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19;p35">
              <a:extLst>
                <a:ext uri="{FF2B5EF4-FFF2-40B4-BE49-F238E27FC236}">
                  <a16:creationId xmlns:a16="http://schemas.microsoft.com/office/drawing/2014/main" id="{58BEA32A-4007-2C97-D076-86365A04E758}"/>
                </a:ext>
              </a:extLst>
            </p:cNvPr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20;p35">
              <a:extLst>
                <a:ext uri="{FF2B5EF4-FFF2-40B4-BE49-F238E27FC236}">
                  <a16:creationId xmlns:a16="http://schemas.microsoft.com/office/drawing/2014/main" id="{93BF2779-A46C-F32E-35B1-917764E29403}"/>
                </a:ext>
              </a:extLst>
            </p:cNvPr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21;p35">
              <a:extLst>
                <a:ext uri="{FF2B5EF4-FFF2-40B4-BE49-F238E27FC236}">
                  <a16:creationId xmlns:a16="http://schemas.microsoft.com/office/drawing/2014/main" id="{ADB99093-7550-C86A-2C3E-FA7FF93BDACD}"/>
                </a:ext>
              </a:extLst>
            </p:cNvPr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22;p35">
              <a:extLst>
                <a:ext uri="{FF2B5EF4-FFF2-40B4-BE49-F238E27FC236}">
                  <a16:creationId xmlns:a16="http://schemas.microsoft.com/office/drawing/2014/main" id="{5C9564DC-5E9A-F84C-43A1-347DC1E054A7}"/>
                </a:ext>
              </a:extLst>
            </p:cNvPr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23;p35">
              <a:extLst>
                <a:ext uri="{FF2B5EF4-FFF2-40B4-BE49-F238E27FC236}">
                  <a16:creationId xmlns:a16="http://schemas.microsoft.com/office/drawing/2014/main" id="{1E63FC9E-64D7-1E67-434B-8CDD4832A57F}"/>
                </a:ext>
              </a:extLst>
            </p:cNvPr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4;p35">
              <a:extLst>
                <a:ext uri="{FF2B5EF4-FFF2-40B4-BE49-F238E27FC236}">
                  <a16:creationId xmlns:a16="http://schemas.microsoft.com/office/drawing/2014/main" id="{94E79B2F-68A9-32C5-0D74-7EC843514EC6}"/>
                </a:ext>
              </a:extLst>
            </p:cNvPr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25;p35">
              <a:extLst>
                <a:ext uri="{FF2B5EF4-FFF2-40B4-BE49-F238E27FC236}">
                  <a16:creationId xmlns:a16="http://schemas.microsoft.com/office/drawing/2014/main" id="{E18B8708-F054-5396-47D8-A814CD51EB49}"/>
                </a:ext>
              </a:extLst>
            </p:cNvPr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6;p35">
              <a:extLst>
                <a:ext uri="{FF2B5EF4-FFF2-40B4-BE49-F238E27FC236}">
                  <a16:creationId xmlns:a16="http://schemas.microsoft.com/office/drawing/2014/main" id="{2DA5B64F-A795-C216-6D01-DF5A7876940D}"/>
                </a:ext>
              </a:extLst>
            </p:cNvPr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7;p35">
              <a:extLst>
                <a:ext uri="{FF2B5EF4-FFF2-40B4-BE49-F238E27FC236}">
                  <a16:creationId xmlns:a16="http://schemas.microsoft.com/office/drawing/2014/main" id="{17423B62-95B2-E06E-559B-9EA0A01ED737}"/>
                </a:ext>
              </a:extLst>
            </p:cNvPr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8;p35">
              <a:extLst>
                <a:ext uri="{FF2B5EF4-FFF2-40B4-BE49-F238E27FC236}">
                  <a16:creationId xmlns:a16="http://schemas.microsoft.com/office/drawing/2014/main" id="{820C9560-5846-EABD-AED8-8C7F39B7560B}"/>
                </a:ext>
              </a:extLst>
            </p:cNvPr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2114;p35">
            <a:extLst>
              <a:ext uri="{FF2B5EF4-FFF2-40B4-BE49-F238E27FC236}">
                <a16:creationId xmlns:a16="http://schemas.microsoft.com/office/drawing/2014/main" id="{0853A853-101B-974C-DEB0-3E337E639614}"/>
              </a:ext>
            </a:extLst>
          </p:cNvPr>
          <p:cNvSpPr/>
          <p:nvPr/>
        </p:nvSpPr>
        <p:spPr>
          <a:xfrm>
            <a:off x="5713825" y="1860419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37" name="Google Shape;2114;p35">
            <a:extLst>
              <a:ext uri="{FF2B5EF4-FFF2-40B4-BE49-F238E27FC236}">
                <a16:creationId xmlns:a16="http://schemas.microsoft.com/office/drawing/2014/main" id="{D0E4344D-C14E-2221-61B1-7A2AFF126493}"/>
              </a:ext>
            </a:extLst>
          </p:cNvPr>
          <p:cNvSpPr/>
          <p:nvPr/>
        </p:nvSpPr>
        <p:spPr>
          <a:xfrm rot="1446955">
            <a:off x="10038006" y="2833067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127C75-AC75-DDD6-C16D-B6B0032E903E}"/>
              </a:ext>
            </a:extLst>
          </p:cNvPr>
          <p:cNvSpPr txBox="1"/>
          <p:nvPr/>
        </p:nvSpPr>
        <p:spPr>
          <a:xfrm>
            <a:off x="4315969" y="3843398"/>
            <a:ext cx="384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Crumlin U7 Coding Champions 2019</a:t>
            </a:r>
            <a:endParaRPr lang="en-IE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A74F831-748E-DA60-658E-11BD940A1BEE}"/>
              </a:ext>
            </a:extLst>
          </p:cNvPr>
          <p:cNvSpPr/>
          <p:nvPr/>
        </p:nvSpPr>
        <p:spPr>
          <a:xfrm>
            <a:off x="2184377" y="7265422"/>
            <a:ext cx="7824523" cy="3577790"/>
          </a:xfrm>
          <a:prstGeom prst="roundRect">
            <a:avLst>
              <a:gd name="adj" fmla="val 9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E50578D-C402-FB05-FFA0-3372D263AE5F}"/>
              </a:ext>
            </a:extLst>
          </p:cNvPr>
          <p:cNvSpPr/>
          <p:nvPr/>
        </p:nvSpPr>
        <p:spPr>
          <a:xfrm>
            <a:off x="2241187" y="7737788"/>
            <a:ext cx="7730673" cy="3013983"/>
          </a:xfrm>
          <a:prstGeom prst="roundRect">
            <a:avLst>
              <a:gd name="adj" fmla="val 84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9A9426-D5E2-5CA3-1AD6-4E479D05F94F}"/>
              </a:ext>
            </a:extLst>
          </p:cNvPr>
          <p:cNvSpPr txBox="1"/>
          <p:nvPr/>
        </p:nvSpPr>
        <p:spPr>
          <a:xfrm>
            <a:off x="2609625" y="7346287"/>
            <a:ext cx="36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endParaRPr lang="en-IE" b="1" dirty="0"/>
          </a:p>
        </p:txBody>
      </p:sp>
      <p:sp>
        <p:nvSpPr>
          <p:cNvPr id="3" name="Action Button: Blank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4583ABD-01BA-039E-D0EE-4BDE96087B28}"/>
              </a:ext>
            </a:extLst>
          </p:cNvPr>
          <p:cNvSpPr/>
          <p:nvPr/>
        </p:nvSpPr>
        <p:spPr>
          <a:xfrm>
            <a:off x="3733800" y="1390420"/>
            <a:ext cx="708660" cy="8491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ction Button: Blank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200191A-43AD-3085-4156-53EAE96200C0}"/>
              </a:ext>
            </a:extLst>
          </p:cNvPr>
          <p:cNvSpPr/>
          <p:nvPr/>
        </p:nvSpPr>
        <p:spPr>
          <a:xfrm>
            <a:off x="2241187" y="1390420"/>
            <a:ext cx="1142093" cy="45719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Action Button: Blank 1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B4BB282-0162-EF6B-0955-64F2A52E25D0}"/>
              </a:ext>
            </a:extLst>
          </p:cNvPr>
          <p:cNvSpPr/>
          <p:nvPr/>
        </p:nvSpPr>
        <p:spPr>
          <a:xfrm>
            <a:off x="4783526" y="1390420"/>
            <a:ext cx="708660" cy="6952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412DD3-FB05-FABE-8454-C0AD40CCA20E}"/>
              </a:ext>
            </a:extLst>
          </p:cNvPr>
          <p:cNvSpPr txBox="1"/>
          <p:nvPr/>
        </p:nvSpPr>
        <p:spPr>
          <a:xfrm>
            <a:off x="5705827" y="7445126"/>
            <a:ext cx="48631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latin typeface="Magneto" panose="04030805050802020D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StudyRunner</a:t>
            </a:r>
            <a:endParaRPr lang="en-IE" sz="5000" dirty="0">
              <a:latin typeface="Magneto" panose="04030805050802020D02" pitchFamily="8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66EC35-5FA8-EE61-CB48-9F3FD4A986A2}"/>
              </a:ext>
            </a:extLst>
          </p:cNvPr>
          <p:cNvSpPr txBox="1"/>
          <p:nvPr/>
        </p:nvSpPr>
        <p:spPr>
          <a:xfrm>
            <a:off x="6843734" y="8215152"/>
            <a:ext cx="2587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Crumlin U7 Coding Champions 2019</a:t>
            </a:r>
            <a:endParaRPr lang="en-IE" sz="1200" dirty="0"/>
          </a:p>
        </p:txBody>
      </p:sp>
      <p:sp>
        <p:nvSpPr>
          <p:cNvPr id="17" name="Google Shape;2114;p35">
            <a:extLst>
              <a:ext uri="{FF2B5EF4-FFF2-40B4-BE49-F238E27FC236}">
                <a16:creationId xmlns:a16="http://schemas.microsoft.com/office/drawing/2014/main" id="{598B55EB-25AE-DD6C-D842-8860E23E406B}"/>
              </a:ext>
            </a:extLst>
          </p:cNvPr>
          <p:cNvSpPr/>
          <p:nvPr/>
        </p:nvSpPr>
        <p:spPr>
          <a:xfrm rot="1446955">
            <a:off x="9934233" y="8515967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70BA"/>
              </a:solidFill>
            </a:endParaRPr>
          </a:p>
        </p:txBody>
      </p:sp>
      <p:sp>
        <p:nvSpPr>
          <p:cNvPr id="18" name="Google Shape;2114;p35">
            <a:extLst>
              <a:ext uri="{FF2B5EF4-FFF2-40B4-BE49-F238E27FC236}">
                <a16:creationId xmlns:a16="http://schemas.microsoft.com/office/drawing/2014/main" id="{F4F71002-A916-38E7-E37B-CE04E967AF35}"/>
              </a:ext>
            </a:extLst>
          </p:cNvPr>
          <p:cNvSpPr/>
          <p:nvPr/>
        </p:nvSpPr>
        <p:spPr>
          <a:xfrm>
            <a:off x="5561241" y="7349332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19" name="Action Button: Blank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D6323EC-A56E-ABE6-302B-EAA846634635}"/>
              </a:ext>
            </a:extLst>
          </p:cNvPr>
          <p:cNvSpPr/>
          <p:nvPr/>
        </p:nvSpPr>
        <p:spPr>
          <a:xfrm>
            <a:off x="2749889" y="7536111"/>
            <a:ext cx="1887239" cy="3981356"/>
          </a:xfrm>
          <a:prstGeom prst="actionButtonBlan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18EF9E7-8A6B-9E8F-D94A-8AEED1F417A8}"/>
              </a:ext>
            </a:extLst>
          </p:cNvPr>
          <p:cNvSpPr/>
          <p:nvPr/>
        </p:nvSpPr>
        <p:spPr>
          <a:xfrm>
            <a:off x="2759578" y="11040295"/>
            <a:ext cx="1887239" cy="4921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5D5ECA-D1A5-A7EB-107C-B4188AAC6D01}"/>
              </a:ext>
            </a:extLst>
          </p:cNvPr>
          <p:cNvSpPr txBox="1"/>
          <p:nvPr/>
        </p:nvSpPr>
        <p:spPr>
          <a:xfrm>
            <a:off x="2749889" y="8424690"/>
            <a:ext cx="208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agneto" panose="04030805050802020D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StudyRunner</a:t>
            </a:r>
            <a:endParaRPr lang="en-IE" dirty="0">
              <a:latin typeface="Magneto" panose="04030805050802020D02" pitchFamily="8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B77C534A-AEBD-58F5-1C08-9A77F0A2D5BE}"/>
              </a:ext>
            </a:extLst>
          </p:cNvPr>
          <p:cNvSpPr/>
          <p:nvPr/>
        </p:nvSpPr>
        <p:spPr>
          <a:xfrm>
            <a:off x="2831432" y="8424690"/>
            <a:ext cx="1694848" cy="15306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707AEA3D-8114-91F9-9158-0B870B617FB1}"/>
              </a:ext>
            </a:extLst>
          </p:cNvPr>
          <p:cNvSpPr/>
          <p:nvPr/>
        </p:nvSpPr>
        <p:spPr>
          <a:xfrm rot="10800000">
            <a:off x="2846083" y="8694423"/>
            <a:ext cx="1694848" cy="15306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9" name="Google Shape;2114;p35">
            <a:extLst>
              <a:ext uri="{FF2B5EF4-FFF2-40B4-BE49-F238E27FC236}">
                <a16:creationId xmlns:a16="http://schemas.microsoft.com/office/drawing/2014/main" id="{4D5E6436-FF0D-E97C-6B8C-BC206967A9EC}"/>
              </a:ext>
            </a:extLst>
          </p:cNvPr>
          <p:cNvSpPr/>
          <p:nvPr/>
        </p:nvSpPr>
        <p:spPr>
          <a:xfrm rot="1446955">
            <a:off x="4178644" y="8747096"/>
            <a:ext cx="194717" cy="163954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70BA"/>
              </a:solidFill>
            </a:endParaRPr>
          </a:p>
        </p:txBody>
      </p:sp>
      <p:sp>
        <p:nvSpPr>
          <p:cNvPr id="40" name="Google Shape;2114;p35">
            <a:extLst>
              <a:ext uri="{FF2B5EF4-FFF2-40B4-BE49-F238E27FC236}">
                <a16:creationId xmlns:a16="http://schemas.microsoft.com/office/drawing/2014/main" id="{C0421B30-6AE7-6685-248D-CA26B1727A65}"/>
              </a:ext>
            </a:extLst>
          </p:cNvPr>
          <p:cNvSpPr/>
          <p:nvPr/>
        </p:nvSpPr>
        <p:spPr>
          <a:xfrm rot="21182788">
            <a:off x="3121938" y="8294964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pic>
        <p:nvPicPr>
          <p:cNvPr id="41" name="Picture 40" descr="A cartoon of a bear&#10;&#10;AI-generated content may be incorrect.">
            <a:extLst>
              <a:ext uri="{FF2B5EF4-FFF2-40B4-BE49-F238E27FC236}">
                <a16:creationId xmlns:a16="http://schemas.microsoft.com/office/drawing/2014/main" id="{18FA3198-1E49-EE3B-EDE9-A4385917C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06" y="8866597"/>
            <a:ext cx="1918424" cy="2613180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FB0F3BC-7FDE-4980-48EC-601DBE556689}"/>
              </a:ext>
            </a:extLst>
          </p:cNvPr>
          <p:cNvSpPr/>
          <p:nvPr/>
        </p:nvSpPr>
        <p:spPr>
          <a:xfrm>
            <a:off x="3131646" y="9576694"/>
            <a:ext cx="1123722" cy="2703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051EA49-DADE-CDCD-36B1-7A9FD384312E}"/>
              </a:ext>
            </a:extLst>
          </p:cNvPr>
          <p:cNvSpPr/>
          <p:nvPr/>
        </p:nvSpPr>
        <p:spPr>
          <a:xfrm>
            <a:off x="3131646" y="10080645"/>
            <a:ext cx="1123722" cy="2703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1C57B14-6CEC-AC60-B785-58A36EE3532D}"/>
              </a:ext>
            </a:extLst>
          </p:cNvPr>
          <p:cNvSpPr/>
          <p:nvPr/>
        </p:nvSpPr>
        <p:spPr>
          <a:xfrm>
            <a:off x="3131646" y="10584596"/>
            <a:ext cx="1123722" cy="2703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A6F4E1-25BE-79E3-76DE-B6C9BBC8BFD8}"/>
              </a:ext>
            </a:extLst>
          </p:cNvPr>
          <p:cNvSpPr txBox="1"/>
          <p:nvPr/>
        </p:nvSpPr>
        <p:spPr>
          <a:xfrm>
            <a:off x="3291567" y="9586406"/>
            <a:ext cx="100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Continue</a:t>
            </a:r>
            <a:endParaRPr lang="en-IE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24DC4B-6671-A156-54D2-F6DA749890C0}"/>
              </a:ext>
            </a:extLst>
          </p:cNvPr>
          <p:cNvSpPr txBox="1"/>
          <p:nvPr/>
        </p:nvSpPr>
        <p:spPr>
          <a:xfrm>
            <a:off x="3291567" y="10092543"/>
            <a:ext cx="100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Notes</a:t>
            </a:r>
            <a:endParaRPr lang="en-IE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2F9EC6-D17D-37B4-AB24-6B16957DEF33}"/>
              </a:ext>
            </a:extLst>
          </p:cNvPr>
          <p:cNvSpPr txBox="1"/>
          <p:nvPr/>
        </p:nvSpPr>
        <p:spPr>
          <a:xfrm>
            <a:off x="3181271" y="10567707"/>
            <a:ext cx="116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Achievements</a:t>
            </a:r>
            <a:endParaRPr lang="en-IE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B65FA5-F8DA-96D1-03D2-A220FB33FBD6}"/>
              </a:ext>
            </a:extLst>
          </p:cNvPr>
          <p:cNvSpPr txBox="1"/>
          <p:nvPr/>
        </p:nvSpPr>
        <p:spPr>
          <a:xfrm rot="21199313">
            <a:off x="5080072" y="8843934"/>
            <a:ext cx="2651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Game-</a:t>
            </a:r>
            <a:r>
              <a:rPr lang="en-US" sz="2000" dirty="0" err="1">
                <a:solidFill>
                  <a:schemeClr val="accent5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ify</a:t>
            </a:r>
            <a:r>
              <a:rPr lang="en-US" sz="2000" dirty="0">
                <a:solidFill>
                  <a:schemeClr val="accent5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learning!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313EE6-CDE5-5326-1AE2-AF3F56B7A75C}"/>
              </a:ext>
            </a:extLst>
          </p:cNvPr>
          <p:cNvSpPr txBox="1"/>
          <p:nvPr/>
        </p:nvSpPr>
        <p:spPr>
          <a:xfrm rot="21254460">
            <a:off x="5066703" y="10059876"/>
            <a:ext cx="32483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Insert your notes into the app and let the AI create levels for you.</a:t>
            </a:r>
            <a:endParaRPr lang="en-IE" sz="2000" dirty="0">
              <a:solidFill>
                <a:schemeClr val="accent5">
                  <a:lumMod val="5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1" name="Picture 50" descr="A black rectangular cellphone&#10;&#10;AI-generated content may be incorrect.">
            <a:extLst>
              <a:ext uri="{FF2B5EF4-FFF2-40B4-BE49-F238E27FC236}">
                <a16:creationId xmlns:a16="http://schemas.microsoft.com/office/drawing/2014/main" id="{A903C79C-40CB-F85E-E674-850BFD8A8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1241" y="6883384"/>
            <a:ext cx="9123382" cy="513190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BC5D39E-C232-8F4B-BD85-69F36CE5C61F}"/>
              </a:ext>
            </a:extLst>
          </p:cNvPr>
          <p:cNvSpPr txBox="1"/>
          <p:nvPr/>
        </p:nvSpPr>
        <p:spPr>
          <a:xfrm rot="1251747">
            <a:off x="7586188" y="8903092"/>
            <a:ext cx="30538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2000" dirty="0">
                <a:solidFill>
                  <a:srgbClr val="7030A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View your achievements and go over areas where you are lacking.</a:t>
            </a:r>
            <a:endParaRPr lang="en-US" sz="2000" dirty="0">
              <a:solidFill>
                <a:srgbClr val="7030A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65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A11292-E38D-9B15-7BB5-048BF8812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D529D3-4E52-1E10-066D-85E3D467BE25}"/>
              </a:ext>
            </a:extLst>
          </p:cNvPr>
          <p:cNvSpPr/>
          <p:nvPr/>
        </p:nvSpPr>
        <p:spPr>
          <a:xfrm>
            <a:off x="1416390" y="2795847"/>
            <a:ext cx="9359220" cy="2275840"/>
          </a:xfrm>
          <a:prstGeom prst="roundRect">
            <a:avLst/>
          </a:prstGeom>
          <a:solidFill>
            <a:srgbClr val="C00000"/>
          </a:solidFill>
          <a:effectLst>
            <a:softEdge rad="660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C77407-FC13-A5E3-29CB-C351081CBD41}"/>
              </a:ext>
            </a:extLst>
          </p:cNvPr>
          <p:cNvSpPr/>
          <p:nvPr/>
        </p:nvSpPr>
        <p:spPr>
          <a:xfrm>
            <a:off x="1359579" y="-344472"/>
            <a:ext cx="9472841" cy="4969997"/>
          </a:xfrm>
          <a:prstGeom prst="roundRect">
            <a:avLst>
              <a:gd name="adj" fmla="val 9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5C6966-98C1-893C-8F90-7C2E04952439}"/>
              </a:ext>
            </a:extLst>
          </p:cNvPr>
          <p:cNvSpPr/>
          <p:nvPr/>
        </p:nvSpPr>
        <p:spPr>
          <a:xfrm>
            <a:off x="1416389" y="347287"/>
            <a:ext cx="9359220" cy="4186798"/>
          </a:xfrm>
          <a:prstGeom prst="roundRect">
            <a:avLst>
              <a:gd name="adj" fmla="val 84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18B1-CBA8-14E7-E05C-43AA2A19102B}"/>
              </a:ext>
            </a:extLst>
          </p:cNvPr>
          <p:cNvSpPr txBox="1"/>
          <p:nvPr/>
        </p:nvSpPr>
        <p:spPr>
          <a:xfrm>
            <a:off x="2136371" y="-66502"/>
            <a:ext cx="140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1D3B2-2DAF-289F-4883-52027D1001C9}"/>
              </a:ext>
            </a:extLst>
          </p:cNvPr>
          <p:cNvSpPr txBox="1"/>
          <p:nvPr/>
        </p:nvSpPr>
        <p:spPr>
          <a:xfrm>
            <a:off x="3603119" y="-66502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2D999-E9BD-B4D8-CEA8-20D5910A4977}"/>
              </a:ext>
            </a:extLst>
          </p:cNvPr>
          <p:cNvSpPr txBox="1"/>
          <p:nvPr/>
        </p:nvSpPr>
        <p:spPr>
          <a:xfrm>
            <a:off x="4637128" y="-66502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353F7A-2EDC-6F79-00CB-EED406786429}"/>
              </a:ext>
            </a:extLst>
          </p:cNvPr>
          <p:cNvCxnSpPr>
            <a:cxnSpLocks/>
          </p:cNvCxnSpPr>
          <p:nvPr/>
        </p:nvCxnSpPr>
        <p:spPr>
          <a:xfrm>
            <a:off x="4658857" y="347287"/>
            <a:ext cx="8699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oogle Shape;2116;p35">
            <a:extLst>
              <a:ext uri="{FF2B5EF4-FFF2-40B4-BE49-F238E27FC236}">
                <a16:creationId xmlns:a16="http://schemas.microsoft.com/office/drawing/2014/main" id="{52074E5E-EDE0-1161-C654-2B88F18BD433}"/>
              </a:ext>
            </a:extLst>
          </p:cNvPr>
          <p:cNvGrpSpPr/>
          <p:nvPr/>
        </p:nvGrpSpPr>
        <p:grpSpPr>
          <a:xfrm rot="20900674">
            <a:off x="936688" y="692805"/>
            <a:ext cx="902593" cy="1584803"/>
            <a:chOff x="2332850" y="1508965"/>
            <a:chExt cx="495798" cy="870475"/>
          </a:xfrm>
        </p:grpSpPr>
        <p:sp>
          <p:nvSpPr>
            <p:cNvPr id="23" name="Google Shape;2117;p35">
              <a:extLst>
                <a:ext uri="{FF2B5EF4-FFF2-40B4-BE49-F238E27FC236}">
                  <a16:creationId xmlns:a16="http://schemas.microsoft.com/office/drawing/2014/main" id="{CBAC012F-A62F-BD5C-37C7-D7BAF73E3C68}"/>
                </a:ext>
              </a:extLst>
            </p:cNvPr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8;p35">
              <a:extLst>
                <a:ext uri="{FF2B5EF4-FFF2-40B4-BE49-F238E27FC236}">
                  <a16:creationId xmlns:a16="http://schemas.microsoft.com/office/drawing/2014/main" id="{FCA8F20F-37EC-7EC1-48EE-1B5393E0FEB8}"/>
                </a:ext>
              </a:extLst>
            </p:cNvPr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19;p35">
              <a:extLst>
                <a:ext uri="{FF2B5EF4-FFF2-40B4-BE49-F238E27FC236}">
                  <a16:creationId xmlns:a16="http://schemas.microsoft.com/office/drawing/2014/main" id="{794F3258-BC9D-B4F3-1477-AABB6B23A38B}"/>
                </a:ext>
              </a:extLst>
            </p:cNvPr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20;p35">
              <a:extLst>
                <a:ext uri="{FF2B5EF4-FFF2-40B4-BE49-F238E27FC236}">
                  <a16:creationId xmlns:a16="http://schemas.microsoft.com/office/drawing/2014/main" id="{CE84141D-47B3-9AE0-84A9-9C9C45AB4F0E}"/>
                </a:ext>
              </a:extLst>
            </p:cNvPr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21;p35">
              <a:extLst>
                <a:ext uri="{FF2B5EF4-FFF2-40B4-BE49-F238E27FC236}">
                  <a16:creationId xmlns:a16="http://schemas.microsoft.com/office/drawing/2014/main" id="{8DFF27F4-2C72-2BCB-FE71-8813AA486D42}"/>
                </a:ext>
              </a:extLst>
            </p:cNvPr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22;p35">
              <a:extLst>
                <a:ext uri="{FF2B5EF4-FFF2-40B4-BE49-F238E27FC236}">
                  <a16:creationId xmlns:a16="http://schemas.microsoft.com/office/drawing/2014/main" id="{260361A1-D50C-818E-15C9-B688F02BD74E}"/>
                </a:ext>
              </a:extLst>
            </p:cNvPr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23;p35">
              <a:extLst>
                <a:ext uri="{FF2B5EF4-FFF2-40B4-BE49-F238E27FC236}">
                  <a16:creationId xmlns:a16="http://schemas.microsoft.com/office/drawing/2014/main" id="{10C35063-BD93-06ED-DEB2-0907A30F884F}"/>
                </a:ext>
              </a:extLst>
            </p:cNvPr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4;p35">
              <a:extLst>
                <a:ext uri="{FF2B5EF4-FFF2-40B4-BE49-F238E27FC236}">
                  <a16:creationId xmlns:a16="http://schemas.microsoft.com/office/drawing/2014/main" id="{39028A2A-7875-747F-38D0-04F0835F588D}"/>
                </a:ext>
              </a:extLst>
            </p:cNvPr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25;p35">
              <a:extLst>
                <a:ext uri="{FF2B5EF4-FFF2-40B4-BE49-F238E27FC236}">
                  <a16:creationId xmlns:a16="http://schemas.microsoft.com/office/drawing/2014/main" id="{2C07FB8A-5E6A-96E0-7842-5187ED610F07}"/>
                </a:ext>
              </a:extLst>
            </p:cNvPr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6;p35">
              <a:extLst>
                <a:ext uri="{FF2B5EF4-FFF2-40B4-BE49-F238E27FC236}">
                  <a16:creationId xmlns:a16="http://schemas.microsoft.com/office/drawing/2014/main" id="{364991CA-E609-FBDE-5335-95FEE1549F4E}"/>
                </a:ext>
              </a:extLst>
            </p:cNvPr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7;p35">
              <a:extLst>
                <a:ext uri="{FF2B5EF4-FFF2-40B4-BE49-F238E27FC236}">
                  <a16:creationId xmlns:a16="http://schemas.microsoft.com/office/drawing/2014/main" id="{0208B872-B844-6544-FAE5-3FCA696B1FF2}"/>
                </a:ext>
              </a:extLst>
            </p:cNvPr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8;p35">
              <a:extLst>
                <a:ext uri="{FF2B5EF4-FFF2-40B4-BE49-F238E27FC236}">
                  <a16:creationId xmlns:a16="http://schemas.microsoft.com/office/drawing/2014/main" id="{82D49FD5-1F91-7C36-076F-77A8CAEC5EFF}"/>
                </a:ext>
              </a:extLst>
            </p:cNvPr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310279A-566C-3EA8-F438-D6B52755E46A}"/>
              </a:ext>
            </a:extLst>
          </p:cNvPr>
          <p:cNvSpPr/>
          <p:nvPr/>
        </p:nvSpPr>
        <p:spPr>
          <a:xfrm>
            <a:off x="1217518" y="1596554"/>
            <a:ext cx="9831482" cy="5170032"/>
          </a:xfrm>
          <a:prstGeom prst="roundRect">
            <a:avLst>
              <a:gd name="adj" fmla="val 9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7168BA5-C4E0-DE4C-F40C-271770EDE7F2}"/>
              </a:ext>
            </a:extLst>
          </p:cNvPr>
          <p:cNvSpPr/>
          <p:nvPr/>
        </p:nvSpPr>
        <p:spPr>
          <a:xfrm>
            <a:off x="1298145" y="2075067"/>
            <a:ext cx="9676338" cy="4522764"/>
          </a:xfrm>
          <a:prstGeom prst="roundRect">
            <a:avLst>
              <a:gd name="adj" fmla="val 84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51B539-550D-7DA3-C33D-C2CB6B23BDAB}"/>
              </a:ext>
            </a:extLst>
          </p:cNvPr>
          <p:cNvSpPr txBox="1"/>
          <p:nvPr/>
        </p:nvSpPr>
        <p:spPr>
          <a:xfrm>
            <a:off x="1851847" y="1658507"/>
            <a:ext cx="46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endParaRPr lang="en-IE" b="1" dirty="0"/>
          </a:p>
        </p:txBody>
      </p:sp>
      <p:sp>
        <p:nvSpPr>
          <p:cNvPr id="36" name="Action Button: Blank 3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B0E3A65F-D4CE-0B2B-A11C-57397B687B43}"/>
              </a:ext>
            </a:extLst>
          </p:cNvPr>
          <p:cNvSpPr/>
          <p:nvPr/>
        </p:nvSpPr>
        <p:spPr>
          <a:xfrm>
            <a:off x="3737388" y="91414"/>
            <a:ext cx="708660" cy="8491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ction Button: Blank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B309DA8-BEB4-ED24-5EAF-20699AA70BC1}"/>
              </a:ext>
            </a:extLst>
          </p:cNvPr>
          <p:cNvSpPr/>
          <p:nvPr/>
        </p:nvSpPr>
        <p:spPr>
          <a:xfrm>
            <a:off x="1961028" y="1781259"/>
            <a:ext cx="102581" cy="8815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C7536-2298-EB60-71A7-C59A2CB2AF96}"/>
              </a:ext>
            </a:extLst>
          </p:cNvPr>
          <p:cNvSpPr txBox="1"/>
          <p:nvPr/>
        </p:nvSpPr>
        <p:spPr>
          <a:xfrm>
            <a:off x="5705827" y="2296375"/>
            <a:ext cx="48631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latin typeface="Magneto" panose="04030805050802020D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StudyRunner</a:t>
            </a:r>
            <a:endParaRPr lang="en-IE" sz="5000" dirty="0">
              <a:latin typeface="Magneto" panose="04030805050802020D02" pitchFamily="8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5A95B7-983E-2B22-4AE1-00E613E0D625}"/>
              </a:ext>
            </a:extLst>
          </p:cNvPr>
          <p:cNvSpPr txBox="1"/>
          <p:nvPr/>
        </p:nvSpPr>
        <p:spPr>
          <a:xfrm>
            <a:off x="6843734" y="3066401"/>
            <a:ext cx="2587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Crumlin U7 Coding Champions 2019</a:t>
            </a:r>
            <a:endParaRPr lang="en-IE" sz="1200" dirty="0"/>
          </a:p>
        </p:txBody>
      </p:sp>
      <p:sp>
        <p:nvSpPr>
          <p:cNvPr id="3" name="Action Button: Blank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9A75855-CE5D-4830-F3B2-6C4250518CF8}"/>
              </a:ext>
            </a:extLst>
          </p:cNvPr>
          <p:cNvSpPr/>
          <p:nvPr/>
        </p:nvSpPr>
        <p:spPr>
          <a:xfrm>
            <a:off x="4739498" y="99106"/>
            <a:ext cx="708660" cy="6952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Google Shape;2114;p35">
            <a:extLst>
              <a:ext uri="{FF2B5EF4-FFF2-40B4-BE49-F238E27FC236}">
                <a16:creationId xmlns:a16="http://schemas.microsoft.com/office/drawing/2014/main" id="{4E47E2BA-7F99-5534-0926-BD07097C961D}"/>
              </a:ext>
            </a:extLst>
          </p:cNvPr>
          <p:cNvSpPr/>
          <p:nvPr/>
        </p:nvSpPr>
        <p:spPr>
          <a:xfrm rot="1446955">
            <a:off x="9934233" y="3367216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70BA"/>
              </a:solidFill>
            </a:endParaRPr>
          </a:p>
        </p:txBody>
      </p:sp>
      <p:sp>
        <p:nvSpPr>
          <p:cNvPr id="35" name="Google Shape;2114;p35">
            <a:extLst>
              <a:ext uri="{FF2B5EF4-FFF2-40B4-BE49-F238E27FC236}">
                <a16:creationId xmlns:a16="http://schemas.microsoft.com/office/drawing/2014/main" id="{D6CAA775-B9E8-6F8D-7CF7-F0AEEA808B9F}"/>
              </a:ext>
            </a:extLst>
          </p:cNvPr>
          <p:cNvSpPr/>
          <p:nvPr/>
        </p:nvSpPr>
        <p:spPr>
          <a:xfrm>
            <a:off x="5561241" y="220058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39" name="Action Button: Blank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AE3001C-E080-FCD8-8802-A9614FC75263}"/>
              </a:ext>
            </a:extLst>
          </p:cNvPr>
          <p:cNvSpPr/>
          <p:nvPr/>
        </p:nvSpPr>
        <p:spPr>
          <a:xfrm>
            <a:off x="2749889" y="2387360"/>
            <a:ext cx="1887239" cy="3981356"/>
          </a:xfrm>
          <a:prstGeom prst="actionButtonBlan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87E8CDD-F4E1-9BC5-B76E-6CA8F95ED0E8}"/>
              </a:ext>
            </a:extLst>
          </p:cNvPr>
          <p:cNvSpPr/>
          <p:nvPr/>
        </p:nvSpPr>
        <p:spPr>
          <a:xfrm>
            <a:off x="2759578" y="5891544"/>
            <a:ext cx="1887239" cy="4921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5" name="Picture 14" descr="A black rectangular cellphone&#10;&#10;AI-generated content may be incorrect.">
            <a:extLst>
              <a:ext uri="{FF2B5EF4-FFF2-40B4-BE49-F238E27FC236}">
                <a16:creationId xmlns:a16="http://schemas.microsoft.com/office/drawing/2014/main" id="{58AB65DE-9BAE-6F61-AA78-419617BA3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7877" y="1696636"/>
            <a:ext cx="9123382" cy="513190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F0B74B-C282-8416-7B0D-40927F15A31A}"/>
              </a:ext>
            </a:extLst>
          </p:cNvPr>
          <p:cNvSpPr txBox="1"/>
          <p:nvPr/>
        </p:nvSpPr>
        <p:spPr>
          <a:xfrm>
            <a:off x="2749889" y="3275939"/>
            <a:ext cx="208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agneto" panose="04030805050802020D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StudyRunner</a:t>
            </a:r>
            <a:endParaRPr lang="en-IE" dirty="0">
              <a:latin typeface="Magneto" panose="04030805050802020D02" pitchFamily="8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3D2B29B4-84B3-10FB-5253-F3894D1C12AC}"/>
              </a:ext>
            </a:extLst>
          </p:cNvPr>
          <p:cNvSpPr/>
          <p:nvPr/>
        </p:nvSpPr>
        <p:spPr>
          <a:xfrm>
            <a:off x="2831432" y="3275939"/>
            <a:ext cx="1694848" cy="15306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488B7CB3-7B22-74D7-DFAD-1374AC9CAD64}"/>
              </a:ext>
            </a:extLst>
          </p:cNvPr>
          <p:cNvSpPr/>
          <p:nvPr/>
        </p:nvSpPr>
        <p:spPr>
          <a:xfrm rot="10800000">
            <a:off x="2846083" y="3545672"/>
            <a:ext cx="1694848" cy="15306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Google Shape;2114;p35">
            <a:extLst>
              <a:ext uri="{FF2B5EF4-FFF2-40B4-BE49-F238E27FC236}">
                <a16:creationId xmlns:a16="http://schemas.microsoft.com/office/drawing/2014/main" id="{DA659007-EE09-8923-F124-ABFC0304EAC1}"/>
              </a:ext>
            </a:extLst>
          </p:cNvPr>
          <p:cNvSpPr/>
          <p:nvPr/>
        </p:nvSpPr>
        <p:spPr>
          <a:xfrm rot="1446955">
            <a:off x="4178644" y="3598345"/>
            <a:ext cx="194717" cy="163954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70BA"/>
              </a:solidFill>
            </a:endParaRPr>
          </a:p>
        </p:txBody>
      </p:sp>
      <p:sp>
        <p:nvSpPr>
          <p:cNvPr id="44" name="Google Shape;2114;p35">
            <a:extLst>
              <a:ext uri="{FF2B5EF4-FFF2-40B4-BE49-F238E27FC236}">
                <a16:creationId xmlns:a16="http://schemas.microsoft.com/office/drawing/2014/main" id="{DA44B047-5D3D-7101-E30D-7D8A812FA5E2}"/>
              </a:ext>
            </a:extLst>
          </p:cNvPr>
          <p:cNvSpPr/>
          <p:nvPr/>
        </p:nvSpPr>
        <p:spPr>
          <a:xfrm rot="21182788">
            <a:off x="3121938" y="3146213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pic>
        <p:nvPicPr>
          <p:cNvPr id="55" name="Picture 54" descr="A cartoon of a bear&#10;&#10;AI-generated content may be incorrect.">
            <a:extLst>
              <a:ext uri="{FF2B5EF4-FFF2-40B4-BE49-F238E27FC236}">
                <a16:creationId xmlns:a16="http://schemas.microsoft.com/office/drawing/2014/main" id="{EE6F5F10-2149-8C70-7429-A6521464B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06" y="3717846"/>
            <a:ext cx="1918424" cy="261318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D43ED1B-6A42-FF62-5E3D-F9D432AE71FE}"/>
              </a:ext>
            </a:extLst>
          </p:cNvPr>
          <p:cNvSpPr/>
          <p:nvPr/>
        </p:nvSpPr>
        <p:spPr>
          <a:xfrm>
            <a:off x="3131646" y="4427943"/>
            <a:ext cx="1123722" cy="2703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9747FD8-60BE-78DE-7A17-5378B1CF8011}"/>
              </a:ext>
            </a:extLst>
          </p:cNvPr>
          <p:cNvSpPr/>
          <p:nvPr/>
        </p:nvSpPr>
        <p:spPr>
          <a:xfrm>
            <a:off x="3131646" y="4931894"/>
            <a:ext cx="1123722" cy="2703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C05FA02-14A9-2327-F9B2-CB995A2E4E94}"/>
              </a:ext>
            </a:extLst>
          </p:cNvPr>
          <p:cNvSpPr/>
          <p:nvPr/>
        </p:nvSpPr>
        <p:spPr>
          <a:xfrm>
            <a:off x="3131646" y="5435845"/>
            <a:ext cx="1123722" cy="2703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4CF4FA-F527-B869-B931-8F865223E1C0}"/>
              </a:ext>
            </a:extLst>
          </p:cNvPr>
          <p:cNvSpPr txBox="1"/>
          <p:nvPr/>
        </p:nvSpPr>
        <p:spPr>
          <a:xfrm>
            <a:off x="3291567" y="4437655"/>
            <a:ext cx="100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Continue</a:t>
            </a:r>
            <a:endParaRPr lang="en-IE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6563A6-A26C-8C42-1C17-611372806883}"/>
              </a:ext>
            </a:extLst>
          </p:cNvPr>
          <p:cNvSpPr txBox="1"/>
          <p:nvPr/>
        </p:nvSpPr>
        <p:spPr>
          <a:xfrm>
            <a:off x="3291567" y="4943792"/>
            <a:ext cx="100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Notes</a:t>
            </a:r>
            <a:endParaRPr lang="en-IE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1230D1-37A4-158E-A9DB-EF5CA97A2BE6}"/>
              </a:ext>
            </a:extLst>
          </p:cNvPr>
          <p:cNvSpPr txBox="1"/>
          <p:nvPr/>
        </p:nvSpPr>
        <p:spPr>
          <a:xfrm>
            <a:off x="3181271" y="5418956"/>
            <a:ext cx="116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Achievements</a:t>
            </a:r>
            <a:endParaRPr lang="en-IE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9B2F1E-2BAE-41A8-60F9-19DC01239CBE}"/>
              </a:ext>
            </a:extLst>
          </p:cNvPr>
          <p:cNvSpPr txBox="1"/>
          <p:nvPr/>
        </p:nvSpPr>
        <p:spPr>
          <a:xfrm rot="21199313">
            <a:off x="5080072" y="3695183"/>
            <a:ext cx="2651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Game-</a:t>
            </a:r>
            <a:r>
              <a:rPr lang="en-US" sz="2000" dirty="0" err="1">
                <a:solidFill>
                  <a:schemeClr val="accent5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ify</a:t>
            </a:r>
            <a:r>
              <a:rPr lang="en-US" sz="2000" dirty="0">
                <a:solidFill>
                  <a:schemeClr val="accent5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learning!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619BF0-EEEA-7662-AD53-7640410E37EC}"/>
              </a:ext>
            </a:extLst>
          </p:cNvPr>
          <p:cNvSpPr txBox="1"/>
          <p:nvPr/>
        </p:nvSpPr>
        <p:spPr>
          <a:xfrm rot="21254460">
            <a:off x="5066703" y="4911125"/>
            <a:ext cx="32483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Insert your notes into the app and let the AI create levels for you.</a:t>
            </a:r>
            <a:endParaRPr lang="en-IE" sz="2000" dirty="0">
              <a:solidFill>
                <a:schemeClr val="accent5">
                  <a:lumMod val="5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9DDDDE-4841-018D-A7F1-918CF4A65DD6}"/>
              </a:ext>
            </a:extLst>
          </p:cNvPr>
          <p:cNvSpPr txBox="1"/>
          <p:nvPr/>
        </p:nvSpPr>
        <p:spPr>
          <a:xfrm rot="1251747">
            <a:off x="7797645" y="4044621"/>
            <a:ext cx="30538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2000" dirty="0">
                <a:solidFill>
                  <a:srgbClr val="7030A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View your achievements and go over areas where you are lacking.</a:t>
            </a:r>
            <a:endParaRPr lang="en-US" sz="2000" dirty="0">
              <a:solidFill>
                <a:srgbClr val="7030A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2" name="Picture 61" descr="A cartoon of a person looking at a plant&#10;&#10;AI-generated content may be incorrect.">
            <a:extLst>
              <a:ext uri="{FF2B5EF4-FFF2-40B4-BE49-F238E27FC236}">
                <a16:creationId xmlns:a16="http://schemas.microsoft.com/office/drawing/2014/main" id="{B4CBDA5E-B8F6-645D-9EF8-44AD9E052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43" y="7648396"/>
            <a:ext cx="2573219" cy="3859829"/>
          </a:xfrm>
          <a:prstGeom prst="rect">
            <a:avLst/>
          </a:prstGeom>
        </p:spPr>
      </p:pic>
      <p:pic>
        <p:nvPicPr>
          <p:cNvPr id="63" name="Picture 62" descr="A black rectangular cellphone&#10;&#10;AI-generated content may be incorrect.">
            <a:extLst>
              <a:ext uri="{FF2B5EF4-FFF2-40B4-BE49-F238E27FC236}">
                <a16:creationId xmlns:a16="http://schemas.microsoft.com/office/drawing/2014/main" id="{F5F309FF-DB99-FAAA-A6E8-273357814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4187" y="7045245"/>
            <a:ext cx="12214768" cy="513190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1BA1557-97EB-EEBA-0C53-BDC161DF6CF4}"/>
              </a:ext>
            </a:extLst>
          </p:cNvPr>
          <p:cNvSpPr txBox="1"/>
          <p:nvPr/>
        </p:nvSpPr>
        <p:spPr>
          <a:xfrm rot="21199313">
            <a:off x="6486643" y="8477176"/>
            <a:ext cx="2651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Play with Friends!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FA416B-2849-BC8C-E42B-87411F0672D0}"/>
              </a:ext>
            </a:extLst>
          </p:cNvPr>
          <p:cNvSpPr txBox="1"/>
          <p:nvPr/>
        </p:nvSpPr>
        <p:spPr>
          <a:xfrm rot="1251747">
            <a:off x="8559353" y="9536943"/>
            <a:ext cx="3053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2000" dirty="0">
                <a:solidFill>
                  <a:srgbClr val="7030A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Top the leaderboard!</a:t>
            </a:r>
            <a:endParaRPr lang="en-US" sz="2000" dirty="0">
              <a:solidFill>
                <a:srgbClr val="7030A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80E55E-A3B7-577F-44F7-50AF70E7B8E9}"/>
              </a:ext>
            </a:extLst>
          </p:cNvPr>
          <p:cNvSpPr txBox="1"/>
          <p:nvPr/>
        </p:nvSpPr>
        <p:spPr>
          <a:xfrm rot="21254460">
            <a:off x="6155352" y="9836104"/>
            <a:ext cx="32483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Get rewards for good performance!</a:t>
            </a:r>
            <a:endParaRPr lang="en-IE" sz="2000" dirty="0">
              <a:solidFill>
                <a:schemeClr val="accent5">
                  <a:lumMod val="5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89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4E128-8BF9-6C04-AE1C-D28163F9A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9C05B4-E477-2440-FA9C-8A73EE909212}"/>
              </a:ext>
            </a:extLst>
          </p:cNvPr>
          <p:cNvSpPr/>
          <p:nvPr/>
        </p:nvSpPr>
        <p:spPr>
          <a:xfrm>
            <a:off x="1416390" y="2795847"/>
            <a:ext cx="9359220" cy="2275840"/>
          </a:xfrm>
          <a:prstGeom prst="roundRect">
            <a:avLst/>
          </a:prstGeom>
          <a:solidFill>
            <a:srgbClr val="C00000"/>
          </a:solidFill>
          <a:effectLst>
            <a:softEdge rad="660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77DD79-3027-7465-D569-40E8BBFB2466}"/>
              </a:ext>
            </a:extLst>
          </p:cNvPr>
          <p:cNvSpPr/>
          <p:nvPr/>
        </p:nvSpPr>
        <p:spPr>
          <a:xfrm>
            <a:off x="1359579" y="-344472"/>
            <a:ext cx="9472841" cy="4969997"/>
          </a:xfrm>
          <a:prstGeom prst="roundRect">
            <a:avLst>
              <a:gd name="adj" fmla="val 9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C03619-EC15-A46C-6291-3A4435556E5A}"/>
              </a:ext>
            </a:extLst>
          </p:cNvPr>
          <p:cNvSpPr/>
          <p:nvPr/>
        </p:nvSpPr>
        <p:spPr>
          <a:xfrm>
            <a:off x="1416389" y="347287"/>
            <a:ext cx="9359220" cy="4186798"/>
          </a:xfrm>
          <a:prstGeom prst="roundRect">
            <a:avLst>
              <a:gd name="adj" fmla="val 84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2E8D4-15D3-E8D7-FC11-5D8BCB7FFC54}"/>
              </a:ext>
            </a:extLst>
          </p:cNvPr>
          <p:cNvSpPr txBox="1"/>
          <p:nvPr/>
        </p:nvSpPr>
        <p:spPr>
          <a:xfrm>
            <a:off x="2136371" y="-66502"/>
            <a:ext cx="140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BC789-68BE-CE0E-44EB-245311BAA6BE}"/>
              </a:ext>
            </a:extLst>
          </p:cNvPr>
          <p:cNvSpPr txBox="1"/>
          <p:nvPr/>
        </p:nvSpPr>
        <p:spPr>
          <a:xfrm>
            <a:off x="3603119" y="-66502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4ECEF-035C-FF3C-1D9E-EC11ACF6C831}"/>
              </a:ext>
            </a:extLst>
          </p:cNvPr>
          <p:cNvSpPr txBox="1"/>
          <p:nvPr/>
        </p:nvSpPr>
        <p:spPr>
          <a:xfrm>
            <a:off x="4637128" y="-66502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32A4C7-4440-703B-A7FC-D7F58B542445}"/>
              </a:ext>
            </a:extLst>
          </p:cNvPr>
          <p:cNvCxnSpPr>
            <a:cxnSpLocks/>
          </p:cNvCxnSpPr>
          <p:nvPr/>
        </p:nvCxnSpPr>
        <p:spPr>
          <a:xfrm>
            <a:off x="4658857" y="347287"/>
            <a:ext cx="8699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oogle Shape;2116;p35">
            <a:extLst>
              <a:ext uri="{FF2B5EF4-FFF2-40B4-BE49-F238E27FC236}">
                <a16:creationId xmlns:a16="http://schemas.microsoft.com/office/drawing/2014/main" id="{172FF4E4-6537-BD23-06A2-72E22D552B43}"/>
              </a:ext>
            </a:extLst>
          </p:cNvPr>
          <p:cNvGrpSpPr/>
          <p:nvPr/>
        </p:nvGrpSpPr>
        <p:grpSpPr>
          <a:xfrm rot="20900674">
            <a:off x="936688" y="692805"/>
            <a:ext cx="902593" cy="1584803"/>
            <a:chOff x="2332850" y="1508965"/>
            <a:chExt cx="495798" cy="870475"/>
          </a:xfrm>
        </p:grpSpPr>
        <p:sp>
          <p:nvSpPr>
            <p:cNvPr id="23" name="Google Shape;2117;p35">
              <a:extLst>
                <a:ext uri="{FF2B5EF4-FFF2-40B4-BE49-F238E27FC236}">
                  <a16:creationId xmlns:a16="http://schemas.microsoft.com/office/drawing/2014/main" id="{E82144A2-D75D-EF66-DB6F-943613CDA698}"/>
                </a:ext>
              </a:extLst>
            </p:cNvPr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8;p35">
              <a:extLst>
                <a:ext uri="{FF2B5EF4-FFF2-40B4-BE49-F238E27FC236}">
                  <a16:creationId xmlns:a16="http://schemas.microsoft.com/office/drawing/2014/main" id="{15900B7C-1DA6-A761-A068-8A1C3C2C0DF9}"/>
                </a:ext>
              </a:extLst>
            </p:cNvPr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19;p35">
              <a:extLst>
                <a:ext uri="{FF2B5EF4-FFF2-40B4-BE49-F238E27FC236}">
                  <a16:creationId xmlns:a16="http://schemas.microsoft.com/office/drawing/2014/main" id="{7C8A078D-ADA6-8E98-3F3C-C9B4D9AAF066}"/>
                </a:ext>
              </a:extLst>
            </p:cNvPr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20;p35">
              <a:extLst>
                <a:ext uri="{FF2B5EF4-FFF2-40B4-BE49-F238E27FC236}">
                  <a16:creationId xmlns:a16="http://schemas.microsoft.com/office/drawing/2014/main" id="{14B119EF-BE99-A3B7-CFCF-7142F213D4F6}"/>
                </a:ext>
              </a:extLst>
            </p:cNvPr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21;p35">
              <a:extLst>
                <a:ext uri="{FF2B5EF4-FFF2-40B4-BE49-F238E27FC236}">
                  <a16:creationId xmlns:a16="http://schemas.microsoft.com/office/drawing/2014/main" id="{983174D3-2137-2D75-F9C2-744DA4CB8A02}"/>
                </a:ext>
              </a:extLst>
            </p:cNvPr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22;p35">
              <a:extLst>
                <a:ext uri="{FF2B5EF4-FFF2-40B4-BE49-F238E27FC236}">
                  <a16:creationId xmlns:a16="http://schemas.microsoft.com/office/drawing/2014/main" id="{2087EBF1-E934-2713-F280-F7F381B39631}"/>
                </a:ext>
              </a:extLst>
            </p:cNvPr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23;p35">
              <a:extLst>
                <a:ext uri="{FF2B5EF4-FFF2-40B4-BE49-F238E27FC236}">
                  <a16:creationId xmlns:a16="http://schemas.microsoft.com/office/drawing/2014/main" id="{78BEE6A9-5C2B-9EC8-6F37-1977F50CD116}"/>
                </a:ext>
              </a:extLst>
            </p:cNvPr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4;p35">
              <a:extLst>
                <a:ext uri="{FF2B5EF4-FFF2-40B4-BE49-F238E27FC236}">
                  <a16:creationId xmlns:a16="http://schemas.microsoft.com/office/drawing/2014/main" id="{9246595E-3EDB-881A-48B7-BB51BE3E9540}"/>
                </a:ext>
              </a:extLst>
            </p:cNvPr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25;p35">
              <a:extLst>
                <a:ext uri="{FF2B5EF4-FFF2-40B4-BE49-F238E27FC236}">
                  <a16:creationId xmlns:a16="http://schemas.microsoft.com/office/drawing/2014/main" id="{56D6EF28-B269-3485-A8EF-5D049809CCD5}"/>
                </a:ext>
              </a:extLst>
            </p:cNvPr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6;p35">
              <a:extLst>
                <a:ext uri="{FF2B5EF4-FFF2-40B4-BE49-F238E27FC236}">
                  <a16:creationId xmlns:a16="http://schemas.microsoft.com/office/drawing/2014/main" id="{E7BDBE97-2E0E-5194-04F9-277C69BAD9FD}"/>
                </a:ext>
              </a:extLst>
            </p:cNvPr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7;p35">
              <a:extLst>
                <a:ext uri="{FF2B5EF4-FFF2-40B4-BE49-F238E27FC236}">
                  <a16:creationId xmlns:a16="http://schemas.microsoft.com/office/drawing/2014/main" id="{455D1B1E-81B0-BD28-B3B3-4A1D9FD4B382}"/>
                </a:ext>
              </a:extLst>
            </p:cNvPr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8;p35">
              <a:extLst>
                <a:ext uri="{FF2B5EF4-FFF2-40B4-BE49-F238E27FC236}">
                  <a16:creationId xmlns:a16="http://schemas.microsoft.com/office/drawing/2014/main" id="{76CC6E28-13B4-72AB-E062-A2E8341F6880}"/>
                </a:ext>
              </a:extLst>
            </p:cNvPr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F0876BB-F5AA-4F65-CC09-4F228ABC825F}"/>
              </a:ext>
            </a:extLst>
          </p:cNvPr>
          <p:cNvSpPr/>
          <p:nvPr/>
        </p:nvSpPr>
        <p:spPr>
          <a:xfrm>
            <a:off x="1217518" y="1596554"/>
            <a:ext cx="9831482" cy="5170032"/>
          </a:xfrm>
          <a:prstGeom prst="roundRect">
            <a:avLst>
              <a:gd name="adj" fmla="val 9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496AA5-CBE6-6AAF-615D-7FB787B4E7E7}"/>
              </a:ext>
            </a:extLst>
          </p:cNvPr>
          <p:cNvSpPr/>
          <p:nvPr/>
        </p:nvSpPr>
        <p:spPr>
          <a:xfrm>
            <a:off x="1298145" y="2075067"/>
            <a:ext cx="9676338" cy="4522764"/>
          </a:xfrm>
          <a:prstGeom prst="roundRect">
            <a:avLst>
              <a:gd name="adj" fmla="val 84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557F1-DAAD-E558-2644-D83CD99087BE}"/>
              </a:ext>
            </a:extLst>
          </p:cNvPr>
          <p:cNvSpPr txBox="1"/>
          <p:nvPr/>
        </p:nvSpPr>
        <p:spPr>
          <a:xfrm>
            <a:off x="1851847" y="1658507"/>
            <a:ext cx="46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endParaRPr lang="en-IE" b="1" dirty="0"/>
          </a:p>
        </p:txBody>
      </p:sp>
      <p:sp>
        <p:nvSpPr>
          <p:cNvPr id="36" name="Action Button: Blank 3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FD99848-BF5B-4229-E745-E4D767CC3962}"/>
              </a:ext>
            </a:extLst>
          </p:cNvPr>
          <p:cNvSpPr/>
          <p:nvPr/>
        </p:nvSpPr>
        <p:spPr>
          <a:xfrm>
            <a:off x="3737388" y="91414"/>
            <a:ext cx="708660" cy="8491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ction Button: Blank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BA63167-4459-BD12-5BF2-A45936DAC561}"/>
              </a:ext>
            </a:extLst>
          </p:cNvPr>
          <p:cNvSpPr/>
          <p:nvPr/>
        </p:nvSpPr>
        <p:spPr>
          <a:xfrm>
            <a:off x="1961028" y="1781259"/>
            <a:ext cx="102581" cy="8815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388BF-CF26-6BA7-66D8-CCCB9A4A484B}"/>
              </a:ext>
            </a:extLst>
          </p:cNvPr>
          <p:cNvSpPr txBox="1"/>
          <p:nvPr/>
        </p:nvSpPr>
        <p:spPr>
          <a:xfrm>
            <a:off x="5705827" y="2296375"/>
            <a:ext cx="48631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latin typeface="Magneto" panose="04030805050802020D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StudyRunner</a:t>
            </a:r>
            <a:endParaRPr lang="en-IE" sz="5000" dirty="0">
              <a:latin typeface="Magneto" panose="04030805050802020D02" pitchFamily="8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67D2C6-8994-E98C-BFD0-A281A984720D}"/>
              </a:ext>
            </a:extLst>
          </p:cNvPr>
          <p:cNvSpPr txBox="1"/>
          <p:nvPr/>
        </p:nvSpPr>
        <p:spPr>
          <a:xfrm>
            <a:off x="6843734" y="3066401"/>
            <a:ext cx="2587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Crumlin U7 Coding Champions 2019</a:t>
            </a:r>
            <a:endParaRPr lang="en-IE" sz="1200" dirty="0"/>
          </a:p>
        </p:txBody>
      </p:sp>
      <p:sp>
        <p:nvSpPr>
          <p:cNvPr id="3" name="Action Button: Blank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2E72470-126B-3BEB-0200-59E834643A2F}"/>
              </a:ext>
            </a:extLst>
          </p:cNvPr>
          <p:cNvSpPr/>
          <p:nvPr/>
        </p:nvSpPr>
        <p:spPr>
          <a:xfrm>
            <a:off x="4739498" y="99106"/>
            <a:ext cx="708660" cy="6952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Google Shape;2114;p35">
            <a:extLst>
              <a:ext uri="{FF2B5EF4-FFF2-40B4-BE49-F238E27FC236}">
                <a16:creationId xmlns:a16="http://schemas.microsoft.com/office/drawing/2014/main" id="{1C62795C-2DCC-4EC7-3B33-1909A1DDBD2F}"/>
              </a:ext>
            </a:extLst>
          </p:cNvPr>
          <p:cNvSpPr/>
          <p:nvPr/>
        </p:nvSpPr>
        <p:spPr>
          <a:xfrm rot="1446955">
            <a:off x="25235193" y="3367215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70BA"/>
              </a:solidFill>
            </a:endParaRPr>
          </a:p>
        </p:txBody>
      </p:sp>
      <p:sp>
        <p:nvSpPr>
          <p:cNvPr id="35" name="Google Shape;2114;p35">
            <a:extLst>
              <a:ext uri="{FF2B5EF4-FFF2-40B4-BE49-F238E27FC236}">
                <a16:creationId xmlns:a16="http://schemas.microsoft.com/office/drawing/2014/main" id="{D21BB119-9D59-E8DA-D2F8-9FE93D4F1D04}"/>
              </a:ext>
            </a:extLst>
          </p:cNvPr>
          <p:cNvSpPr/>
          <p:nvPr/>
        </p:nvSpPr>
        <p:spPr>
          <a:xfrm>
            <a:off x="5561241" y="220058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39" name="Action Button: Blank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B62A926-E466-FD3C-201B-63009D8B389B}"/>
              </a:ext>
            </a:extLst>
          </p:cNvPr>
          <p:cNvSpPr/>
          <p:nvPr/>
        </p:nvSpPr>
        <p:spPr>
          <a:xfrm>
            <a:off x="12981444" y="2387360"/>
            <a:ext cx="1887239" cy="3981356"/>
          </a:xfrm>
          <a:prstGeom prst="actionButtonBlan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1EE43D8-3D2C-E52A-9606-7AA356203527}"/>
              </a:ext>
            </a:extLst>
          </p:cNvPr>
          <p:cNvSpPr/>
          <p:nvPr/>
        </p:nvSpPr>
        <p:spPr>
          <a:xfrm>
            <a:off x="18060538" y="5891543"/>
            <a:ext cx="1887239" cy="4921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5" name="Picture 14" descr="A black rectangular cellphone&#10;&#10;AI-generated content may be incorrect.">
            <a:extLst>
              <a:ext uri="{FF2B5EF4-FFF2-40B4-BE49-F238E27FC236}">
                <a16:creationId xmlns:a16="http://schemas.microsoft.com/office/drawing/2014/main" id="{31627E6E-F4B5-08B8-5B53-B37E2427F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602" y="1726097"/>
            <a:ext cx="9123382" cy="513190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8A0DCF7-89A1-25E6-19B0-1A92B8F89D2F}"/>
              </a:ext>
            </a:extLst>
          </p:cNvPr>
          <p:cNvSpPr txBox="1"/>
          <p:nvPr/>
        </p:nvSpPr>
        <p:spPr>
          <a:xfrm>
            <a:off x="18050849" y="3275938"/>
            <a:ext cx="208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agneto" panose="04030805050802020D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StudyRunner</a:t>
            </a:r>
            <a:endParaRPr lang="en-IE" dirty="0">
              <a:latin typeface="Magneto" panose="04030805050802020D02" pitchFamily="8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FE40A5EB-94A5-0E73-51AB-7C568B7417DC}"/>
              </a:ext>
            </a:extLst>
          </p:cNvPr>
          <p:cNvSpPr/>
          <p:nvPr/>
        </p:nvSpPr>
        <p:spPr>
          <a:xfrm>
            <a:off x="18132392" y="3275938"/>
            <a:ext cx="1694848" cy="15306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4488C395-E8CF-E71B-2945-D5F73BF1B626}"/>
              </a:ext>
            </a:extLst>
          </p:cNvPr>
          <p:cNvSpPr/>
          <p:nvPr/>
        </p:nvSpPr>
        <p:spPr>
          <a:xfrm rot="10800000">
            <a:off x="18147043" y="3545671"/>
            <a:ext cx="1694848" cy="15306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Google Shape;2114;p35">
            <a:extLst>
              <a:ext uri="{FF2B5EF4-FFF2-40B4-BE49-F238E27FC236}">
                <a16:creationId xmlns:a16="http://schemas.microsoft.com/office/drawing/2014/main" id="{9F4D6009-8F43-E678-E432-AAA802666D97}"/>
              </a:ext>
            </a:extLst>
          </p:cNvPr>
          <p:cNvSpPr/>
          <p:nvPr/>
        </p:nvSpPr>
        <p:spPr>
          <a:xfrm rot="1446955">
            <a:off x="19479604" y="3598344"/>
            <a:ext cx="194717" cy="163954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70BA"/>
              </a:solidFill>
            </a:endParaRPr>
          </a:p>
        </p:txBody>
      </p:sp>
      <p:sp>
        <p:nvSpPr>
          <p:cNvPr id="44" name="Google Shape;2114;p35">
            <a:extLst>
              <a:ext uri="{FF2B5EF4-FFF2-40B4-BE49-F238E27FC236}">
                <a16:creationId xmlns:a16="http://schemas.microsoft.com/office/drawing/2014/main" id="{A7922BC6-1562-C862-C5AB-119B8A3D9406}"/>
              </a:ext>
            </a:extLst>
          </p:cNvPr>
          <p:cNvSpPr/>
          <p:nvPr/>
        </p:nvSpPr>
        <p:spPr>
          <a:xfrm rot="21182788">
            <a:off x="18422898" y="3146212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pic>
        <p:nvPicPr>
          <p:cNvPr id="55" name="Picture 54" descr="A cartoon of a bear&#10;&#10;AI-generated content may be incorrect.">
            <a:extLst>
              <a:ext uri="{FF2B5EF4-FFF2-40B4-BE49-F238E27FC236}">
                <a16:creationId xmlns:a16="http://schemas.microsoft.com/office/drawing/2014/main" id="{1831B4EE-293A-916F-6E47-F19205A59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466" y="3717845"/>
            <a:ext cx="1918424" cy="261318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F12F7DA-2EDF-C6EE-A69E-7723BFB211D9}"/>
              </a:ext>
            </a:extLst>
          </p:cNvPr>
          <p:cNvSpPr/>
          <p:nvPr/>
        </p:nvSpPr>
        <p:spPr>
          <a:xfrm>
            <a:off x="18432606" y="4427942"/>
            <a:ext cx="1123722" cy="2703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9E3EE38-FBA3-73AA-6CA6-3A4306E8C125}"/>
              </a:ext>
            </a:extLst>
          </p:cNvPr>
          <p:cNvSpPr/>
          <p:nvPr/>
        </p:nvSpPr>
        <p:spPr>
          <a:xfrm>
            <a:off x="18432606" y="4931893"/>
            <a:ext cx="1123722" cy="2703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60F0117-8F51-AE66-C5E1-8EE3570EB8D5}"/>
              </a:ext>
            </a:extLst>
          </p:cNvPr>
          <p:cNvSpPr/>
          <p:nvPr/>
        </p:nvSpPr>
        <p:spPr>
          <a:xfrm>
            <a:off x="18432606" y="5435844"/>
            <a:ext cx="1123722" cy="2703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925FB3-BB38-4408-A17E-F7DFD9688AA5}"/>
              </a:ext>
            </a:extLst>
          </p:cNvPr>
          <p:cNvSpPr txBox="1"/>
          <p:nvPr/>
        </p:nvSpPr>
        <p:spPr>
          <a:xfrm>
            <a:off x="18592527" y="4437654"/>
            <a:ext cx="100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Continue</a:t>
            </a:r>
            <a:endParaRPr lang="en-IE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1163CD-AF73-7973-029F-CC1967B6BCA1}"/>
              </a:ext>
            </a:extLst>
          </p:cNvPr>
          <p:cNvSpPr txBox="1"/>
          <p:nvPr/>
        </p:nvSpPr>
        <p:spPr>
          <a:xfrm>
            <a:off x="18592527" y="4943791"/>
            <a:ext cx="100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Notes</a:t>
            </a:r>
            <a:endParaRPr lang="en-IE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1C5472-E993-E77A-1978-04593DBDE4A2}"/>
              </a:ext>
            </a:extLst>
          </p:cNvPr>
          <p:cNvSpPr txBox="1"/>
          <p:nvPr/>
        </p:nvSpPr>
        <p:spPr>
          <a:xfrm>
            <a:off x="18482231" y="5418955"/>
            <a:ext cx="116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Achievements</a:t>
            </a:r>
            <a:endParaRPr lang="en-IE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6F0311-B5F7-0BCB-4B6B-C030CDB13B3F}"/>
              </a:ext>
            </a:extLst>
          </p:cNvPr>
          <p:cNvSpPr txBox="1"/>
          <p:nvPr/>
        </p:nvSpPr>
        <p:spPr>
          <a:xfrm rot="21199313">
            <a:off x="20381032" y="3695182"/>
            <a:ext cx="2651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Game-</a:t>
            </a:r>
            <a:r>
              <a:rPr lang="en-US" sz="2000" dirty="0" err="1">
                <a:solidFill>
                  <a:schemeClr val="accent5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ify</a:t>
            </a:r>
            <a:r>
              <a:rPr lang="en-US" sz="2000" dirty="0">
                <a:solidFill>
                  <a:schemeClr val="accent5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learning!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453DF5-4294-310D-CDA2-B292C7DFBD69}"/>
              </a:ext>
            </a:extLst>
          </p:cNvPr>
          <p:cNvSpPr txBox="1"/>
          <p:nvPr/>
        </p:nvSpPr>
        <p:spPr>
          <a:xfrm rot="21254460">
            <a:off x="20367663" y="4911124"/>
            <a:ext cx="32483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Insert your notes into the app and let the AI create levels for you.</a:t>
            </a:r>
            <a:endParaRPr lang="en-IE" sz="2000" dirty="0">
              <a:solidFill>
                <a:schemeClr val="accent5">
                  <a:lumMod val="5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E7AC48-2408-7313-B19F-95E7E7D92764}"/>
              </a:ext>
            </a:extLst>
          </p:cNvPr>
          <p:cNvSpPr txBox="1"/>
          <p:nvPr/>
        </p:nvSpPr>
        <p:spPr>
          <a:xfrm rot="1251747">
            <a:off x="23098605" y="4044620"/>
            <a:ext cx="30538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2000" dirty="0">
                <a:solidFill>
                  <a:srgbClr val="7030A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View your achievements and go over areas where you are lacking.</a:t>
            </a:r>
            <a:endParaRPr lang="en-US" sz="2000" dirty="0">
              <a:solidFill>
                <a:srgbClr val="7030A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6" name="Picture 15" descr="A cartoon of a person looking at a plant&#10;&#10;AI-generated content may be incorrect.">
            <a:extLst>
              <a:ext uri="{FF2B5EF4-FFF2-40B4-BE49-F238E27FC236}">
                <a16:creationId xmlns:a16="http://schemas.microsoft.com/office/drawing/2014/main" id="{2E7AD898-A278-8C58-09A0-53F970230E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76" y="2439971"/>
            <a:ext cx="2573219" cy="3859829"/>
          </a:xfrm>
          <a:prstGeom prst="rect">
            <a:avLst/>
          </a:prstGeom>
        </p:spPr>
      </p:pic>
      <p:pic>
        <p:nvPicPr>
          <p:cNvPr id="13" name="Picture 12" descr="A black rectangular cellphone&#10;&#10;AI-generated content may be incorrect.">
            <a:extLst>
              <a:ext uri="{FF2B5EF4-FFF2-40B4-BE49-F238E27FC236}">
                <a16:creationId xmlns:a16="http://schemas.microsoft.com/office/drawing/2014/main" id="{8FC93131-A7BD-88D9-D675-13C43A3CA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4492" y="1680390"/>
            <a:ext cx="12214768" cy="5131903"/>
          </a:xfrm>
          <a:prstGeom prst="rect">
            <a:avLst/>
          </a:prstGeom>
        </p:spPr>
      </p:pic>
      <p:sp>
        <p:nvSpPr>
          <p:cNvPr id="17" name="Google Shape;2114;p35">
            <a:extLst>
              <a:ext uri="{FF2B5EF4-FFF2-40B4-BE49-F238E27FC236}">
                <a16:creationId xmlns:a16="http://schemas.microsoft.com/office/drawing/2014/main" id="{71D42A7B-A54E-5C75-FB99-B946ED3FB60B}"/>
              </a:ext>
            </a:extLst>
          </p:cNvPr>
          <p:cNvSpPr/>
          <p:nvPr/>
        </p:nvSpPr>
        <p:spPr>
          <a:xfrm rot="1446955">
            <a:off x="10251996" y="3182548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70BA"/>
              </a:solidFill>
            </a:endParaRPr>
          </a:p>
        </p:txBody>
      </p:sp>
      <p:pic>
        <p:nvPicPr>
          <p:cNvPr id="21" name="Picture 20" descr="A black rectangular cellphone&#10;&#10;AI-generated content may be incorrect.">
            <a:extLst>
              <a:ext uri="{FF2B5EF4-FFF2-40B4-BE49-F238E27FC236}">
                <a16:creationId xmlns:a16="http://schemas.microsoft.com/office/drawing/2014/main" id="{A7AF9438-79B7-5F51-E62A-0A15B79F4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1407" y="7153530"/>
            <a:ext cx="9123382" cy="5131903"/>
          </a:xfrm>
          <a:prstGeom prst="rect">
            <a:avLst/>
          </a:prstGeom>
        </p:spPr>
      </p:pic>
      <p:sp>
        <p:nvSpPr>
          <p:cNvPr id="40" name="Action Button: Blank 3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7A9C331-1B1A-9F47-04BE-DEBC07682E55}"/>
              </a:ext>
            </a:extLst>
          </p:cNvPr>
          <p:cNvSpPr/>
          <p:nvPr/>
        </p:nvSpPr>
        <p:spPr>
          <a:xfrm>
            <a:off x="2543756" y="7888712"/>
            <a:ext cx="1887239" cy="3981356"/>
          </a:xfrm>
          <a:prstGeom prst="actionButtonBlan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49" name="Picture 48" descr="A group of people holding weights&#10;&#10;AI-generated content may be incorrect.">
            <a:extLst>
              <a:ext uri="{FF2B5EF4-FFF2-40B4-BE49-F238E27FC236}">
                <a16:creationId xmlns:a16="http://schemas.microsoft.com/office/drawing/2014/main" id="{7116DFC5-CC69-D7D2-10E2-2ED29F5666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92" y="8552150"/>
            <a:ext cx="1729847" cy="97303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316FB8B-AB96-89FB-1D5A-974FCACC520F}"/>
              </a:ext>
            </a:extLst>
          </p:cNvPr>
          <p:cNvSpPr txBox="1"/>
          <p:nvPr/>
        </p:nvSpPr>
        <p:spPr>
          <a:xfrm>
            <a:off x="2877292" y="10552616"/>
            <a:ext cx="1220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2000" dirty="0">
                <a:solidFill>
                  <a:srgbClr val="7030A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Content</a:t>
            </a:r>
            <a:endParaRPr lang="en-US" sz="2000" dirty="0">
              <a:solidFill>
                <a:srgbClr val="7030A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C23236-45D8-0FB5-0616-80F0A9E306DE}"/>
              </a:ext>
            </a:extLst>
          </p:cNvPr>
          <p:cNvCxnSpPr/>
          <p:nvPr/>
        </p:nvCxnSpPr>
        <p:spPr>
          <a:xfrm flipV="1">
            <a:off x="3487375" y="9633018"/>
            <a:ext cx="0" cy="885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A stack of books with different colored pages&#10;&#10;AI-generated content may be incorrect.">
            <a:extLst>
              <a:ext uri="{FF2B5EF4-FFF2-40B4-BE49-F238E27FC236}">
                <a16:creationId xmlns:a16="http://schemas.microsoft.com/office/drawing/2014/main" id="{9D4E5EEE-8643-D5EE-AC2C-1D28E73E72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85" y="9516994"/>
            <a:ext cx="3137432" cy="2353074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E57D421-0382-F831-3393-1F219B569E8B}"/>
              </a:ext>
            </a:extLst>
          </p:cNvPr>
          <p:cNvCxnSpPr>
            <a:cxnSpLocks/>
          </p:cNvCxnSpPr>
          <p:nvPr/>
        </p:nvCxnSpPr>
        <p:spPr>
          <a:xfrm flipH="1">
            <a:off x="4511622" y="10191803"/>
            <a:ext cx="2640863" cy="430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653FE3A-CB0C-A7CF-FC4B-AE535CE2DA35}"/>
              </a:ext>
            </a:extLst>
          </p:cNvPr>
          <p:cNvSpPr txBox="1"/>
          <p:nvPr/>
        </p:nvSpPr>
        <p:spPr>
          <a:xfrm rot="21199313">
            <a:off x="5675773" y="3744836"/>
            <a:ext cx="2651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Play with Friends!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4CDD61-FC61-8AFC-CDB2-49231FE58022}"/>
              </a:ext>
            </a:extLst>
          </p:cNvPr>
          <p:cNvSpPr txBox="1"/>
          <p:nvPr/>
        </p:nvSpPr>
        <p:spPr>
          <a:xfrm rot="1251747">
            <a:off x="7748483" y="4804603"/>
            <a:ext cx="3053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2000" dirty="0">
                <a:solidFill>
                  <a:srgbClr val="7030A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Top the leaderboard!</a:t>
            </a:r>
            <a:endParaRPr lang="en-US" sz="2000" dirty="0">
              <a:solidFill>
                <a:srgbClr val="7030A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778D3F-A71F-42D2-69F0-339888D709E7}"/>
              </a:ext>
            </a:extLst>
          </p:cNvPr>
          <p:cNvSpPr txBox="1"/>
          <p:nvPr/>
        </p:nvSpPr>
        <p:spPr>
          <a:xfrm rot="21254460">
            <a:off x="5344482" y="5103764"/>
            <a:ext cx="32483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Get rewards for good performance!</a:t>
            </a:r>
            <a:endParaRPr lang="en-IE" sz="2000" dirty="0">
              <a:solidFill>
                <a:schemeClr val="accent5">
                  <a:lumMod val="5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47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FFAF71-D776-2E58-F356-BB88BE930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6E6C84-9E1A-153F-0E50-3E441F2654AF}"/>
              </a:ext>
            </a:extLst>
          </p:cNvPr>
          <p:cNvSpPr/>
          <p:nvPr/>
        </p:nvSpPr>
        <p:spPr>
          <a:xfrm>
            <a:off x="1416390" y="2795847"/>
            <a:ext cx="9359220" cy="2275840"/>
          </a:xfrm>
          <a:prstGeom prst="roundRect">
            <a:avLst/>
          </a:prstGeom>
          <a:solidFill>
            <a:srgbClr val="C00000"/>
          </a:solidFill>
          <a:effectLst>
            <a:softEdge rad="660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A5AB10-EB20-59A4-4B69-9F60DC20BC91}"/>
              </a:ext>
            </a:extLst>
          </p:cNvPr>
          <p:cNvSpPr/>
          <p:nvPr/>
        </p:nvSpPr>
        <p:spPr>
          <a:xfrm>
            <a:off x="1359579" y="-344472"/>
            <a:ext cx="9472841" cy="4969997"/>
          </a:xfrm>
          <a:prstGeom prst="roundRect">
            <a:avLst>
              <a:gd name="adj" fmla="val 9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427E05-022F-EC37-0537-5F1923CA889E}"/>
              </a:ext>
            </a:extLst>
          </p:cNvPr>
          <p:cNvSpPr/>
          <p:nvPr/>
        </p:nvSpPr>
        <p:spPr>
          <a:xfrm>
            <a:off x="1416389" y="347287"/>
            <a:ext cx="9359220" cy="4186798"/>
          </a:xfrm>
          <a:prstGeom prst="roundRect">
            <a:avLst>
              <a:gd name="adj" fmla="val 84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93901-1916-7F8C-1369-856793E9A584}"/>
              </a:ext>
            </a:extLst>
          </p:cNvPr>
          <p:cNvSpPr txBox="1"/>
          <p:nvPr/>
        </p:nvSpPr>
        <p:spPr>
          <a:xfrm>
            <a:off x="2136371" y="-66502"/>
            <a:ext cx="140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E1E0F-86AC-9FF5-2C32-9A51B88D4F39}"/>
              </a:ext>
            </a:extLst>
          </p:cNvPr>
          <p:cNvSpPr txBox="1"/>
          <p:nvPr/>
        </p:nvSpPr>
        <p:spPr>
          <a:xfrm>
            <a:off x="3603119" y="-66502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2BCED8-6F85-3D13-CD8F-B20DC61D2466}"/>
              </a:ext>
            </a:extLst>
          </p:cNvPr>
          <p:cNvSpPr txBox="1"/>
          <p:nvPr/>
        </p:nvSpPr>
        <p:spPr>
          <a:xfrm>
            <a:off x="4637128" y="-66502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714CAC-615A-14B5-53DE-DDE0FAF9F573}"/>
              </a:ext>
            </a:extLst>
          </p:cNvPr>
          <p:cNvCxnSpPr>
            <a:cxnSpLocks/>
          </p:cNvCxnSpPr>
          <p:nvPr/>
        </p:nvCxnSpPr>
        <p:spPr>
          <a:xfrm>
            <a:off x="4658857" y="347287"/>
            <a:ext cx="8699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oogle Shape;2116;p35">
            <a:extLst>
              <a:ext uri="{FF2B5EF4-FFF2-40B4-BE49-F238E27FC236}">
                <a16:creationId xmlns:a16="http://schemas.microsoft.com/office/drawing/2014/main" id="{1FACD165-FAAE-0F39-A811-5C2963D3CAD0}"/>
              </a:ext>
            </a:extLst>
          </p:cNvPr>
          <p:cNvGrpSpPr/>
          <p:nvPr/>
        </p:nvGrpSpPr>
        <p:grpSpPr>
          <a:xfrm rot="20900674">
            <a:off x="936688" y="692805"/>
            <a:ext cx="902593" cy="1584803"/>
            <a:chOff x="2332850" y="1508965"/>
            <a:chExt cx="495798" cy="870475"/>
          </a:xfrm>
        </p:grpSpPr>
        <p:sp>
          <p:nvSpPr>
            <p:cNvPr id="23" name="Google Shape;2117;p35">
              <a:extLst>
                <a:ext uri="{FF2B5EF4-FFF2-40B4-BE49-F238E27FC236}">
                  <a16:creationId xmlns:a16="http://schemas.microsoft.com/office/drawing/2014/main" id="{A4A7E750-98A1-CC80-36BB-8EC8606A23FF}"/>
                </a:ext>
              </a:extLst>
            </p:cNvPr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8;p35">
              <a:extLst>
                <a:ext uri="{FF2B5EF4-FFF2-40B4-BE49-F238E27FC236}">
                  <a16:creationId xmlns:a16="http://schemas.microsoft.com/office/drawing/2014/main" id="{5EB28B27-FDB2-E267-AC2C-660CBA4FB498}"/>
                </a:ext>
              </a:extLst>
            </p:cNvPr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19;p35">
              <a:extLst>
                <a:ext uri="{FF2B5EF4-FFF2-40B4-BE49-F238E27FC236}">
                  <a16:creationId xmlns:a16="http://schemas.microsoft.com/office/drawing/2014/main" id="{2A64BD5B-114B-840F-0677-0ED1D3A69956}"/>
                </a:ext>
              </a:extLst>
            </p:cNvPr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20;p35">
              <a:extLst>
                <a:ext uri="{FF2B5EF4-FFF2-40B4-BE49-F238E27FC236}">
                  <a16:creationId xmlns:a16="http://schemas.microsoft.com/office/drawing/2014/main" id="{E3A342F2-36F5-8963-986C-7F319E591364}"/>
                </a:ext>
              </a:extLst>
            </p:cNvPr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21;p35">
              <a:extLst>
                <a:ext uri="{FF2B5EF4-FFF2-40B4-BE49-F238E27FC236}">
                  <a16:creationId xmlns:a16="http://schemas.microsoft.com/office/drawing/2014/main" id="{61E76BBF-D189-D93F-F494-C02E637ED818}"/>
                </a:ext>
              </a:extLst>
            </p:cNvPr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22;p35">
              <a:extLst>
                <a:ext uri="{FF2B5EF4-FFF2-40B4-BE49-F238E27FC236}">
                  <a16:creationId xmlns:a16="http://schemas.microsoft.com/office/drawing/2014/main" id="{769D62ED-D55F-C612-7125-96194D9B95F7}"/>
                </a:ext>
              </a:extLst>
            </p:cNvPr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23;p35">
              <a:extLst>
                <a:ext uri="{FF2B5EF4-FFF2-40B4-BE49-F238E27FC236}">
                  <a16:creationId xmlns:a16="http://schemas.microsoft.com/office/drawing/2014/main" id="{26178204-4B63-AB9F-5616-DA1295FB359A}"/>
                </a:ext>
              </a:extLst>
            </p:cNvPr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4;p35">
              <a:extLst>
                <a:ext uri="{FF2B5EF4-FFF2-40B4-BE49-F238E27FC236}">
                  <a16:creationId xmlns:a16="http://schemas.microsoft.com/office/drawing/2014/main" id="{CD21A024-4164-888A-64EE-5F6FC42C631D}"/>
                </a:ext>
              </a:extLst>
            </p:cNvPr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25;p35">
              <a:extLst>
                <a:ext uri="{FF2B5EF4-FFF2-40B4-BE49-F238E27FC236}">
                  <a16:creationId xmlns:a16="http://schemas.microsoft.com/office/drawing/2014/main" id="{BC4BE171-18A8-B674-739C-1DEE45CBA604}"/>
                </a:ext>
              </a:extLst>
            </p:cNvPr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6;p35">
              <a:extLst>
                <a:ext uri="{FF2B5EF4-FFF2-40B4-BE49-F238E27FC236}">
                  <a16:creationId xmlns:a16="http://schemas.microsoft.com/office/drawing/2014/main" id="{94350DA4-0FD1-834B-09CA-812CE8FE9583}"/>
                </a:ext>
              </a:extLst>
            </p:cNvPr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7;p35">
              <a:extLst>
                <a:ext uri="{FF2B5EF4-FFF2-40B4-BE49-F238E27FC236}">
                  <a16:creationId xmlns:a16="http://schemas.microsoft.com/office/drawing/2014/main" id="{27352B7D-A4D8-19A0-2979-1D8DB0B08B5F}"/>
                </a:ext>
              </a:extLst>
            </p:cNvPr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8;p35">
              <a:extLst>
                <a:ext uri="{FF2B5EF4-FFF2-40B4-BE49-F238E27FC236}">
                  <a16:creationId xmlns:a16="http://schemas.microsoft.com/office/drawing/2014/main" id="{62D495CC-A3CE-56F1-423D-5CF00AE89850}"/>
                </a:ext>
              </a:extLst>
            </p:cNvPr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C75D86-017D-4BCC-ABF9-768ED576EC9F}"/>
              </a:ext>
            </a:extLst>
          </p:cNvPr>
          <p:cNvSpPr/>
          <p:nvPr/>
        </p:nvSpPr>
        <p:spPr>
          <a:xfrm>
            <a:off x="1217518" y="1596554"/>
            <a:ext cx="9831482" cy="5170032"/>
          </a:xfrm>
          <a:prstGeom prst="roundRect">
            <a:avLst>
              <a:gd name="adj" fmla="val 9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AEACE06-E7A9-6186-C415-F303E816CD55}"/>
              </a:ext>
            </a:extLst>
          </p:cNvPr>
          <p:cNvSpPr/>
          <p:nvPr/>
        </p:nvSpPr>
        <p:spPr>
          <a:xfrm>
            <a:off x="1298145" y="2075067"/>
            <a:ext cx="9676338" cy="4522764"/>
          </a:xfrm>
          <a:prstGeom prst="roundRect">
            <a:avLst>
              <a:gd name="adj" fmla="val 84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F82CCC-5739-7017-701A-C8275788FC90}"/>
              </a:ext>
            </a:extLst>
          </p:cNvPr>
          <p:cNvSpPr txBox="1"/>
          <p:nvPr/>
        </p:nvSpPr>
        <p:spPr>
          <a:xfrm>
            <a:off x="1851847" y="1658507"/>
            <a:ext cx="46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endParaRPr lang="en-IE" b="1" dirty="0"/>
          </a:p>
        </p:txBody>
      </p:sp>
      <p:sp>
        <p:nvSpPr>
          <p:cNvPr id="36" name="Action Button: Blank 3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CD3A3FF-2FC2-B64E-0BB7-F93691C177C0}"/>
              </a:ext>
            </a:extLst>
          </p:cNvPr>
          <p:cNvSpPr/>
          <p:nvPr/>
        </p:nvSpPr>
        <p:spPr>
          <a:xfrm>
            <a:off x="3737388" y="91414"/>
            <a:ext cx="708660" cy="84913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Action Button: Blank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001AF6F-30B0-F9CF-7A0A-A7C79413F69F}"/>
              </a:ext>
            </a:extLst>
          </p:cNvPr>
          <p:cNvSpPr/>
          <p:nvPr/>
        </p:nvSpPr>
        <p:spPr>
          <a:xfrm>
            <a:off x="1961028" y="1781259"/>
            <a:ext cx="102581" cy="8815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DEC1F-DA21-B435-9C3F-CFF0B95EF362}"/>
              </a:ext>
            </a:extLst>
          </p:cNvPr>
          <p:cNvSpPr txBox="1"/>
          <p:nvPr/>
        </p:nvSpPr>
        <p:spPr>
          <a:xfrm>
            <a:off x="5705827" y="2296375"/>
            <a:ext cx="48631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latin typeface="Magneto" panose="04030805050802020D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StudyRunner</a:t>
            </a:r>
            <a:endParaRPr lang="en-IE" sz="5000" dirty="0">
              <a:latin typeface="Magneto" panose="04030805050802020D02" pitchFamily="8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F095FF-5A73-3485-6308-12A31E54324D}"/>
              </a:ext>
            </a:extLst>
          </p:cNvPr>
          <p:cNvSpPr txBox="1"/>
          <p:nvPr/>
        </p:nvSpPr>
        <p:spPr>
          <a:xfrm>
            <a:off x="6843734" y="3066401"/>
            <a:ext cx="2587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Crumlin U7 Coding Champions 2019</a:t>
            </a:r>
            <a:endParaRPr lang="en-IE" sz="1200" dirty="0"/>
          </a:p>
        </p:txBody>
      </p:sp>
      <p:sp>
        <p:nvSpPr>
          <p:cNvPr id="3" name="Action Button: Blank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4C63675-AA50-3169-1C1D-C0A3F2A5D011}"/>
              </a:ext>
            </a:extLst>
          </p:cNvPr>
          <p:cNvSpPr/>
          <p:nvPr/>
        </p:nvSpPr>
        <p:spPr>
          <a:xfrm>
            <a:off x="4739498" y="99106"/>
            <a:ext cx="708660" cy="6952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Google Shape;2114;p35">
            <a:extLst>
              <a:ext uri="{FF2B5EF4-FFF2-40B4-BE49-F238E27FC236}">
                <a16:creationId xmlns:a16="http://schemas.microsoft.com/office/drawing/2014/main" id="{91163974-47C7-949D-1552-42B1E9A7EF86}"/>
              </a:ext>
            </a:extLst>
          </p:cNvPr>
          <p:cNvSpPr/>
          <p:nvPr/>
        </p:nvSpPr>
        <p:spPr>
          <a:xfrm rot="1446955">
            <a:off x="25235193" y="3367215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70BA"/>
              </a:solidFill>
            </a:endParaRPr>
          </a:p>
        </p:txBody>
      </p:sp>
      <p:sp>
        <p:nvSpPr>
          <p:cNvPr id="35" name="Google Shape;2114;p35">
            <a:extLst>
              <a:ext uri="{FF2B5EF4-FFF2-40B4-BE49-F238E27FC236}">
                <a16:creationId xmlns:a16="http://schemas.microsoft.com/office/drawing/2014/main" id="{77359BBF-F1FF-ADA1-9681-CC2434BF8607}"/>
              </a:ext>
            </a:extLst>
          </p:cNvPr>
          <p:cNvSpPr/>
          <p:nvPr/>
        </p:nvSpPr>
        <p:spPr>
          <a:xfrm>
            <a:off x="5561241" y="2200581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sp>
        <p:nvSpPr>
          <p:cNvPr id="39" name="Action Button: Blank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C30277B-46CF-717C-33A1-2BD30C2278DC}"/>
              </a:ext>
            </a:extLst>
          </p:cNvPr>
          <p:cNvSpPr/>
          <p:nvPr/>
        </p:nvSpPr>
        <p:spPr>
          <a:xfrm>
            <a:off x="12981444" y="2387360"/>
            <a:ext cx="1887239" cy="3981356"/>
          </a:xfrm>
          <a:prstGeom prst="actionButtonBlan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735DB3B-DD60-7F5D-170A-9961BF4A8E48}"/>
              </a:ext>
            </a:extLst>
          </p:cNvPr>
          <p:cNvSpPr/>
          <p:nvPr/>
        </p:nvSpPr>
        <p:spPr>
          <a:xfrm>
            <a:off x="18060538" y="5891543"/>
            <a:ext cx="1887239" cy="492132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5" name="Picture 14" descr="A black rectangular cellphone&#10;&#10;AI-generated content may be incorrect.">
            <a:extLst>
              <a:ext uri="{FF2B5EF4-FFF2-40B4-BE49-F238E27FC236}">
                <a16:creationId xmlns:a16="http://schemas.microsoft.com/office/drawing/2014/main" id="{3B2725D0-6967-D8D1-CFEB-CE59996F6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602" y="1726097"/>
            <a:ext cx="9123382" cy="513190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73DB378-9DEA-71A7-AA9F-F5A469C62D9F}"/>
              </a:ext>
            </a:extLst>
          </p:cNvPr>
          <p:cNvSpPr txBox="1"/>
          <p:nvPr/>
        </p:nvSpPr>
        <p:spPr>
          <a:xfrm>
            <a:off x="18050849" y="3275938"/>
            <a:ext cx="208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agneto" panose="04030805050802020D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StudyRunner</a:t>
            </a:r>
            <a:endParaRPr lang="en-IE" dirty="0">
              <a:latin typeface="Magneto" panose="04030805050802020D02" pitchFamily="8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26D5D493-F513-B7B3-9FDD-78561BB952CD}"/>
              </a:ext>
            </a:extLst>
          </p:cNvPr>
          <p:cNvSpPr/>
          <p:nvPr/>
        </p:nvSpPr>
        <p:spPr>
          <a:xfrm>
            <a:off x="18132392" y="3275938"/>
            <a:ext cx="1694848" cy="15306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9A680AD1-7E0E-38DE-EF2C-C0BD453A7108}"/>
              </a:ext>
            </a:extLst>
          </p:cNvPr>
          <p:cNvSpPr/>
          <p:nvPr/>
        </p:nvSpPr>
        <p:spPr>
          <a:xfrm rot="10800000">
            <a:off x="18147043" y="3545671"/>
            <a:ext cx="1694848" cy="15306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3" name="Google Shape;2114;p35">
            <a:extLst>
              <a:ext uri="{FF2B5EF4-FFF2-40B4-BE49-F238E27FC236}">
                <a16:creationId xmlns:a16="http://schemas.microsoft.com/office/drawing/2014/main" id="{5E1D51C1-EC8E-D40E-8D9E-5C36C2EA9A5E}"/>
              </a:ext>
            </a:extLst>
          </p:cNvPr>
          <p:cNvSpPr/>
          <p:nvPr/>
        </p:nvSpPr>
        <p:spPr>
          <a:xfrm rot="1446955">
            <a:off x="19479604" y="3598344"/>
            <a:ext cx="194717" cy="163954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70BA"/>
              </a:solidFill>
            </a:endParaRPr>
          </a:p>
        </p:txBody>
      </p:sp>
      <p:sp>
        <p:nvSpPr>
          <p:cNvPr id="44" name="Google Shape;2114;p35">
            <a:extLst>
              <a:ext uri="{FF2B5EF4-FFF2-40B4-BE49-F238E27FC236}">
                <a16:creationId xmlns:a16="http://schemas.microsoft.com/office/drawing/2014/main" id="{61115B3C-C3EE-BA4A-A1D3-B27C043C9EE2}"/>
              </a:ext>
            </a:extLst>
          </p:cNvPr>
          <p:cNvSpPr/>
          <p:nvPr/>
        </p:nvSpPr>
        <p:spPr>
          <a:xfrm rot="21182788">
            <a:off x="18422898" y="3146212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70BA"/>
              </a:solidFill>
            </a:endParaRPr>
          </a:p>
        </p:txBody>
      </p:sp>
      <p:pic>
        <p:nvPicPr>
          <p:cNvPr id="55" name="Picture 54" descr="A cartoon of a bear&#10;&#10;AI-generated content may be incorrect.">
            <a:extLst>
              <a:ext uri="{FF2B5EF4-FFF2-40B4-BE49-F238E27FC236}">
                <a16:creationId xmlns:a16="http://schemas.microsoft.com/office/drawing/2014/main" id="{A1F4D467-CF0A-8A76-13B1-9F01541B3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466" y="3717845"/>
            <a:ext cx="1918424" cy="261318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963D0BA-E2B2-6AF2-D4EB-FDEC3DC7BFBE}"/>
              </a:ext>
            </a:extLst>
          </p:cNvPr>
          <p:cNvSpPr/>
          <p:nvPr/>
        </p:nvSpPr>
        <p:spPr>
          <a:xfrm>
            <a:off x="18432606" y="4427942"/>
            <a:ext cx="1123722" cy="2703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5C1FD11-F3A6-3245-7CDA-183DDECCAFB2}"/>
              </a:ext>
            </a:extLst>
          </p:cNvPr>
          <p:cNvSpPr/>
          <p:nvPr/>
        </p:nvSpPr>
        <p:spPr>
          <a:xfrm>
            <a:off x="18432606" y="4931893"/>
            <a:ext cx="1123722" cy="2703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46796B3-00DC-E9D9-3657-DA209ECB9D32}"/>
              </a:ext>
            </a:extLst>
          </p:cNvPr>
          <p:cNvSpPr/>
          <p:nvPr/>
        </p:nvSpPr>
        <p:spPr>
          <a:xfrm>
            <a:off x="18432606" y="5435844"/>
            <a:ext cx="1123722" cy="2703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349810-F7FD-5E7B-1442-BB1D2CAF8A61}"/>
              </a:ext>
            </a:extLst>
          </p:cNvPr>
          <p:cNvSpPr txBox="1"/>
          <p:nvPr/>
        </p:nvSpPr>
        <p:spPr>
          <a:xfrm>
            <a:off x="18592527" y="4437654"/>
            <a:ext cx="100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Continue</a:t>
            </a:r>
            <a:endParaRPr lang="en-IE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84D24A-6752-F5F2-69B5-203B8E78D426}"/>
              </a:ext>
            </a:extLst>
          </p:cNvPr>
          <p:cNvSpPr txBox="1"/>
          <p:nvPr/>
        </p:nvSpPr>
        <p:spPr>
          <a:xfrm>
            <a:off x="18592527" y="4943791"/>
            <a:ext cx="100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Notes</a:t>
            </a:r>
            <a:endParaRPr lang="en-IE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4A276D-0064-6B78-4493-D2313FF122FB}"/>
              </a:ext>
            </a:extLst>
          </p:cNvPr>
          <p:cNvSpPr txBox="1"/>
          <p:nvPr/>
        </p:nvSpPr>
        <p:spPr>
          <a:xfrm>
            <a:off x="18482231" y="5418955"/>
            <a:ext cx="1163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Achievements</a:t>
            </a:r>
            <a:endParaRPr lang="en-IE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971845-0C0F-FE8D-EF22-2D3BEB592451}"/>
              </a:ext>
            </a:extLst>
          </p:cNvPr>
          <p:cNvSpPr txBox="1"/>
          <p:nvPr/>
        </p:nvSpPr>
        <p:spPr>
          <a:xfrm rot="21199313">
            <a:off x="20381032" y="3695182"/>
            <a:ext cx="2651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Game-</a:t>
            </a:r>
            <a:r>
              <a:rPr lang="en-US" sz="2000" dirty="0" err="1">
                <a:solidFill>
                  <a:schemeClr val="accent5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ify</a:t>
            </a:r>
            <a:r>
              <a:rPr lang="en-US" sz="2000" dirty="0">
                <a:solidFill>
                  <a:schemeClr val="accent5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learning!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3A2C87-0461-FBA4-9A15-8F4A45368173}"/>
              </a:ext>
            </a:extLst>
          </p:cNvPr>
          <p:cNvSpPr txBox="1"/>
          <p:nvPr/>
        </p:nvSpPr>
        <p:spPr>
          <a:xfrm rot="21254460">
            <a:off x="20367663" y="4911124"/>
            <a:ext cx="32483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Insert your notes into the app and let the AI create levels for you.</a:t>
            </a:r>
            <a:endParaRPr lang="en-IE" sz="2000" dirty="0">
              <a:solidFill>
                <a:schemeClr val="accent5">
                  <a:lumMod val="5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837D3-C313-DAEE-1DB5-5D9731CDD060}"/>
              </a:ext>
            </a:extLst>
          </p:cNvPr>
          <p:cNvSpPr txBox="1"/>
          <p:nvPr/>
        </p:nvSpPr>
        <p:spPr>
          <a:xfrm rot="1251747">
            <a:off x="23098605" y="4044620"/>
            <a:ext cx="30538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2000" dirty="0">
                <a:solidFill>
                  <a:srgbClr val="7030A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View your achievements and go over areas where you are lacking.</a:t>
            </a:r>
            <a:endParaRPr lang="en-US" sz="2000" dirty="0">
              <a:solidFill>
                <a:srgbClr val="7030A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" name="Picture 1" descr="A black rectangular cellphone&#10;&#10;AI-generated content may be incorrect.">
            <a:extLst>
              <a:ext uri="{FF2B5EF4-FFF2-40B4-BE49-F238E27FC236}">
                <a16:creationId xmlns:a16="http://schemas.microsoft.com/office/drawing/2014/main" id="{48453B1E-3DDF-6751-1543-B5CC34CCE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817" y="1702082"/>
            <a:ext cx="9123382" cy="5131903"/>
          </a:xfrm>
          <a:prstGeom prst="rect">
            <a:avLst/>
          </a:prstGeom>
        </p:spPr>
      </p:pic>
      <p:sp>
        <p:nvSpPr>
          <p:cNvPr id="14" name="Action Button: Blank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B0F8068-E1B7-FBAA-8F86-053C864BA567}"/>
              </a:ext>
            </a:extLst>
          </p:cNvPr>
          <p:cNvSpPr/>
          <p:nvPr/>
        </p:nvSpPr>
        <p:spPr>
          <a:xfrm>
            <a:off x="2394346" y="2437264"/>
            <a:ext cx="1887239" cy="3981356"/>
          </a:xfrm>
          <a:prstGeom prst="actionButtonBlan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7" name="Google Shape;2114;p35">
            <a:extLst>
              <a:ext uri="{FF2B5EF4-FFF2-40B4-BE49-F238E27FC236}">
                <a16:creationId xmlns:a16="http://schemas.microsoft.com/office/drawing/2014/main" id="{A6B0D4DC-39C0-A194-B639-5CF15B96D602}"/>
              </a:ext>
            </a:extLst>
          </p:cNvPr>
          <p:cNvSpPr/>
          <p:nvPr/>
        </p:nvSpPr>
        <p:spPr>
          <a:xfrm rot="1446955">
            <a:off x="10289981" y="3168567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70BA"/>
              </a:solidFill>
            </a:endParaRPr>
          </a:p>
        </p:txBody>
      </p:sp>
      <p:pic>
        <p:nvPicPr>
          <p:cNvPr id="40" name="Picture 39" descr="A group of people holding weights&#10;&#10;AI-generated content may be incorrect.">
            <a:extLst>
              <a:ext uri="{FF2B5EF4-FFF2-40B4-BE49-F238E27FC236}">
                <a16:creationId xmlns:a16="http://schemas.microsoft.com/office/drawing/2014/main" id="{263C817E-31A2-2E27-3486-DA28954373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82" y="3100702"/>
            <a:ext cx="1729847" cy="97303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580CDCB-9010-3C9C-8021-5A3559DF2288}"/>
              </a:ext>
            </a:extLst>
          </p:cNvPr>
          <p:cNvSpPr txBox="1"/>
          <p:nvPr/>
        </p:nvSpPr>
        <p:spPr>
          <a:xfrm>
            <a:off x="2727882" y="5101168"/>
            <a:ext cx="1220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2000" dirty="0">
                <a:solidFill>
                  <a:srgbClr val="7030A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Content</a:t>
            </a:r>
            <a:endParaRPr lang="en-US" sz="2000" dirty="0">
              <a:solidFill>
                <a:srgbClr val="7030A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5F5CD2-D4B5-A5CE-CAB5-777CD0A208A5}"/>
              </a:ext>
            </a:extLst>
          </p:cNvPr>
          <p:cNvCxnSpPr/>
          <p:nvPr/>
        </p:nvCxnSpPr>
        <p:spPr>
          <a:xfrm flipV="1">
            <a:off x="3337965" y="4181570"/>
            <a:ext cx="0" cy="885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stack of books with different colored pages&#10;&#10;AI-generated content may be incorrect.">
            <a:extLst>
              <a:ext uri="{FF2B5EF4-FFF2-40B4-BE49-F238E27FC236}">
                <a16:creationId xmlns:a16="http://schemas.microsoft.com/office/drawing/2014/main" id="{FF2FF324-8508-F3A7-2695-F7D00C6025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75" y="4065546"/>
            <a:ext cx="3137432" cy="2353074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B96D8F-68E2-8048-8CD8-71835FDE9B7A}"/>
              </a:ext>
            </a:extLst>
          </p:cNvPr>
          <p:cNvCxnSpPr>
            <a:cxnSpLocks/>
          </p:cNvCxnSpPr>
          <p:nvPr/>
        </p:nvCxnSpPr>
        <p:spPr>
          <a:xfrm flipH="1">
            <a:off x="4362212" y="4740355"/>
            <a:ext cx="2640863" cy="430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artoon of a person looking at a plant&#10;&#10;AI-generated content may be incorrect.">
            <a:extLst>
              <a:ext uri="{FF2B5EF4-FFF2-40B4-BE49-F238E27FC236}">
                <a16:creationId xmlns:a16="http://schemas.microsoft.com/office/drawing/2014/main" id="{AE56C23B-11D8-3F44-1B39-917672FCED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88" y="-4668120"/>
            <a:ext cx="2573219" cy="3859829"/>
          </a:xfrm>
          <a:prstGeom prst="rect">
            <a:avLst/>
          </a:prstGeom>
        </p:spPr>
      </p:pic>
      <p:pic>
        <p:nvPicPr>
          <p:cNvPr id="67" name="Picture 66" descr="A black rectangular cellphone&#10;&#10;AI-generated content may be incorrect.">
            <a:extLst>
              <a:ext uri="{FF2B5EF4-FFF2-40B4-BE49-F238E27FC236}">
                <a16:creationId xmlns:a16="http://schemas.microsoft.com/office/drawing/2014/main" id="{E361FD98-04A5-0210-06B3-32DCFBA97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053" y="-5433755"/>
            <a:ext cx="12214768" cy="513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06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802801-CE55-5BA2-334E-45C4A5222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173D69-2BEE-2CF3-42C5-4D423386C828}"/>
              </a:ext>
            </a:extLst>
          </p:cNvPr>
          <p:cNvSpPr/>
          <p:nvPr/>
        </p:nvSpPr>
        <p:spPr>
          <a:xfrm>
            <a:off x="1416390" y="4084320"/>
            <a:ext cx="9359220" cy="2275840"/>
          </a:xfrm>
          <a:prstGeom prst="roundRect">
            <a:avLst/>
          </a:prstGeom>
          <a:solidFill>
            <a:srgbClr val="C00000"/>
          </a:solidFill>
          <a:effectLst>
            <a:softEdge rad="660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981399-304C-41A4-A0D7-2325D16928F0}"/>
              </a:ext>
            </a:extLst>
          </p:cNvPr>
          <p:cNvSpPr/>
          <p:nvPr/>
        </p:nvSpPr>
        <p:spPr>
          <a:xfrm>
            <a:off x="1359579" y="944001"/>
            <a:ext cx="9472841" cy="4969997"/>
          </a:xfrm>
          <a:prstGeom prst="roundRect">
            <a:avLst>
              <a:gd name="adj" fmla="val 9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7A30B3-815B-969F-22FD-68AD5308BCD7}"/>
              </a:ext>
            </a:extLst>
          </p:cNvPr>
          <p:cNvSpPr/>
          <p:nvPr/>
        </p:nvSpPr>
        <p:spPr>
          <a:xfrm>
            <a:off x="1416389" y="1635760"/>
            <a:ext cx="9359220" cy="4186798"/>
          </a:xfrm>
          <a:prstGeom prst="roundRect">
            <a:avLst>
              <a:gd name="adj" fmla="val 84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D69D5-F948-612F-3ACF-38BBFAF34FBA}"/>
              </a:ext>
            </a:extLst>
          </p:cNvPr>
          <p:cNvSpPr txBox="1"/>
          <p:nvPr/>
        </p:nvSpPr>
        <p:spPr>
          <a:xfrm>
            <a:off x="2136371" y="1221971"/>
            <a:ext cx="140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Aptos" panose="02110004020202020204"/>
              </a:rPr>
              <a:t>Thank You!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CCD97-8D52-4D77-D65B-8A4BE2516F75}"/>
              </a:ext>
            </a:extLst>
          </p:cNvPr>
          <p:cNvSpPr txBox="1"/>
          <p:nvPr/>
        </p:nvSpPr>
        <p:spPr>
          <a:xfrm>
            <a:off x="3603119" y="1221971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Persona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188F1-8A85-AA9C-6B91-06B8D6C8C120}"/>
              </a:ext>
            </a:extLst>
          </p:cNvPr>
          <p:cNvSpPr txBox="1"/>
          <p:nvPr/>
        </p:nvSpPr>
        <p:spPr>
          <a:xfrm>
            <a:off x="4637128" y="1221971"/>
            <a:ext cx="118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Product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3AB972-D220-DBA7-D843-57B2DECDBE20}"/>
              </a:ext>
            </a:extLst>
          </p:cNvPr>
          <p:cNvCxnSpPr>
            <a:cxnSpLocks/>
          </p:cNvCxnSpPr>
          <p:nvPr/>
        </p:nvCxnSpPr>
        <p:spPr>
          <a:xfrm>
            <a:off x="2136371" y="1635760"/>
            <a:ext cx="13134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478BB6-2546-529D-2805-DD7809B114FF}"/>
              </a:ext>
            </a:extLst>
          </p:cNvPr>
          <p:cNvSpPr txBox="1"/>
          <p:nvPr/>
        </p:nvSpPr>
        <p:spPr>
          <a:xfrm>
            <a:off x="2973213" y="2738957"/>
            <a:ext cx="68805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gneto" panose="04030805050802020D02" pitchFamily="82" charset="0"/>
                <a:ea typeface="ADLaM Display" panose="02010000000000000000" pitchFamily="2" charset="0"/>
                <a:cs typeface="ADLaM Display" panose="02010000000000000000" pitchFamily="2" charset="0"/>
              </a:rPr>
              <a:t>StudyRunner</a:t>
            </a:r>
            <a:endParaRPr kumimoji="0" lang="en-IE" sz="7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gneto" panose="04030805050802020D02" pitchFamily="8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22" name="Google Shape;2116;p35">
            <a:extLst>
              <a:ext uri="{FF2B5EF4-FFF2-40B4-BE49-F238E27FC236}">
                <a16:creationId xmlns:a16="http://schemas.microsoft.com/office/drawing/2014/main" id="{8B128B4E-09BE-C9AF-712C-F8CE581D8D87}"/>
              </a:ext>
            </a:extLst>
          </p:cNvPr>
          <p:cNvGrpSpPr/>
          <p:nvPr/>
        </p:nvGrpSpPr>
        <p:grpSpPr>
          <a:xfrm rot="20900674">
            <a:off x="936688" y="1981278"/>
            <a:ext cx="902593" cy="1584803"/>
            <a:chOff x="2332850" y="1508965"/>
            <a:chExt cx="495798" cy="870475"/>
          </a:xfrm>
        </p:grpSpPr>
        <p:sp>
          <p:nvSpPr>
            <p:cNvPr id="23" name="Google Shape;2117;p35">
              <a:extLst>
                <a:ext uri="{FF2B5EF4-FFF2-40B4-BE49-F238E27FC236}">
                  <a16:creationId xmlns:a16="http://schemas.microsoft.com/office/drawing/2014/main" id="{876FA383-277F-5BD4-0007-E1A7D93374A9}"/>
                </a:ext>
              </a:extLst>
            </p:cNvPr>
            <p:cNvSpPr/>
            <p:nvPr/>
          </p:nvSpPr>
          <p:spPr>
            <a:xfrm>
              <a:off x="2347410" y="1709183"/>
              <a:ext cx="467748" cy="569138"/>
            </a:xfrm>
            <a:custGeom>
              <a:avLst/>
              <a:gdLst/>
              <a:ahLst/>
              <a:cxnLst/>
              <a:rect l="l" t="t" r="r" b="b"/>
              <a:pathLst>
                <a:path w="8770" h="10671" extrusionOk="0">
                  <a:moveTo>
                    <a:pt x="4336" y="1"/>
                  </a:moveTo>
                  <a:cubicBezTo>
                    <a:pt x="4096" y="1"/>
                    <a:pt x="3869" y="8"/>
                    <a:pt x="3774" y="23"/>
                  </a:cubicBezTo>
                  <a:cubicBezTo>
                    <a:pt x="3116" y="126"/>
                    <a:pt x="2471" y="296"/>
                    <a:pt x="1881" y="622"/>
                  </a:cubicBezTo>
                  <a:cubicBezTo>
                    <a:pt x="1050" y="1081"/>
                    <a:pt x="456" y="1815"/>
                    <a:pt x="217" y="2738"/>
                  </a:cubicBezTo>
                  <a:cubicBezTo>
                    <a:pt x="95" y="3209"/>
                    <a:pt x="43" y="3707"/>
                    <a:pt x="20" y="4193"/>
                  </a:cubicBezTo>
                  <a:cubicBezTo>
                    <a:pt x="1" y="4646"/>
                    <a:pt x="18" y="5111"/>
                    <a:pt x="119" y="5555"/>
                  </a:cubicBezTo>
                  <a:cubicBezTo>
                    <a:pt x="226" y="6023"/>
                    <a:pt x="438" y="6457"/>
                    <a:pt x="759" y="6815"/>
                  </a:cubicBezTo>
                  <a:cubicBezTo>
                    <a:pt x="1053" y="7143"/>
                    <a:pt x="1424" y="7390"/>
                    <a:pt x="1768" y="7662"/>
                  </a:cubicBezTo>
                  <a:cubicBezTo>
                    <a:pt x="2542" y="8276"/>
                    <a:pt x="3029" y="9149"/>
                    <a:pt x="3040" y="10149"/>
                  </a:cubicBezTo>
                  <a:cubicBezTo>
                    <a:pt x="3040" y="10202"/>
                    <a:pt x="3052" y="10250"/>
                    <a:pt x="3070" y="10290"/>
                  </a:cubicBezTo>
                  <a:cubicBezTo>
                    <a:pt x="3070" y="10294"/>
                    <a:pt x="3068" y="10298"/>
                    <a:pt x="3068" y="10301"/>
                  </a:cubicBezTo>
                  <a:cubicBezTo>
                    <a:pt x="3072" y="10391"/>
                    <a:pt x="3102" y="10487"/>
                    <a:pt x="3171" y="10551"/>
                  </a:cubicBezTo>
                  <a:cubicBezTo>
                    <a:pt x="3234" y="10611"/>
                    <a:pt x="3321" y="10657"/>
                    <a:pt x="3409" y="10657"/>
                  </a:cubicBezTo>
                  <a:cubicBezTo>
                    <a:pt x="3413" y="10657"/>
                    <a:pt x="3416" y="10657"/>
                    <a:pt x="3419" y="10657"/>
                  </a:cubicBezTo>
                  <a:cubicBezTo>
                    <a:pt x="3726" y="10638"/>
                    <a:pt x="4030" y="10618"/>
                    <a:pt x="4335" y="10601"/>
                  </a:cubicBezTo>
                  <a:cubicBezTo>
                    <a:pt x="4339" y="10601"/>
                    <a:pt x="4342" y="10601"/>
                    <a:pt x="4346" y="10599"/>
                  </a:cubicBezTo>
                  <a:cubicBezTo>
                    <a:pt x="4348" y="10601"/>
                    <a:pt x="4353" y="10601"/>
                    <a:pt x="4355" y="10601"/>
                  </a:cubicBezTo>
                  <a:cubicBezTo>
                    <a:pt x="4661" y="10622"/>
                    <a:pt x="4964" y="10647"/>
                    <a:pt x="5269" y="10670"/>
                  </a:cubicBezTo>
                  <a:cubicBezTo>
                    <a:pt x="5274" y="10670"/>
                    <a:pt x="5279" y="10670"/>
                    <a:pt x="5284" y="10670"/>
                  </a:cubicBezTo>
                  <a:cubicBezTo>
                    <a:pt x="5372" y="10670"/>
                    <a:pt x="5457" y="10624"/>
                    <a:pt x="5521" y="10567"/>
                  </a:cubicBezTo>
                  <a:cubicBezTo>
                    <a:pt x="5590" y="10505"/>
                    <a:pt x="5622" y="10407"/>
                    <a:pt x="5625" y="10317"/>
                  </a:cubicBezTo>
                  <a:cubicBezTo>
                    <a:pt x="5627" y="10315"/>
                    <a:pt x="5625" y="10310"/>
                    <a:pt x="5625" y="10308"/>
                  </a:cubicBezTo>
                  <a:cubicBezTo>
                    <a:pt x="5645" y="10267"/>
                    <a:pt x="5655" y="10220"/>
                    <a:pt x="5655" y="10166"/>
                  </a:cubicBezTo>
                  <a:cubicBezTo>
                    <a:pt x="5682" y="9167"/>
                    <a:pt x="6180" y="8300"/>
                    <a:pt x="6962" y="7696"/>
                  </a:cubicBezTo>
                  <a:cubicBezTo>
                    <a:pt x="7309" y="7428"/>
                    <a:pt x="7683" y="7187"/>
                    <a:pt x="7980" y="6863"/>
                  </a:cubicBezTo>
                  <a:cubicBezTo>
                    <a:pt x="8308" y="6511"/>
                    <a:pt x="8526" y="6078"/>
                    <a:pt x="8640" y="5612"/>
                  </a:cubicBezTo>
                  <a:cubicBezTo>
                    <a:pt x="8746" y="5169"/>
                    <a:pt x="8769" y="4705"/>
                    <a:pt x="8755" y="4251"/>
                  </a:cubicBezTo>
                  <a:cubicBezTo>
                    <a:pt x="8739" y="3766"/>
                    <a:pt x="8696" y="3268"/>
                    <a:pt x="8579" y="2794"/>
                  </a:cubicBezTo>
                  <a:cubicBezTo>
                    <a:pt x="8353" y="1866"/>
                    <a:pt x="7768" y="1127"/>
                    <a:pt x="6942" y="656"/>
                  </a:cubicBezTo>
                  <a:cubicBezTo>
                    <a:pt x="6357" y="322"/>
                    <a:pt x="5714" y="143"/>
                    <a:pt x="5057" y="32"/>
                  </a:cubicBezTo>
                  <a:cubicBezTo>
                    <a:pt x="4941" y="11"/>
                    <a:pt x="4629" y="1"/>
                    <a:pt x="4336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118;p35">
              <a:extLst>
                <a:ext uri="{FF2B5EF4-FFF2-40B4-BE49-F238E27FC236}">
                  <a16:creationId xmlns:a16="http://schemas.microsoft.com/office/drawing/2014/main" id="{45DD15C5-F9CF-30E6-2506-1BA3D5969E51}"/>
                </a:ext>
              </a:extLst>
            </p:cNvPr>
            <p:cNvSpPr/>
            <p:nvPr/>
          </p:nvSpPr>
          <p:spPr>
            <a:xfrm>
              <a:off x="2516587" y="2272290"/>
              <a:ext cx="132964" cy="96323"/>
            </a:xfrm>
            <a:custGeom>
              <a:avLst/>
              <a:gdLst/>
              <a:ahLst/>
              <a:cxnLst/>
              <a:rect l="l" t="t" r="r" b="b"/>
              <a:pathLst>
                <a:path w="2493" h="1806" extrusionOk="0">
                  <a:moveTo>
                    <a:pt x="454" y="0"/>
                  </a:moveTo>
                  <a:cubicBezTo>
                    <a:pt x="244" y="0"/>
                    <a:pt x="1" y="191"/>
                    <a:pt x="26" y="422"/>
                  </a:cubicBezTo>
                  <a:cubicBezTo>
                    <a:pt x="31" y="459"/>
                    <a:pt x="36" y="496"/>
                    <a:pt x="42" y="535"/>
                  </a:cubicBezTo>
                  <a:cubicBezTo>
                    <a:pt x="19" y="604"/>
                    <a:pt x="15" y="684"/>
                    <a:pt x="42" y="774"/>
                  </a:cubicBezTo>
                  <a:cubicBezTo>
                    <a:pt x="82" y="918"/>
                    <a:pt x="144" y="1051"/>
                    <a:pt x="222" y="1173"/>
                  </a:cubicBezTo>
                  <a:cubicBezTo>
                    <a:pt x="380" y="1512"/>
                    <a:pt x="641" y="1777"/>
                    <a:pt x="1059" y="1802"/>
                  </a:cubicBezTo>
                  <a:cubicBezTo>
                    <a:pt x="1080" y="1803"/>
                    <a:pt x="1101" y="1804"/>
                    <a:pt x="1122" y="1804"/>
                  </a:cubicBezTo>
                  <a:cubicBezTo>
                    <a:pt x="1160" y="1804"/>
                    <a:pt x="1198" y="1802"/>
                    <a:pt x="1236" y="1799"/>
                  </a:cubicBezTo>
                  <a:cubicBezTo>
                    <a:pt x="1278" y="1803"/>
                    <a:pt x="1320" y="1805"/>
                    <a:pt x="1363" y="1805"/>
                  </a:cubicBezTo>
                  <a:cubicBezTo>
                    <a:pt x="1380" y="1805"/>
                    <a:pt x="1396" y="1805"/>
                    <a:pt x="1413" y="1804"/>
                  </a:cubicBezTo>
                  <a:cubicBezTo>
                    <a:pt x="1831" y="1786"/>
                    <a:pt x="2095" y="1522"/>
                    <a:pt x="2257" y="1186"/>
                  </a:cubicBezTo>
                  <a:cubicBezTo>
                    <a:pt x="2338" y="1065"/>
                    <a:pt x="2402" y="932"/>
                    <a:pt x="2445" y="790"/>
                  </a:cubicBezTo>
                  <a:cubicBezTo>
                    <a:pt x="2471" y="702"/>
                    <a:pt x="2469" y="620"/>
                    <a:pt x="2448" y="551"/>
                  </a:cubicBezTo>
                  <a:cubicBezTo>
                    <a:pt x="2453" y="514"/>
                    <a:pt x="2459" y="475"/>
                    <a:pt x="2464" y="438"/>
                  </a:cubicBezTo>
                  <a:cubicBezTo>
                    <a:pt x="2492" y="207"/>
                    <a:pt x="2253" y="14"/>
                    <a:pt x="2042" y="11"/>
                  </a:cubicBezTo>
                  <a:cubicBezTo>
                    <a:pt x="2039" y="11"/>
                    <a:pt x="2036" y="11"/>
                    <a:pt x="2033" y="11"/>
                  </a:cubicBezTo>
                  <a:cubicBezTo>
                    <a:pt x="1961" y="11"/>
                    <a:pt x="1900" y="30"/>
                    <a:pt x="1846" y="58"/>
                  </a:cubicBezTo>
                  <a:cubicBezTo>
                    <a:pt x="1804" y="44"/>
                    <a:pt x="1761" y="37"/>
                    <a:pt x="1717" y="37"/>
                  </a:cubicBezTo>
                  <a:cubicBezTo>
                    <a:pt x="1623" y="37"/>
                    <a:pt x="1525" y="73"/>
                    <a:pt x="1438" y="160"/>
                  </a:cubicBezTo>
                  <a:cubicBezTo>
                    <a:pt x="1383" y="216"/>
                    <a:pt x="1316" y="262"/>
                    <a:pt x="1247" y="296"/>
                  </a:cubicBezTo>
                  <a:cubicBezTo>
                    <a:pt x="1176" y="262"/>
                    <a:pt x="1110" y="214"/>
                    <a:pt x="1055" y="158"/>
                  </a:cubicBezTo>
                  <a:cubicBezTo>
                    <a:pt x="967" y="67"/>
                    <a:pt x="868" y="30"/>
                    <a:pt x="772" y="30"/>
                  </a:cubicBezTo>
                  <a:cubicBezTo>
                    <a:pt x="730" y="30"/>
                    <a:pt x="689" y="37"/>
                    <a:pt x="649" y="50"/>
                  </a:cubicBezTo>
                  <a:cubicBezTo>
                    <a:pt x="594" y="20"/>
                    <a:pt x="529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119;p35">
              <a:extLst>
                <a:ext uri="{FF2B5EF4-FFF2-40B4-BE49-F238E27FC236}">
                  <a16:creationId xmlns:a16="http://schemas.microsoft.com/office/drawing/2014/main" id="{84D9FF98-C8D8-94EA-EC61-B6F812EA2A2F}"/>
                </a:ext>
              </a:extLst>
            </p:cNvPr>
            <p:cNvSpPr/>
            <p:nvPr/>
          </p:nvSpPr>
          <p:spPr>
            <a:xfrm>
              <a:off x="2540908" y="1888227"/>
              <a:ext cx="89816" cy="406413"/>
            </a:xfrm>
            <a:custGeom>
              <a:avLst/>
              <a:gdLst/>
              <a:ahLst/>
              <a:cxnLst/>
              <a:rect l="l" t="t" r="r" b="b"/>
              <a:pathLst>
                <a:path w="1684" h="7620" extrusionOk="0">
                  <a:moveTo>
                    <a:pt x="1044" y="288"/>
                  </a:moveTo>
                  <a:cubicBezTo>
                    <a:pt x="1141" y="288"/>
                    <a:pt x="1232" y="333"/>
                    <a:pt x="1290" y="439"/>
                  </a:cubicBezTo>
                  <a:cubicBezTo>
                    <a:pt x="1413" y="664"/>
                    <a:pt x="1296" y="926"/>
                    <a:pt x="1186" y="1128"/>
                  </a:cubicBezTo>
                  <a:cubicBezTo>
                    <a:pt x="1053" y="1369"/>
                    <a:pt x="902" y="1598"/>
                    <a:pt x="753" y="1828"/>
                  </a:cubicBezTo>
                  <a:cubicBezTo>
                    <a:pt x="737" y="1810"/>
                    <a:pt x="723" y="1794"/>
                    <a:pt x="707" y="1777"/>
                  </a:cubicBezTo>
                  <a:cubicBezTo>
                    <a:pt x="535" y="1576"/>
                    <a:pt x="482" y="1381"/>
                    <a:pt x="512" y="1117"/>
                  </a:cubicBezTo>
                  <a:cubicBezTo>
                    <a:pt x="539" y="873"/>
                    <a:pt x="587" y="563"/>
                    <a:pt x="783" y="393"/>
                  </a:cubicBezTo>
                  <a:cubicBezTo>
                    <a:pt x="859" y="327"/>
                    <a:pt x="954" y="288"/>
                    <a:pt x="1044" y="288"/>
                  </a:cubicBezTo>
                  <a:close/>
                  <a:moveTo>
                    <a:pt x="1046" y="0"/>
                  </a:moveTo>
                  <a:cubicBezTo>
                    <a:pt x="593" y="0"/>
                    <a:pt x="347" y="446"/>
                    <a:pt x="270" y="841"/>
                  </a:cubicBezTo>
                  <a:cubicBezTo>
                    <a:pt x="224" y="1084"/>
                    <a:pt x="185" y="1350"/>
                    <a:pt x="266" y="1589"/>
                  </a:cubicBezTo>
                  <a:cubicBezTo>
                    <a:pt x="330" y="1780"/>
                    <a:pt x="463" y="1929"/>
                    <a:pt x="597" y="2074"/>
                  </a:cubicBezTo>
                  <a:cubicBezTo>
                    <a:pt x="542" y="2163"/>
                    <a:pt x="489" y="2252"/>
                    <a:pt x="440" y="2344"/>
                  </a:cubicBezTo>
                  <a:cubicBezTo>
                    <a:pt x="209" y="2767"/>
                    <a:pt x="75" y="3210"/>
                    <a:pt x="41" y="3694"/>
                  </a:cubicBezTo>
                  <a:cubicBezTo>
                    <a:pt x="0" y="4302"/>
                    <a:pt x="41" y="4922"/>
                    <a:pt x="52" y="5532"/>
                  </a:cubicBezTo>
                  <a:cubicBezTo>
                    <a:pt x="60" y="6115"/>
                    <a:pt x="37" y="6714"/>
                    <a:pt x="188" y="7281"/>
                  </a:cubicBezTo>
                  <a:cubicBezTo>
                    <a:pt x="207" y="7351"/>
                    <a:pt x="262" y="7382"/>
                    <a:pt x="319" y="7382"/>
                  </a:cubicBezTo>
                  <a:cubicBezTo>
                    <a:pt x="403" y="7382"/>
                    <a:pt x="490" y="7313"/>
                    <a:pt x="463" y="7208"/>
                  </a:cubicBezTo>
                  <a:cubicBezTo>
                    <a:pt x="310" y="6643"/>
                    <a:pt x="342" y="6042"/>
                    <a:pt x="333" y="5464"/>
                  </a:cubicBezTo>
                  <a:cubicBezTo>
                    <a:pt x="323" y="4887"/>
                    <a:pt x="287" y="4304"/>
                    <a:pt x="323" y="3728"/>
                  </a:cubicBezTo>
                  <a:cubicBezTo>
                    <a:pt x="355" y="3203"/>
                    <a:pt x="530" y="2748"/>
                    <a:pt x="791" y="2303"/>
                  </a:cubicBezTo>
                  <a:cubicBezTo>
                    <a:pt x="1044" y="2654"/>
                    <a:pt x="1145" y="3076"/>
                    <a:pt x="1182" y="3513"/>
                  </a:cubicBezTo>
                  <a:cubicBezTo>
                    <a:pt x="1294" y="4816"/>
                    <a:pt x="1166" y="6163"/>
                    <a:pt x="911" y="7440"/>
                  </a:cubicBezTo>
                  <a:cubicBezTo>
                    <a:pt x="890" y="7548"/>
                    <a:pt x="980" y="7620"/>
                    <a:pt x="1063" y="7620"/>
                  </a:cubicBezTo>
                  <a:cubicBezTo>
                    <a:pt x="1117" y="7620"/>
                    <a:pt x="1168" y="7589"/>
                    <a:pt x="1182" y="7518"/>
                  </a:cubicBezTo>
                  <a:cubicBezTo>
                    <a:pt x="1395" y="6457"/>
                    <a:pt x="1503" y="5378"/>
                    <a:pt x="1496" y="4295"/>
                  </a:cubicBezTo>
                  <a:cubicBezTo>
                    <a:pt x="1492" y="3825"/>
                    <a:pt x="1483" y="3341"/>
                    <a:pt x="1368" y="2882"/>
                  </a:cubicBezTo>
                  <a:cubicBezTo>
                    <a:pt x="1319" y="2691"/>
                    <a:pt x="1248" y="2501"/>
                    <a:pt x="1152" y="2328"/>
                  </a:cubicBezTo>
                  <a:cubicBezTo>
                    <a:pt x="1094" y="2225"/>
                    <a:pt x="1024" y="2135"/>
                    <a:pt x="948" y="2048"/>
                  </a:cubicBezTo>
                  <a:cubicBezTo>
                    <a:pt x="1195" y="1679"/>
                    <a:pt x="1494" y="1298"/>
                    <a:pt x="1595" y="875"/>
                  </a:cubicBezTo>
                  <a:cubicBezTo>
                    <a:pt x="1684" y="506"/>
                    <a:pt x="1519" y="26"/>
                    <a:pt x="1083" y="1"/>
                  </a:cubicBezTo>
                  <a:cubicBezTo>
                    <a:pt x="1071" y="0"/>
                    <a:pt x="1058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120;p35">
              <a:extLst>
                <a:ext uri="{FF2B5EF4-FFF2-40B4-BE49-F238E27FC236}">
                  <a16:creationId xmlns:a16="http://schemas.microsoft.com/office/drawing/2014/main" id="{37D728F6-198D-FD64-5AB5-1C85CFCD47F1}"/>
                </a:ext>
              </a:extLst>
            </p:cNvPr>
            <p:cNvSpPr/>
            <p:nvPr/>
          </p:nvSpPr>
          <p:spPr>
            <a:xfrm>
              <a:off x="2485120" y="2193675"/>
              <a:ext cx="205233" cy="132004"/>
            </a:xfrm>
            <a:custGeom>
              <a:avLst/>
              <a:gdLst/>
              <a:ahLst/>
              <a:cxnLst/>
              <a:rect l="l" t="t" r="r" b="b"/>
              <a:pathLst>
                <a:path w="3848" h="2475" extrusionOk="0">
                  <a:moveTo>
                    <a:pt x="2832" y="0"/>
                  </a:moveTo>
                  <a:cubicBezTo>
                    <a:pt x="2601" y="0"/>
                    <a:pt x="2367" y="24"/>
                    <a:pt x="2189" y="24"/>
                  </a:cubicBezTo>
                  <a:cubicBezTo>
                    <a:pt x="1946" y="24"/>
                    <a:pt x="1702" y="22"/>
                    <a:pt x="1459" y="22"/>
                  </a:cubicBezTo>
                  <a:cubicBezTo>
                    <a:pt x="1144" y="22"/>
                    <a:pt x="830" y="25"/>
                    <a:pt x="516" y="37"/>
                  </a:cubicBezTo>
                  <a:cubicBezTo>
                    <a:pt x="190" y="51"/>
                    <a:pt x="38" y="327"/>
                    <a:pt x="59" y="577"/>
                  </a:cubicBezTo>
                  <a:cubicBezTo>
                    <a:pt x="59" y="588"/>
                    <a:pt x="59" y="597"/>
                    <a:pt x="61" y="606"/>
                  </a:cubicBezTo>
                  <a:cubicBezTo>
                    <a:pt x="57" y="643"/>
                    <a:pt x="54" y="678"/>
                    <a:pt x="49" y="716"/>
                  </a:cubicBezTo>
                  <a:cubicBezTo>
                    <a:pt x="20" y="999"/>
                    <a:pt x="1" y="1281"/>
                    <a:pt x="38" y="1525"/>
                  </a:cubicBezTo>
                  <a:cubicBezTo>
                    <a:pt x="40" y="1587"/>
                    <a:pt x="43" y="1646"/>
                    <a:pt x="52" y="1704"/>
                  </a:cubicBezTo>
                  <a:cubicBezTo>
                    <a:pt x="57" y="1754"/>
                    <a:pt x="64" y="1802"/>
                    <a:pt x="75" y="1850"/>
                  </a:cubicBezTo>
                  <a:cubicBezTo>
                    <a:pt x="82" y="1883"/>
                    <a:pt x="91" y="1915"/>
                    <a:pt x="100" y="1947"/>
                  </a:cubicBezTo>
                  <a:cubicBezTo>
                    <a:pt x="155" y="2126"/>
                    <a:pt x="318" y="2282"/>
                    <a:pt x="511" y="2296"/>
                  </a:cubicBezTo>
                  <a:cubicBezTo>
                    <a:pt x="546" y="2309"/>
                    <a:pt x="585" y="2323"/>
                    <a:pt x="628" y="2330"/>
                  </a:cubicBezTo>
                  <a:cubicBezTo>
                    <a:pt x="1155" y="2414"/>
                    <a:pt x="1683" y="2474"/>
                    <a:pt x="2216" y="2474"/>
                  </a:cubicBezTo>
                  <a:cubicBezTo>
                    <a:pt x="2246" y="2474"/>
                    <a:pt x="2275" y="2474"/>
                    <a:pt x="2304" y="2473"/>
                  </a:cubicBezTo>
                  <a:cubicBezTo>
                    <a:pt x="2335" y="2473"/>
                    <a:pt x="2366" y="2473"/>
                    <a:pt x="2397" y="2473"/>
                  </a:cubicBezTo>
                  <a:cubicBezTo>
                    <a:pt x="2446" y="2473"/>
                    <a:pt x="2496" y="2473"/>
                    <a:pt x="2546" y="2473"/>
                  </a:cubicBezTo>
                  <a:cubicBezTo>
                    <a:pt x="2872" y="2473"/>
                    <a:pt x="3230" y="2461"/>
                    <a:pt x="3479" y="2271"/>
                  </a:cubicBezTo>
                  <a:cubicBezTo>
                    <a:pt x="3582" y="2192"/>
                    <a:pt x="3664" y="2069"/>
                    <a:pt x="3722" y="1919"/>
                  </a:cubicBezTo>
                  <a:cubicBezTo>
                    <a:pt x="3742" y="1869"/>
                    <a:pt x="3759" y="1818"/>
                    <a:pt x="3773" y="1765"/>
                  </a:cubicBezTo>
                  <a:cubicBezTo>
                    <a:pt x="3816" y="1612"/>
                    <a:pt x="3835" y="1442"/>
                    <a:pt x="3835" y="1272"/>
                  </a:cubicBezTo>
                  <a:cubicBezTo>
                    <a:pt x="3848" y="1107"/>
                    <a:pt x="3841" y="939"/>
                    <a:pt x="3814" y="779"/>
                  </a:cubicBezTo>
                  <a:cubicBezTo>
                    <a:pt x="3807" y="737"/>
                    <a:pt x="3800" y="694"/>
                    <a:pt x="3789" y="654"/>
                  </a:cubicBezTo>
                  <a:cubicBezTo>
                    <a:pt x="3729" y="423"/>
                    <a:pt x="3621" y="228"/>
                    <a:pt x="3460" y="127"/>
                  </a:cubicBezTo>
                  <a:cubicBezTo>
                    <a:pt x="3298" y="25"/>
                    <a:pt x="3067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121;p35">
              <a:extLst>
                <a:ext uri="{FF2B5EF4-FFF2-40B4-BE49-F238E27FC236}">
                  <a16:creationId xmlns:a16="http://schemas.microsoft.com/office/drawing/2014/main" id="{301ED863-1D98-044F-7C3A-065FB89163A2}"/>
                </a:ext>
              </a:extLst>
            </p:cNvPr>
            <p:cNvSpPr/>
            <p:nvPr/>
          </p:nvSpPr>
          <p:spPr>
            <a:xfrm>
              <a:off x="2485120" y="2231222"/>
              <a:ext cx="205233" cy="56588"/>
            </a:xfrm>
            <a:custGeom>
              <a:avLst/>
              <a:gdLst/>
              <a:ahLst/>
              <a:cxnLst/>
              <a:rect l="l" t="t" r="r" b="b"/>
              <a:pathLst>
                <a:path w="3848" h="1061" extrusionOk="0">
                  <a:moveTo>
                    <a:pt x="1008" y="0"/>
                  </a:moveTo>
                  <a:cubicBezTo>
                    <a:pt x="688" y="0"/>
                    <a:pt x="368" y="4"/>
                    <a:pt x="49" y="12"/>
                  </a:cubicBezTo>
                  <a:cubicBezTo>
                    <a:pt x="20" y="295"/>
                    <a:pt x="1" y="577"/>
                    <a:pt x="38" y="821"/>
                  </a:cubicBezTo>
                  <a:cubicBezTo>
                    <a:pt x="40" y="883"/>
                    <a:pt x="43" y="942"/>
                    <a:pt x="52" y="1000"/>
                  </a:cubicBezTo>
                  <a:cubicBezTo>
                    <a:pt x="414" y="988"/>
                    <a:pt x="777" y="983"/>
                    <a:pt x="1141" y="983"/>
                  </a:cubicBezTo>
                  <a:cubicBezTo>
                    <a:pt x="2017" y="983"/>
                    <a:pt x="2898" y="1014"/>
                    <a:pt x="3773" y="1061"/>
                  </a:cubicBezTo>
                  <a:cubicBezTo>
                    <a:pt x="3816" y="908"/>
                    <a:pt x="3835" y="738"/>
                    <a:pt x="3835" y="568"/>
                  </a:cubicBezTo>
                  <a:cubicBezTo>
                    <a:pt x="3848" y="403"/>
                    <a:pt x="3841" y="235"/>
                    <a:pt x="3814" y="75"/>
                  </a:cubicBezTo>
                  <a:cubicBezTo>
                    <a:pt x="2878" y="30"/>
                    <a:pt x="1942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122;p35">
              <a:extLst>
                <a:ext uri="{FF2B5EF4-FFF2-40B4-BE49-F238E27FC236}">
                  <a16:creationId xmlns:a16="http://schemas.microsoft.com/office/drawing/2014/main" id="{DF8EDB36-793F-FF89-94F4-402274715B3F}"/>
                </a:ext>
              </a:extLst>
            </p:cNvPr>
            <p:cNvSpPr/>
            <p:nvPr/>
          </p:nvSpPr>
          <p:spPr>
            <a:xfrm>
              <a:off x="2697711" y="1935802"/>
              <a:ext cx="130937" cy="210247"/>
            </a:xfrm>
            <a:custGeom>
              <a:avLst/>
              <a:gdLst/>
              <a:ahLst/>
              <a:cxnLst/>
              <a:rect l="l" t="t" r="r" b="b"/>
              <a:pathLst>
                <a:path w="2455" h="3942" extrusionOk="0">
                  <a:moveTo>
                    <a:pt x="2139" y="0"/>
                  </a:moveTo>
                  <a:cubicBezTo>
                    <a:pt x="2119" y="0"/>
                    <a:pt x="2099" y="2"/>
                    <a:pt x="2081" y="7"/>
                  </a:cubicBezTo>
                  <a:cubicBezTo>
                    <a:pt x="1946" y="43"/>
                    <a:pt x="1886" y="176"/>
                    <a:pt x="1910" y="305"/>
                  </a:cubicBezTo>
                  <a:cubicBezTo>
                    <a:pt x="1974" y="663"/>
                    <a:pt x="1884" y="1025"/>
                    <a:pt x="1765" y="1363"/>
                  </a:cubicBezTo>
                  <a:cubicBezTo>
                    <a:pt x="1655" y="1680"/>
                    <a:pt x="1537" y="2035"/>
                    <a:pt x="1333" y="2306"/>
                  </a:cubicBezTo>
                  <a:cubicBezTo>
                    <a:pt x="977" y="2783"/>
                    <a:pt x="413" y="3050"/>
                    <a:pt x="110" y="3576"/>
                  </a:cubicBezTo>
                  <a:cubicBezTo>
                    <a:pt x="0" y="3765"/>
                    <a:pt x="169" y="3942"/>
                    <a:pt x="334" y="3942"/>
                  </a:cubicBezTo>
                  <a:cubicBezTo>
                    <a:pt x="407" y="3942"/>
                    <a:pt x="479" y="3907"/>
                    <a:pt x="526" y="3825"/>
                  </a:cubicBezTo>
                  <a:cubicBezTo>
                    <a:pt x="844" y="3277"/>
                    <a:pt x="1473" y="3004"/>
                    <a:pt x="1811" y="2467"/>
                  </a:cubicBezTo>
                  <a:cubicBezTo>
                    <a:pt x="1910" y="2309"/>
                    <a:pt x="1980" y="2134"/>
                    <a:pt x="2050" y="1962"/>
                  </a:cubicBezTo>
                  <a:cubicBezTo>
                    <a:pt x="2127" y="1780"/>
                    <a:pt x="2201" y="1597"/>
                    <a:pt x="2263" y="1409"/>
                  </a:cubicBezTo>
                  <a:cubicBezTo>
                    <a:pt x="2394" y="1009"/>
                    <a:pt x="2454" y="596"/>
                    <a:pt x="2378" y="179"/>
                  </a:cubicBezTo>
                  <a:cubicBezTo>
                    <a:pt x="2359" y="70"/>
                    <a:pt x="2246" y="0"/>
                    <a:pt x="2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123;p35">
              <a:extLst>
                <a:ext uri="{FF2B5EF4-FFF2-40B4-BE49-F238E27FC236}">
                  <a16:creationId xmlns:a16="http://schemas.microsoft.com/office/drawing/2014/main" id="{F266E131-B159-9B84-5695-A51F605F5D46}"/>
                </a:ext>
              </a:extLst>
            </p:cNvPr>
            <p:cNvSpPr/>
            <p:nvPr/>
          </p:nvSpPr>
          <p:spPr>
            <a:xfrm>
              <a:off x="2727099" y="1748437"/>
              <a:ext cx="93710" cy="106563"/>
            </a:xfrm>
            <a:custGeom>
              <a:avLst/>
              <a:gdLst/>
              <a:ahLst/>
              <a:cxnLst/>
              <a:rect l="l" t="t" r="r" b="b"/>
              <a:pathLst>
                <a:path w="1757" h="1998" extrusionOk="0">
                  <a:moveTo>
                    <a:pt x="277" y="0"/>
                  </a:moveTo>
                  <a:cubicBezTo>
                    <a:pt x="192" y="0"/>
                    <a:pt x="104" y="44"/>
                    <a:pt x="64" y="120"/>
                  </a:cubicBezTo>
                  <a:cubicBezTo>
                    <a:pt x="0" y="239"/>
                    <a:pt x="36" y="377"/>
                    <a:pt x="149" y="451"/>
                  </a:cubicBezTo>
                  <a:cubicBezTo>
                    <a:pt x="213" y="494"/>
                    <a:pt x="277" y="538"/>
                    <a:pt x="339" y="586"/>
                  </a:cubicBezTo>
                  <a:cubicBezTo>
                    <a:pt x="344" y="591"/>
                    <a:pt x="353" y="598"/>
                    <a:pt x="358" y="602"/>
                  </a:cubicBezTo>
                  <a:cubicBezTo>
                    <a:pt x="372" y="614"/>
                    <a:pt x="388" y="627"/>
                    <a:pt x="403" y="639"/>
                  </a:cubicBezTo>
                  <a:cubicBezTo>
                    <a:pt x="433" y="666"/>
                    <a:pt x="463" y="690"/>
                    <a:pt x="493" y="719"/>
                  </a:cubicBezTo>
                  <a:cubicBezTo>
                    <a:pt x="608" y="825"/>
                    <a:pt x="716" y="940"/>
                    <a:pt x="815" y="1063"/>
                  </a:cubicBezTo>
                  <a:cubicBezTo>
                    <a:pt x="822" y="1071"/>
                    <a:pt x="830" y="1082"/>
                    <a:pt x="837" y="1091"/>
                  </a:cubicBezTo>
                  <a:cubicBezTo>
                    <a:pt x="836" y="1091"/>
                    <a:pt x="836" y="1090"/>
                    <a:pt x="836" y="1090"/>
                  </a:cubicBezTo>
                  <a:lnTo>
                    <a:pt x="836" y="1090"/>
                  </a:lnTo>
                  <a:cubicBezTo>
                    <a:pt x="837" y="1090"/>
                    <a:pt x="863" y="1126"/>
                    <a:pt x="863" y="1126"/>
                  </a:cubicBezTo>
                  <a:cubicBezTo>
                    <a:pt x="886" y="1158"/>
                    <a:pt x="909" y="1190"/>
                    <a:pt x="932" y="1224"/>
                  </a:cubicBezTo>
                  <a:cubicBezTo>
                    <a:pt x="973" y="1286"/>
                    <a:pt x="1012" y="1350"/>
                    <a:pt x="1049" y="1413"/>
                  </a:cubicBezTo>
                  <a:cubicBezTo>
                    <a:pt x="1088" y="1483"/>
                    <a:pt x="1126" y="1552"/>
                    <a:pt x="1159" y="1624"/>
                  </a:cubicBezTo>
                  <a:cubicBezTo>
                    <a:pt x="1177" y="1660"/>
                    <a:pt x="1193" y="1695"/>
                    <a:pt x="1207" y="1732"/>
                  </a:cubicBezTo>
                  <a:cubicBezTo>
                    <a:pt x="1209" y="1736"/>
                    <a:pt x="1211" y="1738"/>
                    <a:pt x="1211" y="1738"/>
                  </a:cubicBezTo>
                  <a:cubicBezTo>
                    <a:pt x="1212" y="1741"/>
                    <a:pt x="1212" y="1745"/>
                    <a:pt x="1216" y="1750"/>
                  </a:cubicBezTo>
                  <a:cubicBezTo>
                    <a:pt x="1223" y="1771"/>
                    <a:pt x="1232" y="1794"/>
                    <a:pt x="1241" y="1816"/>
                  </a:cubicBezTo>
                  <a:cubicBezTo>
                    <a:pt x="1278" y="1915"/>
                    <a:pt x="1368" y="1998"/>
                    <a:pt x="1474" y="1998"/>
                  </a:cubicBezTo>
                  <a:cubicBezTo>
                    <a:pt x="1495" y="1998"/>
                    <a:pt x="1516" y="1995"/>
                    <a:pt x="1538" y="1988"/>
                  </a:cubicBezTo>
                  <a:cubicBezTo>
                    <a:pt x="1654" y="1952"/>
                    <a:pt x="1756" y="1817"/>
                    <a:pt x="1710" y="1690"/>
                  </a:cubicBezTo>
                  <a:cubicBezTo>
                    <a:pt x="1459" y="1011"/>
                    <a:pt x="1003" y="432"/>
                    <a:pt x="397" y="35"/>
                  </a:cubicBezTo>
                  <a:cubicBezTo>
                    <a:pt x="362" y="11"/>
                    <a:pt x="320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124;p35">
              <a:extLst>
                <a:ext uri="{FF2B5EF4-FFF2-40B4-BE49-F238E27FC236}">
                  <a16:creationId xmlns:a16="http://schemas.microsoft.com/office/drawing/2014/main" id="{F6910383-AC35-4771-2DA1-0947C85163D9}"/>
                </a:ext>
              </a:extLst>
            </p:cNvPr>
            <p:cNvSpPr/>
            <p:nvPr/>
          </p:nvSpPr>
          <p:spPr>
            <a:xfrm>
              <a:off x="2332850" y="1917775"/>
              <a:ext cx="90936" cy="185819"/>
            </a:xfrm>
            <a:custGeom>
              <a:avLst/>
              <a:gdLst/>
              <a:ahLst/>
              <a:cxnLst/>
              <a:rect l="l" t="t" r="r" b="b"/>
              <a:pathLst>
                <a:path w="1705" h="3484" extrusionOk="0">
                  <a:moveTo>
                    <a:pt x="238" y="1"/>
                  </a:moveTo>
                  <a:cubicBezTo>
                    <a:pt x="118" y="1"/>
                    <a:pt x="1" y="78"/>
                    <a:pt x="6" y="234"/>
                  </a:cubicBezTo>
                  <a:cubicBezTo>
                    <a:pt x="49" y="1400"/>
                    <a:pt x="167" y="2741"/>
                    <a:pt x="1238" y="3443"/>
                  </a:cubicBezTo>
                  <a:cubicBezTo>
                    <a:pt x="1281" y="3471"/>
                    <a:pt x="1324" y="3484"/>
                    <a:pt x="1364" y="3484"/>
                  </a:cubicBezTo>
                  <a:cubicBezTo>
                    <a:pt x="1568" y="3484"/>
                    <a:pt x="1705" y="3168"/>
                    <a:pt x="1486" y="3025"/>
                  </a:cubicBezTo>
                  <a:cubicBezTo>
                    <a:pt x="580" y="2431"/>
                    <a:pt x="527" y="1208"/>
                    <a:pt x="492" y="237"/>
                  </a:cubicBezTo>
                  <a:cubicBezTo>
                    <a:pt x="486" y="80"/>
                    <a:pt x="361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125;p35">
              <a:extLst>
                <a:ext uri="{FF2B5EF4-FFF2-40B4-BE49-F238E27FC236}">
                  <a16:creationId xmlns:a16="http://schemas.microsoft.com/office/drawing/2014/main" id="{7BCC70CE-6BB4-B0D4-B329-33B133FBAB1D}"/>
                </a:ext>
              </a:extLst>
            </p:cNvPr>
            <p:cNvSpPr/>
            <p:nvPr/>
          </p:nvSpPr>
          <p:spPr>
            <a:xfrm>
              <a:off x="2523201" y="2334265"/>
              <a:ext cx="66615" cy="45175"/>
            </a:xfrm>
            <a:custGeom>
              <a:avLst/>
              <a:gdLst/>
              <a:ahLst/>
              <a:cxnLst/>
              <a:rect l="l" t="t" r="r" b="b"/>
              <a:pathLst>
                <a:path w="1249" h="847" extrusionOk="0">
                  <a:moveTo>
                    <a:pt x="435" y="91"/>
                  </a:moveTo>
                  <a:cubicBezTo>
                    <a:pt x="435" y="91"/>
                    <a:pt x="436" y="92"/>
                    <a:pt x="436" y="93"/>
                  </a:cubicBezTo>
                  <a:lnTo>
                    <a:pt x="436" y="93"/>
                  </a:lnTo>
                  <a:cubicBezTo>
                    <a:pt x="436" y="92"/>
                    <a:pt x="435" y="91"/>
                    <a:pt x="435" y="91"/>
                  </a:cubicBezTo>
                  <a:close/>
                  <a:moveTo>
                    <a:pt x="436" y="93"/>
                  </a:moveTo>
                  <a:cubicBezTo>
                    <a:pt x="441" y="98"/>
                    <a:pt x="445" y="103"/>
                    <a:pt x="449" y="108"/>
                  </a:cubicBezTo>
                  <a:lnTo>
                    <a:pt x="449" y="108"/>
                  </a:lnTo>
                  <a:cubicBezTo>
                    <a:pt x="445" y="103"/>
                    <a:pt x="441" y="98"/>
                    <a:pt x="436" y="93"/>
                  </a:cubicBezTo>
                  <a:close/>
                  <a:moveTo>
                    <a:pt x="248" y="1"/>
                  </a:moveTo>
                  <a:cubicBezTo>
                    <a:pt x="206" y="1"/>
                    <a:pt x="162" y="11"/>
                    <a:pt x="128" y="32"/>
                  </a:cubicBezTo>
                  <a:cubicBezTo>
                    <a:pt x="75" y="66"/>
                    <a:pt x="29" y="116"/>
                    <a:pt x="15" y="176"/>
                  </a:cubicBezTo>
                  <a:cubicBezTo>
                    <a:pt x="1" y="236"/>
                    <a:pt x="1" y="312"/>
                    <a:pt x="38" y="364"/>
                  </a:cubicBezTo>
                  <a:cubicBezTo>
                    <a:pt x="150" y="514"/>
                    <a:pt x="286" y="644"/>
                    <a:pt x="456" y="725"/>
                  </a:cubicBezTo>
                  <a:cubicBezTo>
                    <a:pt x="613" y="800"/>
                    <a:pt x="782" y="847"/>
                    <a:pt x="954" y="847"/>
                  </a:cubicBezTo>
                  <a:cubicBezTo>
                    <a:pt x="969" y="847"/>
                    <a:pt x="984" y="847"/>
                    <a:pt x="999" y="846"/>
                  </a:cubicBezTo>
                  <a:cubicBezTo>
                    <a:pt x="1126" y="842"/>
                    <a:pt x="1248" y="741"/>
                    <a:pt x="1243" y="605"/>
                  </a:cubicBezTo>
                  <a:cubicBezTo>
                    <a:pt x="1240" y="482"/>
                    <a:pt x="1143" y="360"/>
                    <a:pt x="1011" y="360"/>
                  </a:cubicBezTo>
                  <a:cubicBezTo>
                    <a:pt x="1008" y="360"/>
                    <a:pt x="1005" y="360"/>
                    <a:pt x="1002" y="360"/>
                  </a:cubicBezTo>
                  <a:cubicBezTo>
                    <a:pt x="991" y="361"/>
                    <a:pt x="980" y="361"/>
                    <a:pt x="969" y="361"/>
                  </a:cubicBezTo>
                  <a:cubicBezTo>
                    <a:pt x="940" y="361"/>
                    <a:pt x="910" y="359"/>
                    <a:pt x="882" y="357"/>
                  </a:cubicBezTo>
                  <a:cubicBezTo>
                    <a:pt x="823" y="346"/>
                    <a:pt x="766" y="330"/>
                    <a:pt x="713" y="309"/>
                  </a:cubicBezTo>
                  <a:cubicBezTo>
                    <a:pt x="658" y="284"/>
                    <a:pt x="607" y="254"/>
                    <a:pt x="559" y="218"/>
                  </a:cubicBezTo>
                  <a:cubicBezTo>
                    <a:pt x="520" y="184"/>
                    <a:pt x="483" y="148"/>
                    <a:pt x="449" y="108"/>
                  </a:cubicBezTo>
                  <a:lnTo>
                    <a:pt x="449" y="108"/>
                  </a:lnTo>
                  <a:cubicBezTo>
                    <a:pt x="451" y="110"/>
                    <a:pt x="453" y="113"/>
                    <a:pt x="454" y="116"/>
                  </a:cubicBezTo>
                  <a:cubicBezTo>
                    <a:pt x="417" y="66"/>
                    <a:pt x="378" y="27"/>
                    <a:pt x="314" y="9"/>
                  </a:cubicBezTo>
                  <a:cubicBezTo>
                    <a:pt x="294" y="4"/>
                    <a:pt x="272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126;p35">
              <a:extLst>
                <a:ext uri="{FF2B5EF4-FFF2-40B4-BE49-F238E27FC236}">
                  <a16:creationId xmlns:a16="http://schemas.microsoft.com/office/drawing/2014/main" id="{913EE1BC-068C-4611-0996-261843CE4559}"/>
                </a:ext>
              </a:extLst>
            </p:cNvPr>
            <p:cNvSpPr/>
            <p:nvPr/>
          </p:nvSpPr>
          <p:spPr>
            <a:xfrm>
              <a:off x="2570029" y="1508965"/>
              <a:ext cx="32428" cy="147738"/>
            </a:xfrm>
            <a:custGeom>
              <a:avLst/>
              <a:gdLst/>
              <a:ahLst/>
              <a:cxnLst/>
              <a:rect l="l" t="t" r="r" b="b"/>
              <a:pathLst>
                <a:path w="608" h="2770" extrusionOk="0">
                  <a:moveTo>
                    <a:pt x="245" y="1"/>
                  </a:moveTo>
                  <a:cubicBezTo>
                    <a:pt x="228" y="1"/>
                    <a:pt x="212" y="2"/>
                    <a:pt x="197" y="6"/>
                  </a:cubicBezTo>
                  <a:cubicBezTo>
                    <a:pt x="57" y="36"/>
                    <a:pt x="0" y="165"/>
                    <a:pt x="14" y="295"/>
                  </a:cubicBezTo>
                  <a:cubicBezTo>
                    <a:pt x="90" y="1035"/>
                    <a:pt x="122" y="1780"/>
                    <a:pt x="112" y="2522"/>
                  </a:cubicBezTo>
                  <a:cubicBezTo>
                    <a:pt x="109" y="2685"/>
                    <a:pt x="238" y="2769"/>
                    <a:pt x="364" y="2769"/>
                  </a:cubicBezTo>
                  <a:cubicBezTo>
                    <a:pt x="480" y="2769"/>
                    <a:pt x="594" y="2696"/>
                    <a:pt x="595" y="2545"/>
                  </a:cubicBezTo>
                  <a:cubicBezTo>
                    <a:pt x="608" y="1759"/>
                    <a:pt x="569" y="972"/>
                    <a:pt x="487" y="188"/>
                  </a:cubicBezTo>
                  <a:cubicBezTo>
                    <a:pt x="477" y="75"/>
                    <a:pt x="353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127;p35">
              <a:extLst>
                <a:ext uri="{FF2B5EF4-FFF2-40B4-BE49-F238E27FC236}">
                  <a16:creationId xmlns:a16="http://schemas.microsoft.com/office/drawing/2014/main" id="{59BBBC62-A618-0C97-7004-4375B805C9AC}"/>
                </a:ext>
              </a:extLst>
            </p:cNvPr>
            <p:cNvSpPr/>
            <p:nvPr/>
          </p:nvSpPr>
          <p:spPr>
            <a:xfrm>
              <a:off x="2363091" y="1613501"/>
              <a:ext cx="80483" cy="74776"/>
            </a:xfrm>
            <a:custGeom>
              <a:avLst/>
              <a:gdLst/>
              <a:ahLst/>
              <a:cxnLst/>
              <a:rect l="l" t="t" r="r" b="b"/>
              <a:pathLst>
                <a:path w="1509" h="1402" extrusionOk="0">
                  <a:moveTo>
                    <a:pt x="292" y="0"/>
                  </a:moveTo>
                  <a:cubicBezTo>
                    <a:pt x="267" y="0"/>
                    <a:pt x="243" y="3"/>
                    <a:pt x="219" y="8"/>
                  </a:cubicBezTo>
                  <a:cubicBezTo>
                    <a:pt x="95" y="36"/>
                    <a:pt x="1" y="172"/>
                    <a:pt x="35" y="298"/>
                  </a:cubicBezTo>
                  <a:cubicBezTo>
                    <a:pt x="63" y="399"/>
                    <a:pt x="143" y="472"/>
                    <a:pt x="240" y="484"/>
                  </a:cubicBezTo>
                  <a:cubicBezTo>
                    <a:pt x="245" y="490"/>
                    <a:pt x="249" y="495"/>
                    <a:pt x="254" y="498"/>
                  </a:cubicBezTo>
                  <a:lnTo>
                    <a:pt x="371" y="621"/>
                  </a:lnTo>
                  <a:cubicBezTo>
                    <a:pt x="447" y="699"/>
                    <a:pt x="524" y="777"/>
                    <a:pt x="600" y="855"/>
                  </a:cubicBezTo>
                  <a:cubicBezTo>
                    <a:pt x="752" y="1011"/>
                    <a:pt x="903" y="1168"/>
                    <a:pt x="1055" y="1324"/>
                  </a:cubicBezTo>
                  <a:cubicBezTo>
                    <a:pt x="1104" y="1374"/>
                    <a:pt x="1174" y="1402"/>
                    <a:pt x="1243" y="1402"/>
                  </a:cubicBezTo>
                  <a:cubicBezTo>
                    <a:pt x="1299" y="1402"/>
                    <a:pt x="1356" y="1383"/>
                    <a:pt x="1399" y="1340"/>
                  </a:cubicBezTo>
                  <a:cubicBezTo>
                    <a:pt x="1489" y="1250"/>
                    <a:pt x="1509" y="1094"/>
                    <a:pt x="1415" y="996"/>
                  </a:cubicBezTo>
                  <a:cubicBezTo>
                    <a:pt x="1245" y="821"/>
                    <a:pt x="1075" y="646"/>
                    <a:pt x="905" y="470"/>
                  </a:cubicBezTo>
                  <a:cubicBezTo>
                    <a:pt x="821" y="385"/>
                    <a:pt x="738" y="300"/>
                    <a:pt x="655" y="215"/>
                  </a:cubicBezTo>
                  <a:cubicBezTo>
                    <a:pt x="605" y="164"/>
                    <a:pt x="556" y="109"/>
                    <a:pt x="497" y="66"/>
                  </a:cubicBezTo>
                  <a:cubicBezTo>
                    <a:pt x="437" y="22"/>
                    <a:pt x="365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128;p35">
              <a:extLst>
                <a:ext uri="{FF2B5EF4-FFF2-40B4-BE49-F238E27FC236}">
                  <a16:creationId xmlns:a16="http://schemas.microsoft.com/office/drawing/2014/main" id="{A2DE039B-7162-DF93-BCC1-EB4A7BE325D4}"/>
                </a:ext>
              </a:extLst>
            </p:cNvPr>
            <p:cNvSpPr/>
            <p:nvPr/>
          </p:nvSpPr>
          <p:spPr>
            <a:xfrm>
              <a:off x="2758939" y="1619954"/>
              <a:ext cx="62829" cy="68642"/>
            </a:xfrm>
            <a:custGeom>
              <a:avLst/>
              <a:gdLst/>
              <a:ahLst/>
              <a:cxnLst/>
              <a:rect l="l" t="t" r="r" b="b"/>
              <a:pathLst>
                <a:path w="1178" h="1287" extrusionOk="0">
                  <a:moveTo>
                    <a:pt x="892" y="1"/>
                  </a:moveTo>
                  <a:cubicBezTo>
                    <a:pt x="836" y="1"/>
                    <a:pt x="780" y="20"/>
                    <a:pt x="738" y="64"/>
                  </a:cubicBezTo>
                  <a:cubicBezTo>
                    <a:pt x="484" y="321"/>
                    <a:pt x="257" y="606"/>
                    <a:pt x="68" y="914"/>
                  </a:cubicBezTo>
                  <a:cubicBezTo>
                    <a:pt x="0" y="1023"/>
                    <a:pt x="23" y="1182"/>
                    <a:pt x="139" y="1249"/>
                  </a:cubicBezTo>
                  <a:cubicBezTo>
                    <a:pt x="180" y="1274"/>
                    <a:pt x="227" y="1286"/>
                    <a:pt x="274" y="1286"/>
                  </a:cubicBezTo>
                  <a:cubicBezTo>
                    <a:pt x="353" y="1286"/>
                    <a:pt x="430" y="1251"/>
                    <a:pt x="475" y="1178"/>
                  </a:cubicBezTo>
                  <a:cubicBezTo>
                    <a:pt x="564" y="1035"/>
                    <a:pt x="660" y="898"/>
                    <a:pt x="762" y="766"/>
                  </a:cubicBezTo>
                  <a:cubicBezTo>
                    <a:pt x="787" y="734"/>
                    <a:pt x="812" y="702"/>
                    <a:pt x="839" y="672"/>
                  </a:cubicBezTo>
                  <a:cubicBezTo>
                    <a:pt x="844" y="663"/>
                    <a:pt x="851" y="656"/>
                    <a:pt x="858" y="649"/>
                  </a:cubicBezTo>
                  <a:cubicBezTo>
                    <a:pt x="860" y="645"/>
                    <a:pt x="867" y="638"/>
                    <a:pt x="871" y="633"/>
                  </a:cubicBezTo>
                  <a:cubicBezTo>
                    <a:pt x="878" y="626"/>
                    <a:pt x="883" y="617"/>
                    <a:pt x="890" y="610"/>
                  </a:cubicBezTo>
                  <a:cubicBezTo>
                    <a:pt x="947" y="546"/>
                    <a:pt x="1005" y="484"/>
                    <a:pt x="1064" y="422"/>
                  </a:cubicBezTo>
                  <a:cubicBezTo>
                    <a:pt x="1152" y="331"/>
                    <a:pt x="1177" y="175"/>
                    <a:pt x="1080" y="80"/>
                  </a:cubicBezTo>
                  <a:cubicBezTo>
                    <a:pt x="1032" y="30"/>
                    <a:pt x="961" y="1"/>
                    <a:pt x="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2114;p35">
            <a:extLst>
              <a:ext uri="{FF2B5EF4-FFF2-40B4-BE49-F238E27FC236}">
                <a16:creationId xmlns:a16="http://schemas.microsoft.com/office/drawing/2014/main" id="{2A7E02EC-6A34-1852-35A1-A3A0DCA7CB11}"/>
              </a:ext>
            </a:extLst>
          </p:cNvPr>
          <p:cNvSpPr/>
          <p:nvPr/>
        </p:nvSpPr>
        <p:spPr>
          <a:xfrm>
            <a:off x="5713825" y="1860419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70B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2114;p35">
            <a:extLst>
              <a:ext uri="{FF2B5EF4-FFF2-40B4-BE49-F238E27FC236}">
                <a16:creationId xmlns:a16="http://schemas.microsoft.com/office/drawing/2014/main" id="{1C874706-5451-8AE9-BA3D-47DBC9B1311E}"/>
              </a:ext>
            </a:extLst>
          </p:cNvPr>
          <p:cNvSpPr/>
          <p:nvPr/>
        </p:nvSpPr>
        <p:spPr>
          <a:xfrm rot="1446955">
            <a:off x="10038006" y="2833067"/>
            <a:ext cx="207420" cy="186779"/>
          </a:xfrm>
          <a:custGeom>
            <a:avLst/>
            <a:gdLst/>
            <a:ahLst/>
            <a:cxnLst/>
            <a:rect l="l" t="t" r="r" b="b"/>
            <a:pathLst>
              <a:path w="3889" h="3502" extrusionOk="0">
                <a:moveTo>
                  <a:pt x="1944" y="1"/>
                </a:moveTo>
                <a:cubicBezTo>
                  <a:pt x="1791" y="1"/>
                  <a:pt x="1637" y="81"/>
                  <a:pt x="1558" y="241"/>
                </a:cubicBezTo>
                <a:lnTo>
                  <a:pt x="1330" y="702"/>
                </a:lnTo>
                <a:cubicBezTo>
                  <a:pt x="1268" y="830"/>
                  <a:pt x="1145" y="918"/>
                  <a:pt x="1005" y="938"/>
                </a:cubicBezTo>
                <a:lnTo>
                  <a:pt x="497" y="1012"/>
                </a:lnTo>
                <a:cubicBezTo>
                  <a:pt x="142" y="1063"/>
                  <a:pt x="0" y="1498"/>
                  <a:pt x="257" y="1748"/>
                </a:cubicBezTo>
                <a:lnTo>
                  <a:pt x="624" y="2107"/>
                </a:lnTo>
                <a:cubicBezTo>
                  <a:pt x="727" y="2206"/>
                  <a:pt x="773" y="2348"/>
                  <a:pt x="748" y="2488"/>
                </a:cubicBezTo>
                <a:lnTo>
                  <a:pt x="661" y="2995"/>
                </a:lnTo>
                <a:cubicBezTo>
                  <a:pt x="614" y="3274"/>
                  <a:pt x="836" y="3501"/>
                  <a:pt x="1088" y="3501"/>
                </a:cubicBezTo>
                <a:cubicBezTo>
                  <a:pt x="1154" y="3501"/>
                  <a:pt x="1223" y="3485"/>
                  <a:pt x="1289" y="3450"/>
                </a:cubicBezTo>
                <a:lnTo>
                  <a:pt x="1744" y="3211"/>
                </a:lnTo>
                <a:cubicBezTo>
                  <a:pt x="1806" y="3178"/>
                  <a:pt x="1875" y="3162"/>
                  <a:pt x="1944" y="3162"/>
                </a:cubicBezTo>
                <a:cubicBezTo>
                  <a:pt x="2013" y="3162"/>
                  <a:pt x="2082" y="3178"/>
                  <a:pt x="2145" y="3211"/>
                </a:cubicBezTo>
                <a:lnTo>
                  <a:pt x="2600" y="3450"/>
                </a:lnTo>
                <a:cubicBezTo>
                  <a:pt x="2666" y="3485"/>
                  <a:pt x="2735" y="3501"/>
                  <a:pt x="2801" y="3501"/>
                </a:cubicBezTo>
                <a:cubicBezTo>
                  <a:pt x="3053" y="3501"/>
                  <a:pt x="3273" y="3274"/>
                  <a:pt x="3226" y="2995"/>
                </a:cubicBezTo>
                <a:lnTo>
                  <a:pt x="3139" y="2488"/>
                </a:lnTo>
                <a:cubicBezTo>
                  <a:pt x="3116" y="2348"/>
                  <a:pt x="3162" y="2206"/>
                  <a:pt x="3263" y="2107"/>
                </a:cubicBezTo>
                <a:lnTo>
                  <a:pt x="3631" y="1748"/>
                </a:lnTo>
                <a:cubicBezTo>
                  <a:pt x="3888" y="1498"/>
                  <a:pt x="3747" y="1063"/>
                  <a:pt x="3392" y="1012"/>
                </a:cubicBezTo>
                <a:lnTo>
                  <a:pt x="2884" y="938"/>
                </a:lnTo>
                <a:cubicBezTo>
                  <a:pt x="2744" y="918"/>
                  <a:pt x="2621" y="830"/>
                  <a:pt x="2559" y="702"/>
                </a:cubicBezTo>
                <a:lnTo>
                  <a:pt x="2331" y="241"/>
                </a:lnTo>
                <a:cubicBezTo>
                  <a:pt x="2252" y="81"/>
                  <a:pt x="2098" y="1"/>
                  <a:pt x="1944" y="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FF70BA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E579B6-9B00-47D3-9D62-DD20A4B6EB0A}"/>
              </a:ext>
            </a:extLst>
          </p:cNvPr>
          <p:cNvSpPr txBox="1"/>
          <p:nvPr/>
        </p:nvSpPr>
        <p:spPr>
          <a:xfrm>
            <a:off x="4315969" y="3843398"/>
            <a:ext cx="384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Thank You!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1" name="Action Button: Blank 6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39ED5E1-9D66-74EC-8443-B45D96311FDF}"/>
              </a:ext>
            </a:extLst>
          </p:cNvPr>
          <p:cNvSpPr/>
          <p:nvPr/>
        </p:nvSpPr>
        <p:spPr>
          <a:xfrm>
            <a:off x="3787140" y="1409700"/>
            <a:ext cx="601980" cy="5024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5" name="Action Button: Blank 6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3337564-60BB-F4D2-0227-54FC3B5F033A}"/>
              </a:ext>
            </a:extLst>
          </p:cNvPr>
          <p:cNvSpPr/>
          <p:nvPr/>
        </p:nvSpPr>
        <p:spPr>
          <a:xfrm>
            <a:off x="4783526" y="1390420"/>
            <a:ext cx="708660" cy="6952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" name="Picture 1" descr="A black rectangular cellphone&#10;&#10;AI-generated content may be incorrect.">
            <a:extLst>
              <a:ext uri="{FF2B5EF4-FFF2-40B4-BE49-F238E27FC236}">
                <a16:creationId xmlns:a16="http://schemas.microsoft.com/office/drawing/2014/main" id="{C0F3DBC0-764D-38AA-64E1-58CE2FE21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817" y="-5243607"/>
            <a:ext cx="9123382" cy="5131903"/>
          </a:xfrm>
          <a:prstGeom prst="rect">
            <a:avLst/>
          </a:prstGeom>
        </p:spPr>
      </p:pic>
      <p:sp>
        <p:nvSpPr>
          <p:cNvPr id="3" name="Action Button: Blank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DEE941C-9D7E-DC47-C575-560076F75779}"/>
              </a:ext>
            </a:extLst>
          </p:cNvPr>
          <p:cNvSpPr/>
          <p:nvPr/>
        </p:nvSpPr>
        <p:spPr>
          <a:xfrm>
            <a:off x="2394346" y="-4508425"/>
            <a:ext cx="1887239" cy="3981356"/>
          </a:xfrm>
          <a:prstGeom prst="actionButtonBlank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0" name="Picture 9" descr="A group of people holding weights&#10;&#10;AI-generated content may be incorrect.">
            <a:extLst>
              <a:ext uri="{FF2B5EF4-FFF2-40B4-BE49-F238E27FC236}">
                <a16:creationId xmlns:a16="http://schemas.microsoft.com/office/drawing/2014/main" id="{5CE2C3F8-A2BE-FD76-FDAD-E7AEC128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82" y="-3844987"/>
            <a:ext cx="1729847" cy="9730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389E18-9029-BCC0-5521-61DE9DA2B5AF}"/>
              </a:ext>
            </a:extLst>
          </p:cNvPr>
          <p:cNvSpPr txBox="1"/>
          <p:nvPr/>
        </p:nvSpPr>
        <p:spPr>
          <a:xfrm>
            <a:off x="2727882" y="-1844521"/>
            <a:ext cx="1220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2000" dirty="0">
                <a:solidFill>
                  <a:srgbClr val="7030A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Content</a:t>
            </a:r>
            <a:endParaRPr lang="en-US" sz="2000" dirty="0">
              <a:solidFill>
                <a:srgbClr val="7030A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B9EE70-B2EF-2D62-3767-C084D902AABD}"/>
              </a:ext>
            </a:extLst>
          </p:cNvPr>
          <p:cNvCxnSpPr/>
          <p:nvPr/>
        </p:nvCxnSpPr>
        <p:spPr>
          <a:xfrm flipV="1">
            <a:off x="3337965" y="-2764119"/>
            <a:ext cx="0" cy="885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tack of books with different colored pages&#10;&#10;AI-generated content may be incorrect.">
            <a:extLst>
              <a:ext uri="{FF2B5EF4-FFF2-40B4-BE49-F238E27FC236}">
                <a16:creationId xmlns:a16="http://schemas.microsoft.com/office/drawing/2014/main" id="{3A742FB6-DA59-72F1-AC04-D337C2FA41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75" y="-2880143"/>
            <a:ext cx="3137432" cy="235307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33C094-E4E6-0653-D771-3A99C8A55C87}"/>
              </a:ext>
            </a:extLst>
          </p:cNvPr>
          <p:cNvCxnSpPr>
            <a:cxnSpLocks/>
          </p:cNvCxnSpPr>
          <p:nvPr/>
        </p:nvCxnSpPr>
        <p:spPr>
          <a:xfrm flipH="1">
            <a:off x="4362212" y="-2205334"/>
            <a:ext cx="2640863" cy="430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402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D0FFD81DED5D47990B61B88B1E5394" ma:contentTypeVersion="13" ma:contentTypeDescription="Create a new document." ma:contentTypeScope="" ma:versionID="4c8b9895d83b4c6e1b7a0afdb82a02b6">
  <xsd:schema xmlns:xsd="http://www.w3.org/2001/XMLSchema" xmlns:xs="http://www.w3.org/2001/XMLSchema" xmlns:p="http://schemas.microsoft.com/office/2006/metadata/properties" xmlns:ns3="d37cd3a3-e9e0-4a27-91f5-b56ced9e5536" xmlns:ns4="682590e8-4603-44f4-bae2-895d61727765" targetNamespace="http://schemas.microsoft.com/office/2006/metadata/properties" ma:root="true" ma:fieldsID="9c04be507f3d5c26668bd83f8c8f05a3" ns3:_="" ns4:_="">
    <xsd:import namespace="d37cd3a3-e9e0-4a27-91f5-b56ced9e5536"/>
    <xsd:import namespace="682590e8-4603-44f4-bae2-895d617277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cd3a3-e9e0-4a27-91f5-b56ced9e55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590e8-4603-44f4-bae2-895d6172776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37cd3a3-e9e0-4a27-91f5-b56ced9e5536" xsi:nil="true"/>
  </documentManagement>
</p:properties>
</file>

<file path=customXml/itemProps1.xml><?xml version="1.0" encoding="utf-8"?>
<ds:datastoreItem xmlns:ds="http://schemas.openxmlformats.org/officeDocument/2006/customXml" ds:itemID="{462FDA49-E5CC-4A61-97AB-994337700E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E47E19-0EA6-41FC-849B-1B02F2B01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7cd3a3-e9e0-4a27-91f5-b56ced9e5536"/>
    <ds:schemaRef ds:uri="682590e8-4603-44f4-bae2-895d617277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5961FE-ECAC-49FA-92C1-D18C2F957AE6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d37cd3a3-e9e0-4a27-91f5-b56ced9e5536"/>
    <ds:schemaRef ds:uri="http://purl.org/dc/dcmitype/"/>
    <ds:schemaRef ds:uri="682590e8-4603-44f4-bae2-895d61727765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256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ADLaM Display</vt:lpstr>
      <vt:lpstr>Aptos</vt:lpstr>
      <vt:lpstr>Aptos Display</vt:lpstr>
      <vt:lpstr>Arial</vt:lpstr>
      <vt:lpstr>Magneto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C23304331 Anmool Shah</dc:creator>
  <cp:lastModifiedBy>C23304331 Anmool Shah</cp:lastModifiedBy>
  <cp:revision>2</cp:revision>
  <dcterms:created xsi:type="dcterms:W3CDTF">2025-04-14T11:19:27Z</dcterms:created>
  <dcterms:modified xsi:type="dcterms:W3CDTF">2025-04-16T14:28:28Z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0x01010043D0FFD81DED5D47990B61B88B1E5394</vt:lpwstr>
  </property>
</Properties>
</file>