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87b740d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87b740d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87b740d0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87b740d0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87b740d0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87b740d0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87b740d0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87b740d0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87b740d0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87b740d0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87b740d0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87b740d0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87b740d0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87b740d0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87b740d0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87b740d0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Ski Resort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Abby Morgan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6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686000"/>
            <a:ext cx="8575800" cy="4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Big Mountain’s current pricing strategy: charge a premium above the average price of resorts in the same market segment.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approach has many limitations, and a more data-driven business strategy could support raising the ticket price and/or cut costs without compromising ticket price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2933875"/>
            <a:ext cx="83229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Determine how Big Mountain’s facilities and offerings compare with its competitors across the US.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Determine if there are any opportunities to cut costs without devaluing ticket price.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Determine if there are any facilities or amenities especially favored by visitors that might support a raise in ticket price if invested in. </a:t>
            </a:r>
            <a:endParaRPr sz="1800"/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2364475"/>
            <a:ext cx="3424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Objectives: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6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Recommendations:</a:t>
            </a:r>
            <a:endParaRPr sz="21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638325"/>
            <a:ext cx="8520600" cy="3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Without any updates or changes to current facilities, Big Mountain could reasonably raise prices by $4.48 - $14.87 per ticket.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Additional facilities that support an increased ticket price: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u="sng">
                <a:solidFill>
                  <a:schemeClr val="dk1"/>
                </a:solidFill>
              </a:rPr>
              <a:t>Adding a run to increase the vertical drop by 150ft (and adding one chairlift to service that run) </a:t>
            </a:r>
            <a:endParaRPr b="1" u="sng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Supports an increased price of $8.61 per ticket, or an estimated additional $15,065,471 per season.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u="sng">
                <a:solidFill>
                  <a:schemeClr val="dk1"/>
                </a:solidFill>
              </a:rPr>
              <a:t>Introducing two acres of additional snowmaking capabilities to the above-mentioned run.</a:t>
            </a:r>
            <a:endParaRPr b="1" u="sng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Supports an increased price of $9.90 per ticket, or an estimated estimated $17,322,717 per season.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Cost cutting </a:t>
            </a:r>
            <a:r>
              <a:rPr lang="en">
                <a:solidFill>
                  <a:schemeClr val="dk1"/>
                </a:solidFill>
              </a:rPr>
              <a:t>opportunities: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Closing one run didn’t seem to affect ticket price at all; supports current $81.00 ticket price.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Closing 3-5 runs supported a reduction in ticket price of approximately $0.70.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More data need regarding operating cost of runs to determine if these cost-cutting measures would be advantageous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50050"/>
            <a:ext cx="8520600" cy="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53"/>
              <a:t>Baseline Ticket Price</a:t>
            </a:r>
            <a:endParaRPr sz="215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Big Mountain has room to raise its ticket price in the marketspace.</a:t>
            </a:r>
            <a:endParaRPr sz="142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88" y="1147725"/>
            <a:ext cx="801223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734" t="3306"/>
          <a:stretch/>
        </p:blipFill>
        <p:spPr>
          <a:xfrm>
            <a:off x="412550" y="593925"/>
            <a:ext cx="7498799" cy="46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Features most (and least) valued by guests</a:t>
            </a:r>
            <a:endParaRPr sz="22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8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Cutting Options: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672350"/>
            <a:ext cx="8520600" cy="3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Closing one run didn’t seem to affect ticket price at all; supports current $81.00 ticket price.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Closing 3-5 runs supported a reduction in ticket price of approximately $0.70.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More data need regarding operating cost of runs to determine if these cost-cutting measures would be advantageous</a:t>
            </a:r>
            <a:endParaRPr sz="15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812525"/>
            <a:ext cx="7272627" cy="325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267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Big Mountain ranks high among its competitors in total number of runs, and could permanently close one or some without compromising much of ticket price. 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2663"/>
            <a:ext cx="9144002" cy="420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Drop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688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Big Mountain did well in amongst comparable resorts, but demonstrated some room for improvement.  </a:t>
            </a:r>
            <a:endParaRPr sz="160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75" y="1333500"/>
            <a:ext cx="7822049" cy="373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069275"/>
            <a:ext cx="85206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Without any updates or changes to current facilities, Big Mountain could reasonably raise prices by $4.48 - $14.87 per ticket.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Adding a run to increase the vertical drop by 150 ft supports an increased price of $8.61 per ticket, or an estimated additional $15,065,471 per season.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Additional 2 acres of snow making capabilities to this new run supports an increased price of $9.90 per ticket, or an estimated estimated $17,322,717 per season.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One run could also be closed permanently without affecting ticket price at all.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3-5 runs could be closed, while only reducing ticket price by approximately $0.70 per ticket. (Additional data required to advise if this is recommended)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