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5D3D"/>
    <a:srgbClr val="ADD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5047" autoAdjust="0"/>
  </p:normalViewPr>
  <p:slideViewPr>
    <p:cSldViewPr>
      <p:cViewPr varScale="1">
        <p:scale>
          <a:sx n="108" d="100"/>
          <a:sy n="108" d="100"/>
        </p:scale>
        <p:origin x="171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76D38-5E2C-4EF6-85A8-3E324609001B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9E83-6656-4E9D-AF9F-84664B510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5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09E83-6656-4E9D-AF9F-84664B5100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5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09E83-6656-4E9D-AF9F-84664B5100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15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A6A6A6"/>
                </a:solidFill>
                <a:latin typeface="Adobe 고딕 Std B"/>
                <a:cs typeface="Adobe 고딕 Std B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2D </a:t>
            </a:r>
            <a:r>
              <a:rPr spc="-85" dirty="0"/>
              <a:t>게임</a:t>
            </a:r>
            <a:r>
              <a:rPr spc="-80" dirty="0"/>
              <a:t> </a:t>
            </a:r>
            <a:r>
              <a:rPr spc="-85" dirty="0"/>
              <a:t>프로그래밍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A6A6A6"/>
                </a:solidFill>
                <a:latin typeface="Adobe 고딕 Std B"/>
                <a:cs typeface="Adobe 고딕 Std B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5" dirty="0"/>
              <a:t>Copyleft </a:t>
            </a:r>
            <a:r>
              <a:rPr spc="-30" dirty="0"/>
              <a:t>by</a:t>
            </a:r>
            <a:r>
              <a:rPr spc="0" dirty="0"/>
              <a:t> </a:t>
            </a:r>
            <a:r>
              <a:rPr spc="-85" dirty="0"/>
              <a:t>이대현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60781" y="590550"/>
            <a:ext cx="8237855" cy="0"/>
          </a:xfrm>
          <a:custGeom>
            <a:avLst/>
            <a:gdLst/>
            <a:ahLst/>
            <a:cxnLst/>
            <a:rect l="l" t="t" r="r" b="b"/>
            <a:pathLst>
              <a:path w="8237855">
                <a:moveTo>
                  <a:pt x="0" y="0"/>
                </a:moveTo>
                <a:lnTo>
                  <a:pt x="8237347" y="0"/>
                </a:lnTo>
              </a:path>
            </a:pathLst>
          </a:custGeom>
          <a:ln w="25908">
            <a:solidFill>
              <a:srgbClr val="D247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A6A6A6"/>
                </a:solidFill>
                <a:latin typeface="Adobe 고딕 Std B"/>
                <a:cs typeface="Adobe 고딕 Std B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2D </a:t>
            </a:r>
            <a:r>
              <a:rPr spc="-85" dirty="0"/>
              <a:t>게임</a:t>
            </a:r>
            <a:r>
              <a:rPr spc="-80" dirty="0"/>
              <a:t> </a:t>
            </a:r>
            <a:r>
              <a:rPr spc="-85" dirty="0"/>
              <a:t>프로그래밍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A6A6A6"/>
                </a:solidFill>
                <a:latin typeface="Adobe 고딕 Std B"/>
                <a:cs typeface="Adobe 고딕 Std B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5" dirty="0"/>
              <a:t>Copyleft </a:t>
            </a:r>
            <a:r>
              <a:rPr spc="-30" dirty="0"/>
              <a:t>by</a:t>
            </a:r>
            <a:r>
              <a:rPr spc="0" dirty="0"/>
              <a:t> </a:t>
            </a:r>
            <a:r>
              <a:rPr spc="-85" dirty="0"/>
              <a:t>이대현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A6A6A6"/>
                </a:solidFill>
                <a:latin typeface="Adobe 고딕 Std B"/>
                <a:cs typeface="Adobe 고딕 Std B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2D </a:t>
            </a:r>
            <a:r>
              <a:rPr spc="-85" dirty="0"/>
              <a:t>게임</a:t>
            </a:r>
            <a:r>
              <a:rPr spc="-80" dirty="0"/>
              <a:t> </a:t>
            </a:r>
            <a:r>
              <a:rPr spc="-85" dirty="0"/>
              <a:t>프로그래밍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A6A6A6"/>
                </a:solidFill>
                <a:latin typeface="Adobe 고딕 Std B"/>
                <a:cs typeface="Adobe 고딕 Std B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5" dirty="0"/>
              <a:t>Copyleft </a:t>
            </a:r>
            <a:r>
              <a:rPr spc="-30" dirty="0"/>
              <a:t>by</a:t>
            </a:r>
            <a:r>
              <a:rPr spc="0" dirty="0"/>
              <a:t> </a:t>
            </a:r>
            <a:r>
              <a:rPr spc="-85" dirty="0"/>
              <a:t>이대현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A6A6A6"/>
                </a:solidFill>
                <a:latin typeface="Adobe 고딕 Std B"/>
                <a:cs typeface="Adobe 고딕 Std B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2D </a:t>
            </a:r>
            <a:r>
              <a:rPr spc="-85" dirty="0"/>
              <a:t>게임</a:t>
            </a:r>
            <a:r>
              <a:rPr spc="-80" dirty="0"/>
              <a:t> </a:t>
            </a:r>
            <a:r>
              <a:rPr spc="-85" dirty="0"/>
              <a:t>프로그래밍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A6A6A6"/>
                </a:solidFill>
                <a:latin typeface="Adobe 고딕 Std B"/>
                <a:cs typeface="Adobe 고딕 Std B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5" dirty="0"/>
              <a:t>Copyleft </a:t>
            </a:r>
            <a:r>
              <a:rPr spc="-30" dirty="0"/>
              <a:t>by</a:t>
            </a:r>
            <a:r>
              <a:rPr spc="0" dirty="0"/>
              <a:t> </a:t>
            </a:r>
            <a:r>
              <a:rPr spc="-85" dirty="0"/>
              <a:t>이대현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A6A6A6"/>
                </a:solidFill>
                <a:latin typeface="Adobe 고딕 Std B"/>
                <a:cs typeface="Adobe 고딕 Std B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2D </a:t>
            </a:r>
            <a:r>
              <a:rPr spc="-85" dirty="0"/>
              <a:t>게임</a:t>
            </a:r>
            <a:r>
              <a:rPr spc="-80" dirty="0"/>
              <a:t> </a:t>
            </a:r>
            <a:r>
              <a:rPr spc="-85" dirty="0"/>
              <a:t>프로그래밍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A6A6A6"/>
                </a:solidFill>
                <a:latin typeface="Adobe 고딕 Std B"/>
                <a:cs typeface="Adobe 고딕 Std B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5" dirty="0"/>
              <a:t>Copyleft </a:t>
            </a:r>
            <a:r>
              <a:rPr spc="-30" dirty="0"/>
              <a:t>by</a:t>
            </a:r>
            <a:r>
              <a:rPr spc="0" dirty="0"/>
              <a:t> </a:t>
            </a:r>
            <a:r>
              <a:rPr spc="-85" dirty="0"/>
              <a:t>이대현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507" y="150114"/>
            <a:ext cx="888898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25615"/>
            <a:ext cx="962660" cy="151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A6A6A6"/>
                </a:solidFill>
                <a:latin typeface="Adobe 고딕 Std B"/>
                <a:cs typeface="Adobe 고딕 Std B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2D </a:t>
            </a:r>
            <a:r>
              <a:rPr spc="-85" dirty="0"/>
              <a:t>게임</a:t>
            </a:r>
            <a:r>
              <a:rPr spc="-80" dirty="0"/>
              <a:t> </a:t>
            </a:r>
            <a:r>
              <a:rPr spc="-85" dirty="0"/>
              <a:t>프로그래밍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045957" y="6625615"/>
            <a:ext cx="955675" cy="151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A6A6A6"/>
                </a:solidFill>
                <a:latin typeface="Adobe 고딕 Std B"/>
                <a:cs typeface="Adobe 고딕 Std B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5" dirty="0"/>
              <a:t>Copyleft </a:t>
            </a:r>
            <a:r>
              <a:rPr spc="-30" dirty="0"/>
              <a:t>by</a:t>
            </a:r>
            <a:r>
              <a:rPr spc="0" dirty="0"/>
              <a:t> </a:t>
            </a:r>
            <a:r>
              <a:rPr spc="-85" dirty="0"/>
              <a:t>이대현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39.png"/><Relationship Id="rId3" Type="http://schemas.openxmlformats.org/officeDocument/2006/relationships/image" Target="../media/image26.png"/><Relationship Id="rId21" Type="http://schemas.openxmlformats.org/officeDocument/2006/relationships/image" Target="../media/image42.png"/><Relationship Id="rId7" Type="http://schemas.openxmlformats.org/officeDocument/2006/relationships/image" Target="../media/image8.png"/><Relationship Id="rId12" Type="http://schemas.openxmlformats.org/officeDocument/2006/relationships/image" Target="../media/image34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23" Type="http://schemas.openxmlformats.org/officeDocument/2006/relationships/image" Target="../media/image44.png"/><Relationship Id="rId10" Type="http://schemas.openxmlformats.org/officeDocument/2006/relationships/image" Target="../media/image32.png"/><Relationship Id="rId19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06" y="150114"/>
            <a:ext cx="344398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메인 </a:t>
            </a:r>
            <a:r>
              <a:rPr spc="-220" dirty="0" err="1"/>
              <a:t>게임</a:t>
            </a:r>
            <a:r>
              <a:rPr spc="-220" dirty="0"/>
              <a:t> </a:t>
            </a:r>
            <a:r>
              <a:rPr lang="en-US" spc="-20" dirty="0"/>
              <a:t> </a:t>
            </a:r>
            <a:r>
              <a:rPr lang="ko-KR" altLang="en-US" spc="-20" dirty="0"/>
              <a:t>화</a:t>
            </a:r>
            <a:r>
              <a:rPr spc="-20" dirty="0"/>
              <a:t>면 </a:t>
            </a:r>
            <a:r>
              <a:rPr spc="-220" dirty="0"/>
              <a:t>구성</a:t>
            </a:r>
            <a:r>
              <a:rPr spc="150" dirty="0"/>
              <a:t> </a:t>
            </a:r>
            <a:r>
              <a:rPr spc="-80" dirty="0"/>
              <a:t>(예시)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1C40E826-7F77-40D1-8086-8647F3B5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89000"/>
            <a:ext cx="7620000" cy="5694196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50F42ECF-D251-421D-8EED-4096ADDA5133}"/>
              </a:ext>
            </a:extLst>
          </p:cNvPr>
          <p:cNvSpPr/>
          <p:nvPr/>
        </p:nvSpPr>
        <p:spPr>
          <a:xfrm>
            <a:off x="6781800" y="990600"/>
            <a:ext cx="609600" cy="609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8D360A6-23CA-4CF7-8206-B7AA6BD7678F}"/>
              </a:ext>
            </a:extLst>
          </p:cNvPr>
          <p:cNvGrpSpPr/>
          <p:nvPr/>
        </p:nvGrpSpPr>
        <p:grpSpPr>
          <a:xfrm>
            <a:off x="6972300" y="1143000"/>
            <a:ext cx="228600" cy="304800"/>
            <a:chOff x="6972300" y="1143000"/>
            <a:chExt cx="228600" cy="3048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00AB745-F74C-44AD-9332-25F4FB9A2B2E}"/>
                </a:ext>
              </a:extLst>
            </p:cNvPr>
            <p:cNvSpPr/>
            <p:nvPr/>
          </p:nvSpPr>
          <p:spPr>
            <a:xfrm>
              <a:off x="6972300" y="1143000"/>
              <a:ext cx="76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307362C-57DD-499E-8E7C-B72450200E77}"/>
                </a:ext>
              </a:extLst>
            </p:cNvPr>
            <p:cNvSpPr/>
            <p:nvPr/>
          </p:nvSpPr>
          <p:spPr>
            <a:xfrm>
              <a:off x="7124700" y="1143000"/>
              <a:ext cx="76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실행 단추: 도움말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610FA63-E291-4B18-A2A2-4C0F50FBD767}"/>
              </a:ext>
            </a:extLst>
          </p:cNvPr>
          <p:cNvSpPr/>
          <p:nvPr/>
        </p:nvSpPr>
        <p:spPr>
          <a:xfrm>
            <a:off x="7543800" y="990600"/>
            <a:ext cx="609600" cy="609600"/>
          </a:xfrm>
          <a:prstGeom prst="actionButtonHelp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말풍선: 타원형 63">
            <a:extLst>
              <a:ext uri="{FF2B5EF4-FFF2-40B4-BE49-F238E27FC236}">
                <a16:creationId xmlns:a16="http://schemas.microsoft.com/office/drawing/2014/main" id="{BFCFE30D-FD8E-460E-9002-F32FBA39D95A}"/>
              </a:ext>
            </a:extLst>
          </p:cNvPr>
          <p:cNvSpPr/>
          <p:nvPr/>
        </p:nvSpPr>
        <p:spPr>
          <a:xfrm>
            <a:off x="5537523" y="1702064"/>
            <a:ext cx="1377984" cy="685800"/>
          </a:xfrm>
          <a:prstGeom prst="wedgeEllipseCallout">
            <a:avLst>
              <a:gd name="adj1" fmla="val 39757"/>
              <a:gd name="adj2" fmla="val -7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함초롬"/>
              </a:rPr>
              <a:t>일시정지</a:t>
            </a:r>
          </a:p>
        </p:txBody>
      </p:sp>
      <p:sp>
        <p:nvSpPr>
          <p:cNvPr id="66" name="말풍선: 타원형 65">
            <a:extLst>
              <a:ext uri="{FF2B5EF4-FFF2-40B4-BE49-F238E27FC236}">
                <a16:creationId xmlns:a16="http://schemas.microsoft.com/office/drawing/2014/main" id="{7663F5E0-FF25-43B6-A95A-89455375F9BA}"/>
              </a:ext>
            </a:extLst>
          </p:cNvPr>
          <p:cNvSpPr/>
          <p:nvPr/>
        </p:nvSpPr>
        <p:spPr>
          <a:xfrm>
            <a:off x="6699216" y="2209800"/>
            <a:ext cx="1377984" cy="685800"/>
          </a:xfrm>
          <a:prstGeom prst="wedgeEllipseCallout">
            <a:avLst>
              <a:gd name="adj1" fmla="val 29619"/>
              <a:gd name="adj2" fmla="val -128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함초롬"/>
              </a:rPr>
              <a:t>조작키 및 도움말</a:t>
            </a:r>
          </a:p>
        </p:txBody>
      </p:sp>
      <p:sp>
        <p:nvSpPr>
          <p:cNvPr id="69" name="말풍선: 타원형 68">
            <a:extLst>
              <a:ext uri="{FF2B5EF4-FFF2-40B4-BE49-F238E27FC236}">
                <a16:creationId xmlns:a16="http://schemas.microsoft.com/office/drawing/2014/main" id="{8F40EF67-5916-479B-A12D-B4B907283A3D}"/>
              </a:ext>
            </a:extLst>
          </p:cNvPr>
          <p:cNvSpPr/>
          <p:nvPr/>
        </p:nvSpPr>
        <p:spPr>
          <a:xfrm>
            <a:off x="990600" y="4419600"/>
            <a:ext cx="1377984" cy="685800"/>
          </a:xfrm>
          <a:prstGeom prst="wedgeEllipseCallout">
            <a:avLst>
              <a:gd name="adj1" fmla="val 64641"/>
              <a:gd name="adj2" fmla="val -15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함초롬"/>
              </a:rPr>
              <a:t>메인</a:t>
            </a:r>
            <a:endParaRPr lang="en-US" altLang="ko-KR" sz="1500" dirty="0">
              <a:latin typeface="함초롬"/>
            </a:endParaRPr>
          </a:p>
          <a:p>
            <a:pPr algn="ctr"/>
            <a:r>
              <a:rPr lang="ko-KR" altLang="en-US" sz="1500" dirty="0">
                <a:latin typeface="함초롬"/>
              </a:rPr>
              <a:t>캐릭터</a:t>
            </a:r>
          </a:p>
        </p:txBody>
      </p:sp>
      <p:sp>
        <p:nvSpPr>
          <p:cNvPr id="71" name="말풍선: 타원형 70">
            <a:extLst>
              <a:ext uri="{FF2B5EF4-FFF2-40B4-BE49-F238E27FC236}">
                <a16:creationId xmlns:a16="http://schemas.microsoft.com/office/drawing/2014/main" id="{34844E60-94DE-417D-B3C1-F99514574823}"/>
              </a:ext>
            </a:extLst>
          </p:cNvPr>
          <p:cNvSpPr/>
          <p:nvPr/>
        </p:nvSpPr>
        <p:spPr>
          <a:xfrm>
            <a:off x="1539501" y="1524000"/>
            <a:ext cx="1377984" cy="685800"/>
          </a:xfrm>
          <a:prstGeom prst="wedgeEllipseCallout">
            <a:avLst>
              <a:gd name="adj1" fmla="val 34227"/>
              <a:gd name="adj2" fmla="val 82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latin typeface="함초롬"/>
              </a:rPr>
              <a:t>점수판</a:t>
            </a:r>
            <a:endParaRPr lang="en-US" altLang="ko-KR" sz="1500" dirty="0">
              <a:latin typeface="함초롬"/>
            </a:endParaRPr>
          </a:p>
        </p:txBody>
      </p:sp>
      <p:sp>
        <p:nvSpPr>
          <p:cNvPr id="73" name="말풍선: 타원형 72">
            <a:extLst>
              <a:ext uri="{FF2B5EF4-FFF2-40B4-BE49-F238E27FC236}">
                <a16:creationId xmlns:a16="http://schemas.microsoft.com/office/drawing/2014/main" id="{113DEDE7-259B-401E-89EA-D77910CD5BAA}"/>
              </a:ext>
            </a:extLst>
          </p:cNvPr>
          <p:cNvSpPr/>
          <p:nvPr/>
        </p:nvSpPr>
        <p:spPr>
          <a:xfrm>
            <a:off x="5784816" y="3657864"/>
            <a:ext cx="1377984" cy="685800"/>
          </a:xfrm>
          <a:prstGeom prst="wedgeEllipseCallout">
            <a:avLst>
              <a:gd name="adj1" fmla="val 34227"/>
              <a:gd name="adj2" fmla="val 82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함초롬"/>
              </a:rPr>
              <a:t>점수획득</a:t>
            </a:r>
            <a:endParaRPr lang="en-US" altLang="ko-KR" sz="1500" dirty="0">
              <a:latin typeface="함초롬"/>
            </a:endParaRPr>
          </a:p>
          <a:p>
            <a:pPr algn="ctr"/>
            <a:r>
              <a:rPr lang="ko-KR" altLang="en-US" sz="1500" dirty="0">
                <a:latin typeface="함초롬"/>
              </a:rPr>
              <a:t>오브젝트</a:t>
            </a:r>
            <a:endParaRPr lang="en-US" altLang="ko-KR" sz="1500" dirty="0">
              <a:latin typeface="함초롬"/>
            </a:endParaRPr>
          </a:p>
        </p:txBody>
      </p:sp>
      <p:sp>
        <p:nvSpPr>
          <p:cNvPr id="74" name="말풍선: 타원형 73">
            <a:extLst>
              <a:ext uri="{FF2B5EF4-FFF2-40B4-BE49-F238E27FC236}">
                <a16:creationId xmlns:a16="http://schemas.microsoft.com/office/drawing/2014/main" id="{442139FF-3FA5-4635-BF3B-40896E982346}"/>
              </a:ext>
            </a:extLst>
          </p:cNvPr>
          <p:cNvSpPr/>
          <p:nvPr/>
        </p:nvSpPr>
        <p:spPr>
          <a:xfrm>
            <a:off x="2057400" y="5562600"/>
            <a:ext cx="1143000" cy="381000"/>
          </a:xfrm>
          <a:prstGeom prst="wedgeEllipseCallout">
            <a:avLst>
              <a:gd name="adj1" fmla="val -27500"/>
              <a:gd name="adj2" fmla="val 10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진행도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9" grpId="0" animBg="1"/>
      <p:bldP spid="71" grpId="0" animBg="1"/>
      <p:bldP spid="73" grpId="0" animBg="1"/>
      <p:bldP spid="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7804"/>
            <a:ext cx="2910077" cy="2277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160" y="865632"/>
            <a:ext cx="2583180" cy="1941830"/>
          </a:xfrm>
          <a:custGeom>
            <a:avLst/>
            <a:gdLst/>
            <a:ahLst/>
            <a:cxnLst/>
            <a:rect l="l" t="t" r="r" b="b"/>
            <a:pathLst>
              <a:path w="2583180" h="1941830">
                <a:moveTo>
                  <a:pt x="0" y="1941576"/>
                </a:moveTo>
                <a:lnTo>
                  <a:pt x="2583180" y="1941576"/>
                </a:lnTo>
                <a:lnTo>
                  <a:pt x="2583180" y="0"/>
                </a:lnTo>
                <a:lnTo>
                  <a:pt x="0" y="0"/>
                </a:lnTo>
                <a:lnTo>
                  <a:pt x="0" y="194157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39" y="667512"/>
            <a:ext cx="3138805" cy="24697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1171" y="867155"/>
            <a:ext cx="2581910" cy="1938655"/>
          </a:xfrm>
          <a:custGeom>
            <a:avLst/>
            <a:gdLst/>
            <a:ahLst/>
            <a:cxnLst/>
            <a:rect l="l" t="t" r="r" b="b"/>
            <a:pathLst>
              <a:path w="2581910" h="1938655">
                <a:moveTo>
                  <a:pt x="0" y="1938527"/>
                </a:moveTo>
                <a:lnTo>
                  <a:pt x="2581655" y="1938527"/>
                </a:lnTo>
                <a:lnTo>
                  <a:pt x="2581655" y="0"/>
                </a:lnTo>
                <a:lnTo>
                  <a:pt x="0" y="0"/>
                </a:lnTo>
                <a:lnTo>
                  <a:pt x="0" y="1938527"/>
                </a:lnTo>
                <a:close/>
              </a:path>
            </a:pathLst>
          </a:custGeom>
          <a:ln w="9144">
            <a:solidFill>
              <a:srgbClr val="FFE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1344" y="641604"/>
            <a:ext cx="2962655" cy="25214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425184" y="867155"/>
            <a:ext cx="2580640" cy="1938655"/>
          </a:xfrm>
          <a:custGeom>
            <a:avLst/>
            <a:gdLst/>
            <a:ahLst/>
            <a:cxnLst/>
            <a:rect l="l" t="t" r="r" b="b"/>
            <a:pathLst>
              <a:path w="2580640" h="1938655">
                <a:moveTo>
                  <a:pt x="0" y="1938527"/>
                </a:moveTo>
                <a:lnTo>
                  <a:pt x="2580132" y="1938527"/>
                </a:lnTo>
                <a:lnTo>
                  <a:pt x="2580132" y="0"/>
                </a:lnTo>
                <a:lnTo>
                  <a:pt x="0" y="0"/>
                </a:lnTo>
                <a:lnTo>
                  <a:pt x="0" y="1938527"/>
                </a:lnTo>
                <a:close/>
              </a:path>
            </a:pathLst>
          </a:custGeom>
          <a:ln w="9144">
            <a:solidFill>
              <a:srgbClr val="FFE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642309"/>
            <a:ext cx="3057906" cy="25002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8684" y="3867911"/>
            <a:ext cx="2580640" cy="1937385"/>
          </a:xfrm>
          <a:custGeom>
            <a:avLst/>
            <a:gdLst/>
            <a:ahLst/>
            <a:cxnLst/>
            <a:rect l="l" t="t" r="r" b="b"/>
            <a:pathLst>
              <a:path w="2580640" h="1937385">
                <a:moveTo>
                  <a:pt x="0" y="1937003"/>
                </a:moveTo>
                <a:lnTo>
                  <a:pt x="2580132" y="1937003"/>
                </a:lnTo>
                <a:lnTo>
                  <a:pt x="2580132" y="0"/>
                </a:lnTo>
                <a:lnTo>
                  <a:pt x="0" y="0"/>
                </a:lnTo>
                <a:lnTo>
                  <a:pt x="0" y="1937003"/>
                </a:lnTo>
                <a:close/>
              </a:path>
            </a:pathLst>
          </a:custGeom>
          <a:ln w="9144">
            <a:solidFill>
              <a:srgbClr val="FFE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6392" y="3744467"/>
            <a:ext cx="2990850" cy="23202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81171" y="3867911"/>
            <a:ext cx="2581910" cy="1937385"/>
          </a:xfrm>
          <a:custGeom>
            <a:avLst/>
            <a:gdLst/>
            <a:ahLst/>
            <a:cxnLst/>
            <a:rect l="l" t="t" r="r" b="b"/>
            <a:pathLst>
              <a:path w="2581910" h="1937385">
                <a:moveTo>
                  <a:pt x="0" y="1937003"/>
                </a:moveTo>
                <a:lnTo>
                  <a:pt x="2581655" y="1937003"/>
                </a:lnTo>
                <a:lnTo>
                  <a:pt x="2581655" y="0"/>
                </a:lnTo>
                <a:lnTo>
                  <a:pt x="0" y="0"/>
                </a:lnTo>
                <a:lnTo>
                  <a:pt x="0" y="1937003"/>
                </a:lnTo>
                <a:close/>
              </a:path>
            </a:pathLst>
          </a:custGeom>
          <a:ln w="9144">
            <a:solidFill>
              <a:srgbClr val="FFE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44517" y="1157477"/>
            <a:ext cx="500380" cy="558165"/>
          </a:xfrm>
          <a:custGeom>
            <a:avLst/>
            <a:gdLst/>
            <a:ahLst/>
            <a:cxnLst/>
            <a:rect l="l" t="t" r="r" b="b"/>
            <a:pathLst>
              <a:path w="500379" h="558164">
                <a:moveTo>
                  <a:pt x="0" y="278892"/>
                </a:moveTo>
                <a:lnTo>
                  <a:pt x="4026" y="228754"/>
                </a:lnTo>
                <a:lnTo>
                  <a:pt x="15635" y="181568"/>
                </a:lnTo>
                <a:lnTo>
                  <a:pt x="34120" y="138119"/>
                </a:lnTo>
                <a:lnTo>
                  <a:pt x="58777" y="99195"/>
                </a:lnTo>
                <a:lnTo>
                  <a:pt x="88900" y="65584"/>
                </a:lnTo>
                <a:lnTo>
                  <a:pt x="123782" y="38071"/>
                </a:lnTo>
                <a:lnTo>
                  <a:pt x="162719" y="17445"/>
                </a:lnTo>
                <a:lnTo>
                  <a:pt x="205006" y="4492"/>
                </a:lnTo>
                <a:lnTo>
                  <a:pt x="249936" y="0"/>
                </a:lnTo>
                <a:lnTo>
                  <a:pt x="294865" y="4492"/>
                </a:lnTo>
                <a:lnTo>
                  <a:pt x="337152" y="17445"/>
                </a:lnTo>
                <a:lnTo>
                  <a:pt x="376089" y="38071"/>
                </a:lnTo>
                <a:lnTo>
                  <a:pt x="410971" y="65584"/>
                </a:lnTo>
                <a:lnTo>
                  <a:pt x="441094" y="99195"/>
                </a:lnTo>
                <a:lnTo>
                  <a:pt x="465751" y="138119"/>
                </a:lnTo>
                <a:lnTo>
                  <a:pt x="484236" y="181568"/>
                </a:lnTo>
                <a:lnTo>
                  <a:pt x="495845" y="228754"/>
                </a:lnTo>
                <a:lnTo>
                  <a:pt x="499872" y="278892"/>
                </a:lnTo>
                <a:lnTo>
                  <a:pt x="495845" y="329029"/>
                </a:lnTo>
                <a:lnTo>
                  <a:pt x="484236" y="376215"/>
                </a:lnTo>
                <a:lnTo>
                  <a:pt x="465751" y="419664"/>
                </a:lnTo>
                <a:lnTo>
                  <a:pt x="441094" y="458588"/>
                </a:lnTo>
                <a:lnTo>
                  <a:pt x="410972" y="492199"/>
                </a:lnTo>
                <a:lnTo>
                  <a:pt x="376089" y="519712"/>
                </a:lnTo>
                <a:lnTo>
                  <a:pt x="337152" y="540338"/>
                </a:lnTo>
                <a:lnTo>
                  <a:pt x="294865" y="553291"/>
                </a:lnTo>
                <a:lnTo>
                  <a:pt x="249936" y="557784"/>
                </a:lnTo>
                <a:lnTo>
                  <a:pt x="205006" y="553291"/>
                </a:lnTo>
                <a:lnTo>
                  <a:pt x="162719" y="540338"/>
                </a:lnTo>
                <a:lnTo>
                  <a:pt x="123782" y="519712"/>
                </a:lnTo>
                <a:lnTo>
                  <a:pt x="88900" y="492199"/>
                </a:lnTo>
                <a:lnTo>
                  <a:pt x="58777" y="458588"/>
                </a:lnTo>
                <a:lnTo>
                  <a:pt x="34120" y="419664"/>
                </a:lnTo>
                <a:lnTo>
                  <a:pt x="15635" y="376215"/>
                </a:lnTo>
                <a:lnTo>
                  <a:pt x="4026" y="329029"/>
                </a:lnTo>
                <a:lnTo>
                  <a:pt x="0" y="2788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15389" y="5157978"/>
            <a:ext cx="500380" cy="558165"/>
          </a:xfrm>
          <a:custGeom>
            <a:avLst/>
            <a:gdLst/>
            <a:ahLst/>
            <a:cxnLst/>
            <a:rect l="l" t="t" r="r" b="b"/>
            <a:pathLst>
              <a:path w="500380" h="558164">
                <a:moveTo>
                  <a:pt x="0" y="278892"/>
                </a:moveTo>
                <a:lnTo>
                  <a:pt x="4026" y="228754"/>
                </a:lnTo>
                <a:lnTo>
                  <a:pt x="15635" y="181568"/>
                </a:lnTo>
                <a:lnTo>
                  <a:pt x="34120" y="138119"/>
                </a:lnTo>
                <a:lnTo>
                  <a:pt x="58777" y="99195"/>
                </a:lnTo>
                <a:lnTo>
                  <a:pt x="88899" y="65584"/>
                </a:lnTo>
                <a:lnTo>
                  <a:pt x="123782" y="38071"/>
                </a:lnTo>
                <a:lnTo>
                  <a:pt x="162719" y="17445"/>
                </a:lnTo>
                <a:lnTo>
                  <a:pt x="205006" y="4492"/>
                </a:lnTo>
                <a:lnTo>
                  <a:pt x="249935" y="0"/>
                </a:lnTo>
                <a:lnTo>
                  <a:pt x="294865" y="4492"/>
                </a:lnTo>
                <a:lnTo>
                  <a:pt x="337152" y="17445"/>
                </a:lnTo>
                <a:lnTo>
                  <a:pt x="376089" y="38071"/>
                </a:lnTo>
                <a:lnTo>
                  <a:pt x="410972" y="65584"/>
                </a:lnTo>
                <a:lnTo>
                  <a:pt x="441094" y="99195"/>
                </a:lnTo>
                <a:lnTo>
                  <a:pt x="465751" y="138119"/>
                </a:lnTo>
                <a:lnTo>
                  <a:pt x="484236" y="181568"/>
                </a:lnTo>
                <a:lnTo>
                  <a:pt x="495845" y="228754"/>
                </a:lnTo>
                <a:lnTo>
                  <a:pt x="499872" y="278892"/>
                </a:lnTo>
                <a:lnTo>
                  <a:pt x="495845" y="329022"/>
                </a:lnTo>
                <a:lnTo>
                  <a:pt x="484236" y="376205"/>
                </a:lnTo>
                <a:lnTo>
                  <a:pt x="465751" y="419653"/>
                </a:lnTo>
                <a:lnTo>
                  <a:pt x="441094" y="458577"/>
                </a:lnTo>
                <a:lnTo>
                  <a:pt x="410972" y="492191"/>
                </a:lnTo>
                <a:lnTo>
                  <a:pt x="376089" y="519706"/>
                </a:lnTo>
                <a:lnTo>
                  <a:pt x="337152" y="540335"/>
                </a:lnTo>
                <a:lnTo>
                  <a:pt x="294865" y="553290"/>
                </a:lnTo>
                <a:lnTo>
                  <a:pt x="249935" y="557784"/>
                </a:lnTo>
                <a:lnTo>
                  <a:pt x="205006" y="553290"/>
                </a:lnTo>
                <a:lnTo>
                  <a:pt x="162719" y="540335"/>
                </a:lnTo>
                <a:lnTo>
                  <a:pt x="123782" y="519706"/>
                </a:lnTo>
                <a:lnTo>
                  <a:pt x="88900" y="492191"/>
                </a:lnTo>
                <a:lnTo>
                  <a:pt x="58777" y="458577"/>
                </a:lnTo>
                <a:lnTo>
                  <a:pt x="34120" y="419653"/>
                </a:lnTo>
                <a:lnTo>
                  <a:pt x="15635" y="376205"/>
                </a:lnTo>
                <a:lnTo>
                  <a:pt x="4026" y="329022"/>
                </a:lnTo>
                <a:lnTo>
                  <a:pt x="0" y="2788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4340" y="2900184"/>
            <a:ext cx="160807" cy="2049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0659" y="2909697"/>
            <a:ext cx="139268" cy="1704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7420" y="2901683"/>
            <a:ext cx="162306" cy="2019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34183" y="2911601"/>
            <a:ext cx="139192" cy="1685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48455" y="2900184"/>
            <a:ext cx="162305" cy="2049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65346" y="2909697"/>
            <a:ext cx="139319" cy="17043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68593" y="2900184"/>
            <a:ext cx="160807" cy="20496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84468" y="2909697"/>
            <a:ext cx="139192" cy="1704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03793" y="2901683"/>
            <a:ext cx="160807" cy="2019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048" y="2911601"/>
            <a:ext cx="139319" cy="16852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1193" y="5899403"/>
            <a:ext cx="160807" cy="20496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17322" y="5910097"/>
            <a:ext cx="139268" cy="17044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38600" y="5899403"/>
            <a:ext cx="160807" cy="20496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54348" y="5910097"/>
            <a:ext cx="139319" cy="17044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786633" y="1658873"/>
            <a:ext cx="428625" cy="356870"/>
          </a:xfrm>
          <a:custGeom>
            <a:avLst/>
            <a:gdLst/>
            <a:ahLst/>
            <a:cxnLst/>
            <a:rect l="l" t="t" r="r" b="b"/>
            <a:pathLst>
              <a:path w="428625" h="356869">
                <a:moveTo>
                  <a:pt x="11176" y="89153"/>
                </a:moveTo>
                <a:lnTo>
                  <a:pt x="0" y="89153"/>
                </a:lnTo>
                <a:lnTo>
                  <a:pt x="0" y="267462"/>
                </a:lnTo>
                <a:lnTo>
                  <a:pt x="11176" y="267462"/>
                </a:lnTo>
                <a:lnTo>
                  <a:pt x="11176" y="89153"/>
                </a:lnTo>
                <a:close/>
              </a:path>
              <a:path w="428625" h="356869">
                <a:moveTo>
                  <a:pt x="44577" y="89153"/>
                </a:moveTo>
                <a:lnTo>
                  <a:pt x="22225" y="89153"/>
                </a:lnTo>
                <a:lnTo>
                  <a:pt x="22225" y="267462"/>
                </a:lnTo>
                <a:lnTo>
                  <a:pt x="44577" y="267462"/>
                </a:lnTo>
                <a:lnTo>
                  <a:pt x="44577" y="89153"/>
                </a:lnTo>
                <a:close/>
              </a:path>
              <a:path w="428625" h="356869">
                <a:moveTo>
                  <a:pt x="249936" y="0"/>
                </a:moveTo>
                <a:lnTo>
                  <a:pt x="249936" y="89153"/>
                </a:lnTo>
                <a:lnTo>
                  <a:pt x="55753" y="89153"/>
                </a:lnTo>
                <a:lnTo>
                  <a:pt x="55753" y="267462"/>
                </a:lnTo>
                <a:lnTo>
                  <a:pt x="249936" y="267462"/>
                </a:lnTo>
                <a:lnTo>
                  <a:pt x="249936" y="356615"/>
                </a:lnTo>
                <a:lnTo>
                  <a:pt x="428244" y="178308"/>
                </a:lnTo>
                <a:lnTo>
                  <a:pt x="249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773679" y="1735073"/>
            <a:ext cx="37465" cy="204470"/>
          </a:xfrm>
          <a:custGeom>
            <a:avLst/>
            <a:gdLst/>
            <a:ahLst/>
            <a:cxnLst/>
            <a:rect l="l" t="t" r="r" b="b"/>
            <a:pathLst>
              <a:path w="37464" h="204469">
                <a:moveTo>
                  <a:pt x="0" y="204215"/>
                </a:moveTo>
                <a:lnTo>
                  <a:pt x="37084" y="204215"/>
                </a:lnTo>
                <a:lnTo>
                  <a:pt x="37084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FFE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795904" y="1735073"/>
            <a:ext cx="48260" cy="204470"/>
          </a:xfrm>
          <a:custGeom>
            <a:avLst/>
            <a:gdLst/>
            <a:ahLst/>
            <a:cxnLst/>
            <a:rect l="l" t="t" r="r" b="b"/>
            <a:pathLst>
              <a:path w="48260" h="204469">
                <a:moveTo>
                  <a:pt x="0" y="204215"/>
                </a:moveTo>
                <a:lnTo>
                  <a:pt x="48260" y="204215"/>
                </a:lnTo>
                <a:lnTo>
                  <a:pt x="48260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FFE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842386" y="1658873"/>
            <a:ext cx="372745" cy="356870"/>
          </a:xfrm>
          <a:custGeom>
            <a:avLst/>
            <a:gdLst/>
            <a:ahLst/>
            <a:cxnLst/>
            <a:rect l="l" t="t" r="r" b="b"/>
            <a:pathLst>
              <a:path w="372744" h="356869">
                <a:moveTo>
                  <a:pt x="0" y="89153"/>
                </a:moveTo>
                <a:lnTo>
                  <a:pt x="194182" y="89153"/>
                </a:lnTo>
                <a:lnTo>
                  <a:pt x="194182" y="0"/>
                </a:lnTo>
                <a:lnTo>
                  <a:pt x="372490" y="178308"/>
                </a:lnTo>
                <a:lnTo>
                  <a:pt x="194182" y="356615"/>
                </a:lnTo>
                <a:lnTo>
                  <a:pt x="194182" y="267462"/>
                </a:lnTo>
                <a:lnTo>
                  <a:pt x="0" y="267462"/>
                </a:lnTo>
                <a:lnTo>
                  <a:pt x="0" y="89153"/>
                </a:lnTo>
                <a:close/>
              </a:path>
            </a:pathLst>
          </a:custGeom>
          <a:ln w="25908">
            <a:solidFill>
              <a:srgbClr val="FFE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930646" y="1658873"/>
            <a:ext cx="428625" cy="356870"/>
          </a:xfrm>
          <a:custGeom>
            <a:avLst/>
            <a:gdLst/>
            <a:ahLst/>
            <a:cxnLst/>
            <a:rect l="l" t="t" r="r" b="b"/>
            <a:pathLst>
              <a:path w="428625" h="356869">
                <a:moveTo>
                  <a:pt x="11175" y="89153"/>
                </a:moveTo>
                <a:lnTo>
                  <a:pt x="0" y="89153"/>
                </a:lnTo>
                <a:lnTo>
                  <a:pt x="0" y="267462"/>
                </a:lnTo>
                <a:lnTo>
                  <a:pt x="11175" y="267462"/>
                </a:lnTo>
                <a:lnTo>
                  <a:pt x="11175" y="89153"/>
                </a:lnTo>
                <a:close/>
              </a:path>
              <a:path w="428625" h="356869">
                <a:moveTo>
                  <a:pt x="44576" y="89153"/>
                </a:moveTo>
                <a:lnTo>
                  <a:pt x="22225" y="89153"/>
                </a:lnTo>
                <a:lnTo>
                  <a:pt x="22225" y="267462"/>
                </a:lnTo>
                <a:lnTo>
                  <a:pt x="44576" y="267462"/>
                </a:lnTo>
                <a:lnTo>
                  <a:pt x="44576" y="89153"/>
                </a:lnTo>
                <a:close/>
              </a:path>
              <a:path w="428625" h="356869">
                <a:moveTo>
                  <a:pt x="249936" y="0"/>
                </a:moveTo>
                <a:lnTo>
                  <a:pt x="249936" y="89153"/>
                </a:lnTo>
                <a:lnTo>
                  <a:pt x="55752" y="89153"/>
                </a:lnTo>
                <a:lnTo>
                  <a:pt x="55752" y="267462"/>
                </a:lnTo>
                <a:lnTo>
                  <a:pt x="249936" y="267462"/>
                </a:lnTo>
                <a:lnTo>
                  <a:pt x="249936" y="356615"/>
                </a:lnTo>
                <a:lnTo>
                  <a:pt x="428243" y="178308"/>
                </a:lnTo>
                <a:lnTo>
                  <a:pt x="249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917691" y="1735073"/>
            <a:ext cx="37465" cy="204470"/>
          </a:xfrm>
          <a:custGeom>
            <a:avLst/>
            <a:gdLst/>
            <a:ahLst/>
            <a:cxnLst/>
            <a:rect l="l" t="t" r="r" b="b"/>
            <a:pathLst>
              <a:path w="37464" h="204469">
                <a:moveTo>
                  <a:pt x="0" y="204215"/>
                </a:moveTo>
                <a:lnTo>
                  <a:pt x="37083" y="204215"/>
                </a:lnTo>
                <a:lnTo>
                  <a:pt x="37083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FFE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939916" y="1735073"/>
            <a:ext cx="48260" cy="204470"/>
          </a:xfrm>
          <a:custGeom>
            <a:avLst/>
            <a:gdLst/>
            <a:ahLst/>
            <a:cxnLst/>
            <a:rect l="l" t="t" r="r" b="b"/>
            <a:pathLst>
              <a:path w="48260" h="204469">
                <a:moveTo>
                  <a:pt x="0" y="204215"/>
                </a:moveTo>
                <a:lnTo>
                  <a:pt x="48259" y="204215"/>
                </a:lnTo>
                <a:lnTo>
                  <a:pt x="48259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FFE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986398" y="1658873"/>
            <a:ext cx="372745" cy="356870"/>
          </a:xfrm>
          <a:custGeom>
            <a:avLst/>
            <a:gdLst/>
            <a:ahLst/>
            <a:cxnLst/>
            <a:rect l="l" t="t" r="r" b="b"/>
            <a:pathLst>
              <a:path w="372745" h="356869">
                <a:moveTo>
                  <a:pt x="0" y="89153"/>
                </a:moveTo>
                <a:lnTo>
                  <a:pt x="194183" y="89153"/>
                </a:lnTo>
                <a:lnTo>
                  <a:pt x="194183" y="0"/>
                </a:lnTo>
                <a:lnTo>
                  <a:pt x="372490" y="178308"/>
                </a:lnTo>
                <a:lnTo>
                  <a:pt x="194183" y="356615"/>
                </a:lnTo>
                <a:lnTo>
                  <a:pt x="194183" y="267462"/>
                </a:lnTo>
                <a:lnTo>
                  <a:pt x="0" y="267462"/>
                </a:lnTo>
                <a:lnTo>
                  <a:pt x="0" y="89153"/>
                </a:lnTo>
                <a:close/>
              </a:path>
            </a:pathLst>
          </a:custGeom>
          <a:ln w="25908">
            <a:solidFill>
              <a:srgbClr val="FFE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786633" y="4658105"/>
            <a:ext cx="428625" cy="358140"/>
          </a:xfrm>
          <a:custGeom>
            <a:avLst/>
            <a:gdLst/>
            <a:ahLst/>
            <a:cxnLst/>
            <a:rect l="l" t="t" r="r" b="b"/>
            <a:pathLst>
              <a:path w="428625" h="358139">
                <a:moveTo>
                  <a:pt x="11176" y="89535"/>
                </a:moveTo>
                <a:lnTo>
                  <a:pt x="0" y="89535"/>
                </a:lnTo>
                <a:lnTo>
                  <a:pt x="0" y="268605"/>
                </a:lnTo>
                <a:lnTo>
                  <a:pt x="11176" y="268605"/>
                </a:lnTo>
                <a:lnTo>
                  <a:pt x="11176" y="89535"/>
                </a:lnTo>
                <a:close/>
              </a:path>
              <a:path w="428625" h="358139">
                <a:moveTo>
                  <a:pt x="44704" y="89535"/>
                </a:moveTo>
                <a:lnTo>
                  <a:pt x="22352" y="89535"/>
                </a:lnTo>
                <a:lnTo>
                  <a:pt x="22352" y="268605"/>
                </a:lnTo>
                <a:lnTo>
                  <a:pt x="44704" y="268605"/>
                </a:lnTo>
                <a:lnTo>
                  <a:pt x="44704" y="89535"/>
                </a:lnTo>
                <a:close/>
              </a:path>
              <a:path w="428625" h="358139">
                <a:moveTo>
                  <a:pt x="249174" y="0"/>
                </a:moveTo>
                <a:lnTo>
                  <a:pt x="249174" y="89535"/>
                </a:lnTo>
                <a:lnTo>
                  <a:pt x="56007" y="89535"/>
                </a:lnTo>
                <a:lnTo>
                  <a:pt x="56007" y="268605"/>
                </a:lnTo>
                <a:lnTo>
                  <a:pt x="249174" y="268605"/>
                </a:lnTo>
                <a:lnTo>
                  <a:pt x="249174" y="358140"/>
                </a:lnTo>
                <a:lnTo>
                  <a:pt x="428244" y="179070"/>
                </a:lnTo>
                <a:lnTo>
                  <a:pt x="249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773679" y="4734686"/>
            <a:ext cx="37465" cy="205104"/>
          </a:xfrm>
          <a:custGeom>
            <a:avLst/>
            <a:gdLst/>
            <a:ahLst/>
            <a:cxnLst/>
            <a:rect l="l" t="t" r="r" b="b"/>
            <a:pathLst>
              <a:path w="37464" h="205104">
                <a:moveTo>
                  <a:pt x="0" y="204978"/>
                </a:moveTo>
                <a:lnTo>
                  <a:pt x="37084" y="204978"/>
                </a:lnTo>
                <a:lnTo>
                  <a:pt x="37084" y="0"/>
                </a:lnTo>
                <a:lnTo>
                  <a:pt x="0" y="0"/>
                </a:lnTo>
                <a:lnTo>
                  <a:pt x="0" y="204978"/>
                </a:lnTo>
                <a:close/>
              </a:path>
            </a:pathLst>
          </a:custGeom>
          <a:solidFill>
            <a:srgbClr val="FFE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796032" y="4734686"/>
            <a:ext cx="48260" cy="205104"/>
          </a:xfrm>
          <a:custGeom>
            <a:avLst/>
            <a:gdLst/>
            <a:ahLst/>
            <a:cxnLst/>
            <a:rect l="l" t="t" r="r" b="b"/>
            <a:pathLst>
              <a:path w="48260" h="205104">
                <a:moveTo>
                  <a:pt x="0" y="204978"/>
                </a:moveTo>
                <a:lnTo>
                  <a:pt x="48260" y="204978"/>
                </a:lnTo>
                <a:lnTo>
                  <a:pt x="48260" y="0"/>
                </a:lnTo>
                <a:lnTo>
                  <a:pt x="0" y="0"/>
                </a:lnTo>
                <a:lnTo>
                  <a:pt x="0" y="204978"/>
                </a:lnTo>
                <a:close/>
              </a:path>
            </a:pathLst>
          </a:custGeom>
          <a:solidFill>
            <a:srgbClr val="FFE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842641" y="4658105"/>
            <a:ext cx="372745" cy="358140"/>
          </a:xfrm>
          <a:custGeom>
            <a:avLst/>
            <a:gdLst/>
            <a:ahLst/>
            <a:cxnLst/>
            <a:rect l="l" t="t" r="r" b="b"/>
            <a:pathLst>
              <a:path w="372744" h="358139">
                <a:moveTo>
                  <a:pt x="0" y="89535"/>
                </a:moveTo>
                <a:lnTo>
                  <a:pt x="193166" y="89535"/>
                </a:lnTo>
                <a:lnTo>
                  <a:pt x="193166" y="0"/>
                </a:lnTo>
                <a:lnTo>
                  <a:pt x="372236" y="179070"/>
                </a:lnTo>
                <a:lnTo>
                  <a:pt x="193166" y="358140"/>
                </a:lnTo>
                <a:lnTo>
                  <a:pt x="193166" y="268605"/>
                </a:lnTo>
                <a:lnTo>
                  <a:pt x="0" y="268605"/>
                </a:lnTo>
                <a:lnTo>
                  <a:pt x="0" y="89535"/>
                </a:lnTo>
                <a:close/>
              </a:path>
            </a:pathLst>
          </a:custGeom>
          <a:ln w="25908">
            <a:solidFill>
              <a:srgbClr val="FFE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573518" y="3158489"/>
            <a:ext cx="213360" cy="356870"/>
          </a:xfrm>
          <a:custGeom>
            <a:avLst/>
            <a:gdLst/>
            <a:ahLst/>
            <a:cxnLst/>
            <a:rect l="l" t="t" r="r" b="b"/>
            <a:pathLst>
              <a:path w="213359" h="356870">
                <a:moveTo>
                  <a:pt x="0" y="356615"/>
                </a:moveTo>
                <a:lnTo>
                  <a:pt x="213359" y="356615"/>
                </a:lnTo>
                <a:lnTo>
                  <a:pt x="213359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573518" y="3158489"/>
            <a:ext cx="213360" cy="356870"/>
          </a:xfrm>
          <a:custGeom>
            <a:avLst/>
            <a:gdLst/>
            <a:ahLst/>
            <a:cxnLst/>
            <a:rect l="l" t="t" r="r" b="b"/>
            <a:pathLst>
              <a:path w="213359" h="356870">
                <a:moveTo>
                  <a:pt x="0" y="356615"/>
                </a:moveTo>
                <a:lnTo>
                  <a:pt x="213359" y="356615"/>
                </a:lnTo>
                <a:lnTo>
                  <a:pt x="213359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ln w="25908">
            <a:solidFill>
              <a:srgbClr val="FFE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143761" y="3373373"/>
            <a:ext cx="6421120" cy="142240"/>
          </a:xfrm>
          <a:custGeom>
            <a:avLst/>
            <a:gdLst/>
            <a:ahLst/>
            <a:cxnLst/>
            <a:rect l="l" t="t" r="r" b="b"/>
            <a:pathLst>
              <a:path w="6421120" h="142239">
                <a:moveTo>
                  <a:pt x="0" y="141732"/>
                </a:moveTo>
                <a:lnTo>
                  <a:pt x="6420612" y="141732"/>
                </a:lnTo>
                <a:lnTo>
                  <a:pt x="6420612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ln w="25908">
            <a:solidFill>
              <a:srgbClr val="FFE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00505" y="3373373"/>
            <a:ext cx="358140" cy="428625"/>
          </a:xfrm>
          <a:custGeom>
            <a:avLst/>
            <a:gdLst/>
            <a:ahLst/>
            <a:cxnLst/>
            <a:rect l="l" t="t" r="r" b="b"/>
            <a:pathLst>
              <a:path w="358140" h="428625">
                <a:moveTo>
                  <a:pt x="358140" y="249174"/>
                </a:moveTo>
                <a:lnTo>
                  <a:pt x="0" y="249174"/>
                </a:lnTo>
                <a:lnTo>
                  <a:pt x="179069" y="428244"/>
                </a:lnTo>
                <a:lnTo>
                  <a:pt x="358140" y="249174"/>
                </a:lnTo>
                <a:close/>
              </a:path>
              <a:path w="358140" h="428625">
                <a:moveTo>
                  <a:pt x="268605" y="0"/>
                </a:moveTo>
                <a:lnTo>
                  <a:pt x="89534" y="0"/>
                </a:lnTo>
                <a:lnTo>
                  <a:pt x="89534" y="249174"/>
                </a:lnTo>
                <a:lnTo>
                  <a:pt x="268605" y="249174"/>
                </a:lnTo>
                <a:lnTo>
                  <a:pt x="2686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00505" y="3373373"/>
            <a:ext cx="358140" cy="428625"/>
          </a:xfrm>
          <a:custGeom>
            <a:avLst/>
            <a:gdLst/>
            <a:ahLst/>
            <a:cxnLst/>
            <a:rect l="l" t="t" r="r" b="b"/>
            <a:pathLst>
              <a:path w="358140" h="428625">
                <a:moveTo>
                  <a:pt x="0" y="249174"/>
                </a:moveTo>
                <a:lnTo>
                  <a:pt x="89534" y="249174"/>
                </a:lnTo>
                <a:lnTo>
                  <a:pt x="89534" y="0"/>
                </a:lnTo>
                <a:lnTo>
                  <a:pt x="268605" y="0"/>
                </a:lnTo>
                <a:lnTo>
                  <a:pt x="268605" y="249174"/>
                </a:lnTo>
                <a:lnTo>
                  <a:pt x="358140" y="249174"/>
                </a:lnTo>
                <a:lnTo>
                  <a:pt x="179069" y="428244"/>
                </a:lnTo>
                <a:lnTo>
                  <a:pt x="0" y="249174"/>
                </a:lnTo>
                <a:close/>
              </a:path>
            </a:pathLst>
          </a:custGeom>
          <a:ln w="25908">
            <a:solidFill>
              <a:srgbClr val="FFE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143761" y="3413709"/>
            <a:ext cx="6573520" cy="142240"/>
          </a:xfrm>
          <a:custGeom>
            <a:avLst/>
            <a:gdLst/>
            <a:ahLst/>
            <a:cxnLst/>
            <a:rect l="l" t="t" r="r" b="b"/>
            <a:pathLst>
              <a:path w="6573520" h="142239">
                <a:moveTo>
                  <a:pt x="0" y="141732"/>
                </a:moveTo>
                <a:lnTo>
                  <a:pt x="6573011" y="141732"/>
                </a:lnTo>
                <a:lnTo>
                  <a:pt x="6573011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072378" y="4081248"/>
            <a:ext cx="287020" cy="285115"/>
          </a:xfrm>
          <a:custGeom>
            <a:avLst/>
            <a:gdLst/>
            <a:ahLst/>
            <a:cxnLst/>
            <a:rect l="l" t="t" r="r" b="b"/>
            <a:pathLst>
              <a:path w="287020" h="285114">
                <a:moveTo>
                  <a:pt x="286512" y="108838"/>
                </a:moveTo>
                <a:lnTo>
                  <a:pt x="0" y="108838"/>
                </a:lnTo>
                <a:lnTo>
                  <a:pt x="88519" y="176148"/>
                </a:lnTo>
                <a:lnTo>
                  <a:pt x="54737" y="284987"/>
                </a:lnTo>
                <a:lnTo>
                  <a:pt x="143256" y="217677"/>
                </a:lnTo>
                <a:lnTo>
                  <a:pt x="210882" y="217677"/>
                </a:lnTo>
                <a:lnTo>
                  <a:pt x="197993" y="176148"/>
                </a:lnTo>
                <a:lnTo>
                  <a:pt x="286512" y="108838"/>
                </a:lnTo>
                <a:close/>
              </a:path>
              <a:path w="287020" h="285114">
                <a:moveTo>
                  <a:pt x="210882" y="217677"/>
                </a:moveTo>
                <a:lnTo>
                  <a:pt x="143256" y="217677"/>
                </a:lnTo>
                <a:lnTo>
                  <a:pt x="231775" y="284987"/>
                </a:lnTo>
                <a:lnTo>
                  <a:pt x="210882" y="217677"/>
                </a:lnTo>
                <a:close/>
              </a:path>
              <a:path w="287020" h="285114">
                <a:moveTo>
                  <a:pt x="143256" y="0"/>
                </a:moveTo>
                <a:lnTo>
                  <a:pt x="109474" y="108838"/>
                </a:lnTo>
                <a:lnTo>
                  <a:pt x="177037" y="108838"/>
                </a:lnTo>
                <a:lnTo>
                  <a:pt x="14325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072378" y="4081248"/>
            <a:ext cx="287020" cy="285115"/>
          </a:xfrm>
          <a:custGeom>
            <a:avLst/>
            <a:gdLst/>
            <a:ahLst/>
            <a:cxnLst/>
            <a:rect l="l" t="t" r="r" b="b"/>
            <a:pathLst>
              <a:path w="287020" h="285114">
                <a:moveTo>
                  <a:pt x="0" y="108838"/>
                </a:moveTo>
                <a:lnTo>
                  <a:pt x="109474" y="108838"/>
                </a:lnTo>
                <a:lnTo>
                  <a:pt x="143256" y="0"/>
                </a:lnTo>
                <a:lnTo>
                  <a:pt x="177037" y="108838"/>
                </a:lnTo>
                <a:lnTo>
                  <a:pt x="286512" y="108838"/>
                </a:lnTo>
                <a:lnTo>
                  <a:pt x="197993" y="176148"/>
                </a:lnTo>
                <a:lnTo>
                  <a:pt x="231775" y="284987"/>
                </a:lnTo>
                <a:lnTo>
                  <a:pt x="143256" y="217677"/>
                </a:lnTo>
                <a:lnTo>
                  <a:pt x="54737" y="284987"/>
                </a:lnTo>
                <a:lnTo>
                  <a:pt x="88519" y="176148"/>
                </a:lnTo>
                <a:lnTo>
                  <a:pt x="0" y="1088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072378" y="5135559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286512" y="109474"/>
                </a:moveTo>
                <a:lnTo>
                  <a:pt x="0" y="109474"/>
                </a:lnTo>
                <a:lnTo>
                  <a:pt x="88519" y="177038"/>
                </a:lnTo>
                <a:lnTo>
                  <a:pt x="54737" y="286512"/>
                </a:lnTo>
                <a:lnTo>
                  <a:pt x="143256" y="218821"/>
                </a:lnTo>
                <a:lnTo>
                  <a:pt x="210886" y="218821"/>
                </a:lnTo>
                <a:lnTo>
                  <a:pt x="197993" y="177038"/>
                </a:lnTo>
                <a:lnTo>
                  <a:pt x="286512" y="109474"/>
                </a:lnTo>
                <a:close/>
              </a:path>
              <a:path w="287020" h="287020">
                <a:moveTo>
                  <a:pt x="210886" y="218821"/>
                </a:moveTo>
                <a:lnTo>
                  <a:pt x="143256" y="218821"/>
                </a:lnTo>
                <a:lnTo>
                  <a:pt x="231775" y="286512"/>
                </a:lnTo>
                <a:lnTo>
                  <a:pt x="210886" y="218821"/>
                </a:lnTo>
                <a:close/>
              </a:path>
              <a:path w="287020" h="287020">
                <a:moveTo>
                  <a:pt x="143256" y="0"/>
                </a:moveTo>
                <a:lnTo>
                  <a:pt x="109474" y="109474"/>
                </a:lnTo>
                <a:lnTo>
                  <a:pt x="177037" y="109474"/>
                </a:lnTo>
                <a:lnTo>
                  <a:pt x="14325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072378" y="5135559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0" y="109474"/>
                </a:moveTo>
                <a:lnTo>
                  <a:pt x="109474" y="109474"/>
                </a:lnTo>
                <a:lnTo>
                  <a:pt x="143256" y="0"/>
                </a:lnTo>
                <a:lnTo>
                  <a:pt x="177037" y="109474"/>
                </a:lnTo>
                <a:lnTo>
                  <a:pt x="286512" y="109474"/>
                </a:lnTo>
                <a:lnTo>
                  <a:pt x="197993" y="177038"/>
                </a:lnTo>
                <a:lnTo>
                  <a:pt x="231775" y="286512"/>
                </a:lnTo>
                <a:lnTo>
                  <a:pt x="143256" y="218821"/>
                </a:lnTo>
                <a:lnTo>
                  <a:pt x="54737" y="286512"/>
                </a:lnTo>
                <a:lnTo>
                  <a:pt x="88519" y="177038"/>
                </a:lnTo>
                <a:lnTo>
                  <a:pt x="0" y="1094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 txBox="1">
            <a:spLocks noGrp="1"/>
          </p:cNvSpPr>
          <p:nvPr>
            <p:ph type="title"/>
          </p:nvPr>
        </p:nvSpPr>
        <p:spPr>
          <a:xfrm>
            <a:off x="-3430" y="150114"/>
            <a:ext cx="288061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220" dirty="0">
                <a:latin typeface="+mj-ea"/>
              </a:rPr>
              <a:t>게임 </a:t>
            </a:r>
            <a:r>
              <a:rPr lang="ko-KR" altLang="en-US" spc="325" dirty="0">
                <a:latin typeface="+mj-ea"/>
              </a:rPr>
              <a:t>실행</a:t>
            </a:r>
            <a:r>
              <a:rPr lang="ko-KR" altLang="en-US" spc="15" dirty="0">
                <a:latin typeface="+mj-ea"/>
              </a:rPr>
              <a:t> </a:t>
            </a:r>
            <a:r>
              <a:rPr lang="ko-KR" altLang="en-US" spc="-20" dirty="0">
                <a:latin typeface="+mj-ea"/>
              </a:rPr>
              <a:t>흐름</a:t>
            </a:r>
            <a:r>
              <a:rPr lang="en-US" altLang="ko-KR" spc="-20" dirty="0">
                <a:latin typeface="+mj-ea"/>
              </a:rPr>
              <a:t>(</a:t>
            </a:r>
            <a:r>
              <a:rPr lang="ko-KR" altLang="en-US" spc="-20" dirty="0">
                <a:latin typeface="+mj-ea"/>
              </a:rPr>
              <a:t>예시</a:t>
            </a:r>
            <a:r>
              <a:rPr lang="en-US" altLang="ko-KR" spc="-20" dirty="0">
                <a:latin typeface="+mj-ea"/>
              </a:rPr>
              <a:t>)</a:t>
            </a:r>
            <a:endParaRPr spc="-20" dirty="0">
              <a:latin typeface="+mj-ea"/>
            </a:endParaRPr>
          </a:p>
        </p:txBody>
      </p:sp>
      <p:pic>
        <p:nvPicPr>
          <p:cNvPr id="180" name="그림 179">
            <a:extLst>
              <a:ext uri="{FF2B5EF4-FFF2-40B4-BE49-F238E27FC236}">
                <a16:creationId xmlns:a16="http://schemas.microsoft.com/office/drawing/2014/main" id="{5E54193A-79AA-434B-A864-676A1792173E}"/>
              </a:ext>
            </a:extLst>
          </p:cNvPr>
          <p:cNvPicPr preferRelativeResize="0"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146511" y="874828"/>
            <a:ext cx="2570400" cy="1929600"/>
          </a:xfrm>
          <a:prstGeom prst="rect">
            <a:avLst/>
          </a:prstGeom>
        </p:spPr>
      </p:pic>
      <p:sp>
        <p:nvSpPr>
          <p:cNvPr id="188" name="object 38">
            <a:extLst>
              <a:ext uri="{FF2B5EF4-FFF2-40B4-BE49-F238E27FC236}">
                <a16:creationId xmlns:a16="http://schemas.microsoft.com/office/drawing/2014/main" id="{BB22024B-EE82-4139-A64F-E3FE6A785823}"/>
              </a:ext>
            </a:extLst>
          </p:cNvPr>
          <p:cNvSpPr/>
          <p:nvPr/>
        </p:nvSpPr>
        <p:spPr>
          <a:xfrm>
            <a:off x="5410200" y="2895600"/>
            <a:ext cx="162306" cy="2019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39">
            <a:extLst>
              <a:ext uri="{FF2B5EF4-FFF2-40B4-BE49-F238E27FC236}">
                <a16:creationId xmlns:a16="http://schemas.microsoft.com/office/drawing/2014/main" id="{361A37E5-265A-4C52-9B65-74A913E80098}"/>
              </a:ext>
            </a:extLst>
          </p:cNvPr>
          <p:cNvSpPr/>
          <p:nvPr/>
        </p:nvSpPr>
        <p:spPr>
          <a:xfrm>
            <a:off x="5426963" y="2905518"/>
            <a:ext cx="139192" cy="1685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38">
            <a:extLst>
              <a:ext uri="{FF2B5EF4-FFF2-40B4-BE49-F238E27FC236}">
                <a16:creationId xmlns:a16="http://schemas.microsoft.com/office/drawing/2014/main" id="{5E23A49C-CE5A-4A2D-8304-E4CE1140467E}"/>
              </a:ext>
            </a:extLst>
          </p:cNvPr>
          <p:cNvSpPr/>
          <p:nvPr/>
        </p:nvSpPr>
        <p:spPr>
          <a:xfrm>
            <a:off x="5019294" y="5900408"/>
            <a:ext cx="162306" cy="2019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39">
            <a:extLst>
              <a:ext uri="{FF2B5EF4-FFF2-40B4-BE49-F238E27FC236}">
                <a16:creationId xmlns:a16="http://schemas.microsoft.com/office/drawing/2014/main" id="{53045E43-CA81-4D8A-99F0-45C380565A73}"/>
              </a:ext>
            </a:extLst>
          </p:cNvPr>
          <p:cNvSpPr/>
          <p:nvPr/>
        </p:nvSpPr>
        <p:spPr>
          <a:xfrm>
            <a:off x="5036057" y="5910326"/>
            <a:ext cx="139192" cy="1685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39">
            <a:extLst>
              <a:ext uri="{FF2B5EF4-FFF2-40B4-BE49-F238E27FC236}">
                <a16:creationId xmlns:a16="http://schemas.microsoft.com/office/drawing/2014/main" id="{ECEA2B22-E419-41DE-BDC8-F06BC00D1BA3}"/>
              </a:ext>
            </a:extLst>
          </p:cNvPr>
          <p:cNvSpPr/>
          <p:nvPr/>
        </p:nvSpPr>
        <p:spPr>
          <a:xfrm>
            <a:off x="2057400" y="5908421"/>
            <a:ext cx="139192" cy="1685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8" name="그림 197">
            <a:extLst>
              <a:ext uri="{FF2B5EF4-FFF2-40B4-BE49-F238E27FC236}">
                <a16:creationId xmlns:a16="http://schemas.microsoft.com/office/drawing/2014/main" id="{3420778A-927B-4AB9-8789-19A045C41DDA}"/>
              </a:ext>
            </a:extLst>
          </p:cNvPr>
          <p:cNvPicPr preferRelativeResize="0"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3286125" y="880275"/>
            <a:ext cx="2570400" cy="1929600"/>
          </a:xfrm>
          <a:prstGeom prst="rect">
            <a:avLst/>
          </a:prstGeom>
        </p:spPr>
      </p:pic>
      <p:pic>
        <p:nvPicPr>
          <p:cNvPr id="200" name="그림 199">
            <a:extLst>
              <a:ext uri="{FF2B5EF4-FFF2-40B4-BE49-F238E27FC236}">
                <a16:creationId xmlns:a16="http://schemas.microsoft.com/office/drawing/2014/main" id="{1F0E6905-6D84-4607-B4A5-9A38A34A64EE}"/>
              </a:ext>
            </a:extLst>
          </p:cNvPr>
          <p:cNvPicPr preferRelativeResize="0">
            <a:picLocks/>
          </p:cNvPicPr>
          <p:nvPr/>
        </p:nvPicPr>
        <p:blipFill>
          <a:blip r:embed="rId24"/>
          <a:stretch>
            <a:fillRect/>
          </a:stretch>
        </p:blipFill>
        <p:spPr>
          <a:xfrm>
            <a:off x="6429375" y="876300"/>
            <a:ext cx="2570400" cy="1929600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833AD3B2-D090-48DC-9FAD-CE55884C03F7}"/>
              </a:ext>
            </a:extLst>
          </p:cNvPr>
          <p:cNvPicPr preferRelativeResize="0">
            <a:picLocks/>
          </p:cNvPicPr>
          <p:nvPr/>
        </p:nvPicPr>
        <p:blipFill>
          <a:blip r:embed="rId25"/>
          <a:stretch>
            <a:fillRect/>
          </a:stretch>
        </p:blipFill>
        <p:spPr>
          <a:xfrm>
            <a:off x="142875" y="3867150"/>
            <a:ext cx="2570400" cy="1929600"/>
          </a:xfrm>
          <a:prstGeom prst="rect">
            <a:avLst/>
          </a:prstGeom>
        </p:spPr>
      </p:pic>
      <p:pic>
        <p:nvPicPr>
          <p:cNvPr id="204" name="그림 203">
            <a:extLst>
              <a:ext uri="{FF2B5EF4-FFF2-40B4-BE49-F238E27FC236}">
                <a16:creationId xmlns:a16="http://schemas.microsoft.com/office/drawing/2014/main" id="{5D2C4758-BC8C-4211-B003-54F9987B6270}"/>
              </a:ext>
            </a:extLst>
          </p:cNvPr>
          <p:cNvPicPr preferRelativeResize="0"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3295650" y="3876675"/>
            <a:ext cx="2570400" cy="1929600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D40FA307-B98E-45B9-A50E-F64BA6EAF000}"/>
              </a:ext>
            </a:extLst>
          </p:cNvPr>
          <p:cNvSpPr txBox="1"/>
          <p:nvPr/>
        </p:nvSpPr>
        <p:spPr>
          <a:xfrm>
            <a:off x="593076" y="2886075"/>
            <a:ext cx="1683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동전을 먹어 점수를 획득한다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16C9E89-23DF-45D4-BCA3-219B7B4F3B30}"/>
              </a:ext>
            </a:extLst>
          </p:cNvPr>
          <p:cNvSpPr txBox="1"/>
          <p:nvPr/>
        </p:nvSpPr>
        <p:spPr>
          <a:xfrm>
            <a:off x="3737341" y="2883843"/>
            <a:ext cx="1777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낭떠러지를 마주치면 점프한다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03423BA-0AE3-410A-BD76-A2DB22012937}"/>
              </a:ext>
            </a:extLst>
          </p:cNvPr>
          <p:cNvSpPr txBox="1"/>
          <p:nvPr/>
        </p:nvSpPr>
        <p:spPr>
          <a:xfrm>
            <a:off x="6486524" y="2819400"/>
            <a:ext cx="239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낭떠러지가 길면 건물에 갈고리를 걸어 </a:t>
            </a:r>
            <a:endParaRPr lang="en-US" altLang="ko-KR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반대편으로 넘어간다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E1DEAFC-22A7-447A-801E-279CF777B2B2}"/>
              </a:ext>
            </a:extLst>
          </p:cNvPr>
          <p:cNvSpPr txBox="1"/>
          <p:nvPr/>
        </p:nvSpPr>
        <p:spPr>
          <a:xfrm>
            <a:off x="6368276" y="4018002"/>
            <a:ext cx="2479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점프를 하거나 갈고리를 걸어 낭떠러지를 회피하며 앞으로 전진한다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E37E1C1-6EAC-4372-9E2B-57B32DEAB465}"/>
              </a:ext>
            </a:extLst>
          </p:cNvPr>
          <p:cNvSpPr txBox="1"/>
          <p:nvPr/>
        </p:nvSpPr>
        <p:spPr>
          <a:xfrm>
            <a:off x="6374166" y="5054025"/>
            <a:ext cx="2479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동전을 먹으며 </a:t>
            </a:r>
            <a:r>
              <a:rPr lang="ko-KR" altLang="en-US" sz="1600" b="1" dirty="0" err="1">
                <a:solidFill>
                  <a:srgbClr val="FF0000"/>
                </a:solidFill>
              </a:rPr>
              <a:t>맵의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피니시</a:t>
            </a:r>
            <a:r>
              <a:rPr lang="ko-KR" altLang="en-US" sz="1600" b="1" dirty="0">
                <a:solidFill>
                  <a:srgbClr val="FF0000"/>
                </a:solidFill>
              </a:rPr>
              <a:t> 라인에 도달하면 게임오버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9E99325-317A-495F-BDBD-1408450740AD}"/>
              </a:ext>
            </a:extLst>
          </p:cNvPr>
          <p:cNvSpPr txBox="1"/>
          <p:nvPr/>
        </p:nvSpPr>
        <p:spPr>
          <a:xfrm>
            <a:off x="593723" y="5885156"/>
            <a:ext cx="1683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맵의</a:t>
            </a:r>
            <a:r>
              <a:rPr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피니시라인</a:t>
            </a:r>
            <a:r>
              <a:rPr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도달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825E897-E13B-4E67-AFDE-F1A4896B365D}"/>
              </a:ext>
            </a:extLst>
          </p:cNvPr>
          <p:cNvSpPr txBox="1"/>
          <p:nvPr/>
        </p:nvSpPr>
        <p:spPr>
          <a:xfrm>
            <a:off x="3716044" y="5885156"/>
            <a:ext cx="1777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클리어</a:t>
            </a: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0C533F34-F439-41C6-9A06-42D96E6F892C}"/>
              </a:ext>
            </a:extLst>
          </p:cNvPr>
          <p:cNvSpPr/>
          <p:nvPr/>
        </p:nvSpPr>
        <p:spPr>
          <a:xfrm>
            <a:off x="2373375" y="5531650"/>
            <a:ext cx="354379" cy="32051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14DF2954-B369-4980-BAC6-C80B7C54DFC9}"/>
              </a:ext>
            </a:extLst>
          </p:cNvPr>
          <p:cNvSpPr/>
          <p:nvPr/>
        </p:nvSpPr>
        <p:spPr>
          <a:xfrm>
            <a:off x="700353" y="1905000"/>
            <a:ext cx="518847" cy="51618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5EEF14F-B572-42B9-9CB5-452EB2639C79}"/>
              </a:ext>
            </a:extLst>
          </p:cNvPr>
          <p:cNvSpPr/>
          <p:nvPr/>
        </p:nvSpPr>
        <p:spPr>
          <a:xfrm>
            <a:off x="3748353" y="1447800"/>
            <a:ext cx="518847" cy="62458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2F90D7A-F5D5-40E3-8DAC-9CDC6E663274}"/>
              </a:ext>
            </a:extLst>
          </p:cNvPr>
          <p:cNvSpPr/>
          <p:nvPr/>
        </p:nvSpPr>
        <p:spPr>
          <a:xfrm>
            <a:off x="7467762" y="1136183"/>
            <a:ext cx="389817" cy="38781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19811" y="748283"/>
            <a:ext cx="2915412" cy="2260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8684" y="867155"/>
            <a:ext cx="2580640" cy="1938655"/>
          </a:xfrm>
          <a:custGeom>
            <a:avLst/>
            <a:gdLst/>
            <a:ahLst/>
            <a:cxnLst/>
            <a:rect l="l" t="t" r="r" b="b"/>
            <a:pathLst>
              <a:path w="2580640" h="1938655">
                <a:moveTo>
                  <a:pt x="0" y="1938527"/>
                </a:moveTo>
                <a:lnTo>
                  <a:pt x="2580132" y="1938527"/>
                </a:lnTo>
                <a:lnTo>
                  <a:pt x="2580132" y="0"/>
                </a:lnTo>
                <a:lnTo>
                  <a:pt x="0" y="0"/>
                </a:lnTo>
                <a:lnTo>
                  <a:pt x="0" y="1938527"/>
                </a:lnTo>
                <a:close/>
              </a:path>
            </a:pathLst>
          </a:custGeom>
          <a:ln w="9144">
            <a:solidFill>
              <a:srgbClr val="FFE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88207" y="774191"/>
            <a:ext cx="2865120" cy="2208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81171" y="867155"/>
            <a:ext cx="2581910" cy="1938655"/>
          </a:xfrm>
          <a:custGeom>
            <a:avLst/>
            <a:gdLst/>
            <a:ahLst/>
            <a:cxnLst/>
            <a:rect l="l" t="t" r="r" b="b"/>
            <a:pathLst>
              <a:path w="2581910" h="1938655">
                <a:moveTo>
                  <a:pt x="0" y="1938527"/>
                </a:moveTo>
                <a:lnTo>
                  <a:pt x="2581655" y="1938527"/>
                </a:lnTo>
                <a:lnTo>
                  <a:pt x="2581655" y="0"/>
                </a:lnTo>
                <a:lnTo>
                  <a:pt x="0" y="0"/>
                </a:lnTo>
                <a:lnTo>
                  <a:pt x="0" y="1938527"/>
                </a:lnTo>
                <a:close/>
              </a:path>
            </a:pathLst>
          </a:custGeom>
          <a:ln w="9144">
            <a:solidFill>
              <a:srgbClr val="FFE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003" y="3761257"/>
            <a:ext cx="2891028" cy="2234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8684" y="3867911"/>
            <a:ext cx="2580640" cy="1937385"/>
          </a:xfrm>
          <a:custGeom>
            <a:avLst/>
            <a:gdLst/>
            <a:ahLst/>
            <a:cxnLst/>
            <a:rect l="l" t="t" r="r" b="b"/>
            <a:pathLst>
              <a:path w="2580640" h="1937385">
                <a:moveTo>
                  <a:pt x="0" y="1937003"/>
                </a:moveTo>
                <a:lnTo>
                  <a:pt x="2580132" y="1937003"/>
                </a:lnTo>
                <a:lnTo>
                  <a:pt x="2580132" y="0"/>
                </a:lnTo>
                <a:lnTo>
                  <a:pt x="0" y="0"/>
                </a:lnTo>
                <a:lnTo>
                  <a:pt x="0" y="1937003"/>
                </a:lnTo>
                <a:close/>
              </a:path>
            </a:pathLst>
          </a:custGeom>
          <a:ln w="9144">
            <a:solidFill>
              <a:srgbClr val="FFE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74492" y="3761257"/>
            <a:ext cx="2892552" cy="2234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81171" y="3867911"/>
            <a:ext cx="2581910" cy="1937385"/>
          </a:xfrm>
          <a:custGeom>
            <a:avLst/>
            <a:gdLst/>
            <a:ahLst/>
            <a:cxnLst/>
            <a:rect l="l" t="t" r="r" b="b"/>
            <a:pathLst>
              <a:path w="2581910" h="1937385">
                <a:moveTo>
                  <a:pt x="0" y="1937003"/>
                </a:moveTo>
                <a:lnTo>
                  <a:pt x="2581655" y="1937003"/>
                </a:lnTo>
                <a:lnTo>
                  <a:pt x="2581655" y="0"/>
                </a:lnTo>
                <a:lnTo>
                  <a:pt x="0" y="0"/>
                </a:lnTo>
                <a:lnTo>
                  <a:pt x="0" y="1937003"/>
                </a:lnTo>
                <a:close/>
              </a:path>
            </a:pathLst>
          </a:custGeom>
          <a:ln w="9144">
            <a:solidFill>
              <a:srgbClr val="FFE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86505" y="2230373"/>
            <a:ext cx="500380" cy="556260"/>
          </a:xfrm>
          <a:custGeom>
            <a:avLst/>
            <a:gdLst/>
            <a:ahLst/>
            <a:cxnLst/>
            <a:rect l="l" t="t" r="r" b="b"/>
            <a:pathLst>
              <a:path w="500379" h="556260">
                <a:moveTo>
                  <a:pt x="0" y="278129"/>
                </a:moveTo>
                <a:lnTo>
                  <a:pt x="4026" y="228119"/>
                </a:lnTo>
                <a:lnTo>
                  <a:pt x="15635" y="181056"/>
                </a:lnTo>
                <a:lnTo>
                  <a:pt x="34120" y="137724"/>
                </a:lnTo>
                <a:lnTo>
                  <a:pt x="58777" y="98908"/>
                </a:lnTo>
                <a:lnTo>
                  <a:pt x="88900" y="65391"/>
                </a:lnTo>
                <a:lnTo>
                  <a:pt x="123782" y="37958"/>
                </a:lnTo>
                <a:lnTo>
                  <a:pt x="162719" y="17393"/>
                </a:lnTo>
                <a:lnTo>
                  <a:pt x="205006" y="4478"/>
                </a:lnTo>
                <a:lnTo>
                  <a:pt x="249936" y="0"/>
                </a:lnTo>
                <a:lnTo>
                  <a:pt x="294865" y="4478"/>
                </a:lnTo>
                <a:lnTo>
                  <a:pt x="337152" y="17393"/>
                </a:lnTo>
                <a:lnTo>
                  <a:pt x="376089" y="37958"/>
                </a:lnTo>
                <a:lnTo>
                  <a:pt x="410971" y="65391"/>
                </a:lnTo>
                <a:lnTo>
                  <a:pt x="441094" y="98908"/>
                </a:lnTo>
                <a:lnTo>
                  <a:pt x="465751" y="137724"/>
                </a:lnTo>
                <a:lnTo>
                  <a:pt x="484236" y="181056"/>
                </a:lnTo>
                <a:lnTo>
                  <a:pt x="495845" y="228119"/>
                </a:lnTo>
                <a:lnTo>
                  <a:pt x="499872" y="278129"/>
                </a:lnTo>
                <a:lnTo>
                  <a:pt x="495845" y="328140"/>
                </a:lnTo>
                <a:lnTo>
                  <a:pt x="484236" y="375203"/>
                </a:lnTo>
                <a:lnTo>
                  <a:pt x="465751" y="418535"/>
                </a:lnTo>
                <a:lnTo>
                  <a:pt x="441094" y="457351"/>
                </a:lnTo>
                <a:lnTo>
                  <a:pt x="410972" y="490868"/>
                </a:lnTo>
                <a:lnTo>
                  <a:pt x="376089" y="518301"/>
                </a:lnTo>
                <a:lnTo>
                  <a:pt x="337152" y="538866"/>
                </a:lnTo>
                <a:lnTo>
                  <a:pt x="294865" y="551781"/>
                </a:lnTo>
                <a:lnTo>
                  <a:pt x="249936" y="556260"/>
                </a:lnTo>
                <a:lnTo>
                  <a:pt x="205006" y="551781"/>
                </a:lnTo>
                <a:lnTo>
                  <a:pt x="162719" y="538866"/>
                </a:lnTo>
                <a:lnTo>
                  <a:pt x="123782" y="518301"/>
                </a:lnTo>
                <a:lnTo>
                  <a:pt x="88900" y="490868"/>
                </a:lnTo>
                <a:lnTo>
                  <a:pt x="58777" y="457351"/>
                </a:lnTo>
                <a:lnTo>
                  <a:pt x="34120" y="418535"/>
                </a:lnTo>
                <a:lnTo>
                  <a:pt x="15635" y="375203"/>
                </a:lnTo>
                <a:lnTo>
                  <a:pt x="4026" y="328140"/>
                </a:lnTo>
                <a:lnTo>
                  <a:pt x="0" y="278129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7200" y="2900184"/>
            <a:ext cx="160807" cy="2049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3711" y="2909697"/>
            <a:ext cx="139268" cy="170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81200" y="2911601"/>
            <a:ext cx="139319" cy="1685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44546" y="2891765"/>
            <a:ext cx="122654" cy="1562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58644" y="2902586"/>
            <a:ext cx="103124" cy="1248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029200" y="2900293"/>
            <a:ext cx="122654" cy="1546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043169" y="2910808"/>
            <a:ext cx="102997" cy="1235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09306" y="5887117"/>
            <a:ext cx="134873" cy="1714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4327" y="5897251"/>
            <a:ext cx="114632" cy="1394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168179" y="5898800"/>
            <a:ext cx="114553" cy="13792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962400" y="5899403"/>
            <a:ext cx="160807" cy="20496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978910" y="5910097"/>
            <a:ext cx="139319" cy="17044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876800" y="5902452"/>
            <a:ext cx="162305" cy="20194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893818" y="5912053"/>
            <a:ext cx="139192" cy="16849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786633" y="1658873"/>
            <a:ext cx="428625" cy="356870"/>
          </a:xfrm>
          <a:custGeom>
            <a:avLst/>
            <a:gdLst/>
            <a:ahLst/>
            <a:cxnLst/>
            <a:rect l="l" t="t" r="r" b="b"/>
            <a:pathLst>
              <a:path w="428625" h="356869">
                <a:moveTo>
                  <a:pt x="11176" y="89153"/>
                </a:moveTo>
                <a:lnTo>
                  <a:pt x="0" y="89153"/>
                </a:lnTo>
                <a:lnTo>
                  <a:pt x="0" y="267462"/>
                </a:lnTo>
                <a:lnTo>
                  <a:pt x="11176" y="267462"/>
                </a:lnTo>
                <a:lnTo>
                  <a:pt x="11176" y="89153"/>
                </a:lnTo>
                <a:close/>
              </a:path>
              <a:path w="428625" h="356869">
                <a:moveTo>
                  <a:pt x="44577" y="89153"/>
                </a:moveTo>
                <a:lnTo>
                  <a:pt x="22225" y="89153"/>
                </a:lnTo>
                <a:lnTo>
                  <a:pt x="22225" y="267462"/>
                </a:lnTo>
                <a:lnTo>
                  <a:pt x="44577" y="267462"/>
                </a:lnTo>
                <a:lnTo>
                  <a:pt x="44577" y="89153"/>
                </a:lnTo>
                <a:close/>
              </a:path>
              <a:path w="428625" h="356869">
                <a:moveTo>
                  <a:pt x="249936" y="0"/>
                </a:moveTo>
                <a:lnTo>
                  <a:pt x="249936" y="89153"/>
                </a:lnTo>
                <a:lnTo>
                  <a:pt x="55753" y="89153"/>
                </a:lnTo>
                <a:lnTo>
                  <a:pt x="55753" y="267462"/>
                </a:lnTo>
                <a:lnTo>
                  <a:pt x="249936" y="267462"/>
                </a:lnTo>
                <a:lnTo>
                  <a:pt x="249936" y="356615"/>
                </a:lnTo>
                <a:lnTo>
                  <a:pt x="428244" y="178308"/>
                </a:lnTo>
                <a:lnTo>
                  <a:pt x="249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773679" y="1735073"/>
            <a:ext cx="37465" cy="204470"/>
          </a:xfrm>
          <a:custGeom>
            <a:avLst/>
            <a:gdLst/>
            <a:ahLst/>
            <a:cxnLst/>
            <a:rect l="l" t="t" r="r" b="b"/>
            <a:pathLst>
              <a:path w="37464" h="204469">
                <a:moveTo>
                  <a:pt x="0" y="204215"/>
                </a:moveTo>
                <a:lnTo>
                  <a:pt x="37084" y="204215"/>
                </a:lnTo>
                <a:lnTo>
                  <a:pt x="37084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FFE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795904" y="1735073"/>
            <a:ext cx="48260" cy="204470"/>
          </a:xfrm>
          <a:custGeom>
            <a:avLst/>
            <a:gdLst/>
            <a:ahLst/>
            <a:cxnLst/>
            <a:rect l="l" t="t" r="r" b="b"/>
            <a:pathLst>
              <a:path w="48260" h="204469">
                <a:moveTo>
                  <a:pt x="0" y="204215"/>
                </a:moveTo>
                <a:lnTo>
                  <a:pt x="48260" y="204215"/>
                </a:lnTo>
                <a:lnTo>
                  <a:pt x="48260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FFE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842386" y="1658873"/>
            <a:ext cx="372745" cy="356870"/>
          </a:xfrm>
          <a:custGeom>
            <a:avLst/>
            <a:gdLst/>
            <a:ahLst/>
            <a:cxnLst/>
            <a:rect l="l" t="t" r="r" b="b"/>
            <a:pathLst>
              <a:path w="372744" h="356869">
                <a:moveTo>
                  <a:pt x="0" y="89153"/>
                </a:moveTo>
                <a:lnTo>
                  <a:pt x="194182" y="89153"/>
                </a:lnTo>
                <a:lnTo>
                  <a:pt x="194182" y="0"/>
                </a:lnTo>
                <a:lnTo>
                  <a:pt x="372490" y="178308"/>
                </a:lnTo>
                <a:lnTo>
                  <a:pt x="194182" y="356615"/>
                </a:lnTo>
                <a:lnTo>
                  <a:pt x="194182" y="267462"/>
                </a:lnTo>
                <a:lnTo>
                  <a:pt x="0" y="267462"/>
                </a:lnTo>
                <a:lnTo>
                  <a:pt x="0" y="89153"/>
                </a:lnTo>
                <a:close/>
              </a:path>
            </a:pathLst>
          </a:custGeom>
          <a:ln w="25908">
            <a:solidFill>
              <a:srgbClr val="FFE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786633" y="4658105"/>
            <a:ext cx="428625" cy="358140"/>
          </a:xfrm>
          <a:custGeom>
            <a:avLst/>
            <a:gdLst/>
            <a:ahLst/>
            <a:cxnLst/>
            <a:rect l="l" t="t" r="r" b="b"/>
            <a:pathLst>
              <a:path w="428625" h="358139">
                <a:moveTo>
                  <a:pt x="11176" y="89535"/>
                </a:moveTo>
                <a:lnTo>
                  <a:pt x="0" y="89535"/>
                </a:lnTo>
                <a:lnTo>
                  <a:pt x="0" y="268605"/>
                </a:lnTo>
                <a:lnTo>
                  <a:pt x="11176" y="268605"/>
                </a:lnTo>
                <a:lnTo>
                  <a:pt x="11176" y="89535"/>
                </a:lnTo>
                <a:close/>
              </a:path>
              <a:path w="428625" h="358139">
                <a:moveTo>
                  <a:pt x="44704" y="89535"/>
                </a:moveTo>
                <a:lnTo>
                  <a:pt x="22352" y="89535"/>
                </a:lnTo>
                <a:lnTo>
                  <a:pt x="22352" y="268605"/>
                </a:lnTo>
                <a:lnTo>
                  <a:pt x="44704" y="268605"/>
                </a:lnTo>
                <a:lnTo>
                  <a:pt x="44704" y="89535"/>
                </a:lnTo>
                <a:close/>
              </a:path>
              <a:path w="428625" h="358139">
                <a:moveTo>
                  <a:pt x="249174" y="0"/>
                </a:moveTo>
                <a:lnTo>
                  <a:pt x="249174" y="89535"/>
                </a:lnTo>
                <a:lnTo>
                  <a:pt x="56007" y="89535"/>
                </a:lnTo>
                <a:lnTo>
                  <a:pt x="56007" y="268605"/>
                </a:lnTo>
                <a:lnTo>
                  <a:pt x="249174" y="268605"/>
                </a:lnTo>
                <a:lnTo>
                  <a:pt x="249174" y="358140"/>
                </a:lnTo>
                <a:lnTo>
                  <a:pt x="428244" y="179070"/>
                </a:lnTo>
                <a:lnTo>
                  <a:pt x="249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773679" y="4734686"/>
            <a:ext cx="37465" cy="205104"/>
          </a:xfrm>
          <a:custGeom>
            <a:avLst/>
            <a:gdLst/>
            <a:ahLst/>
            <a:cxnLst/>
            <a:rect l="l" t="t" r="r" b="b"/>
            <a:pathLst>
              <a:path w="37464" h="205104">
                <a:moveTo>
                  <a:pt x="0" y="204978"/>
                </a:moveTo>
                <a:lnTo>
                  <a:pt x="37084" y="204978"/>
                </a:lnTo>
                <a:lnTo>
                  <a:pt x="37084" y="0"/>
                </a:lnTo>
                <a:lnTo>
                  <a:pt x="0" y="0"/>
                </a:lnTo>
                <a:lnTo>
                  <a:pt x="0" y="204978"/>
                </a:lnTo>
                <a:close/>
              </a:path>
            </a:pathLst>
          </a:custGeom>
          <a:solidFill>
            <a:srgbClr val="FFE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796032" y="4734686"/>
            <a:ext cx="48260" cy="205104"/>
          </a:xfrm>
          <a:custGeom>
            <a:avLst/>
            <a:gdLst/>
            <a:ahLst/>
            <a:cxnLst/>
            <a:rect l="l" t="t" r="r" b="b"/>
            <a:pathLst>
              <a:path w="48260" h="205104">
                <a:moveTo>
                  <a:pt x="0" y="204978"/>
                </a:moveTo>
                <a:lnTo>
                  <a:pt x="48260" y="204978"/>
                </a:lnTo>
                <a:lnTo>
                  <a:pt x="48260" y="0"/>
                </a:lnTo>
                <a:lnTo>
                  <a:pt x="0" y="0"/>
                </a:lnTo>
                <a:lnTo>
                  <a:pt x="0" y="204978"/>
                </a:lnTo>
                <a:close/>
              </a:path>
            </a:pathLst>
          </a:custGeom>
          <a:solidFill>
            <a:srgbClr val="FFE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842641" y="4658105"/>
            <a:ext cx="372745" cy="358140"/>
          </a:xfrm>
          <a:custGeom>
            <a:avLst/>
            <a:gdLst/>
            <a:ahLst/>
            <a:cxnLst/>
            <a:rect l="l" t="t" r="r" b="b"/>
            <a:pathLst>
              <a:path w="372744" h="358139">
                <a:moveTo>
                  <a:pt x="0" y="89535"/>
                </a:moveTo>
                <a:lnTo>
                  <a:pt x="193166" y="89535"/>
                </a:lnTo>
                <a:lnTo>
                  <a:pt x="193166" y="0"/>
                </a:lnTo>
                <a:lnTo>
                  <a:pt x="372236" y="179070"/>
                </a:lnTo>
                <a:lnTo>
                  <a:pt x="193166" y="358140"/>
                </a:lnTo>
                <a:lnTo>
                  <a:pt x="193166" y="268605"/>
                </a:lnTo>
                <a:lnTo>
                  <a:pt x="0" y="268605"/>
                </a:lnTo>
                <a:lnTo>
                  <a:pt x="0" y="89535"/>
                </a:lnTo>
                <a:close/>
              </a:path>
            </a:pathLst>
          </a:custGeom>
          <a:ln w="25908">
            <a:solidFill>
              <a:srgbClr val="FFE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287017" y="3373373"/>
            <a:ext cx="3142615" cy="142240"/>
          </a:xfrm>
          <a:custGeom>
            <a:avLst/>
            <a:gdLst/>
            <a:ahLst/>
            <a:cxnLst/>
            <a:rect l="l" t="t" r="r" b="b"/>
            <a:pathLst>
              <a:path w="3142615" h="142239">
                <a:moveTo>
                  <a:pt x="0" y="141732"/>
                </a:moveTo>
                <a:lnTo>
                  <a:pt x="3142487" y="141732"/>
                </a:lnTo>
                <a:lnTo>
                  <a:pt x="3142487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ln w="25908">
            <a:solidFill>
              <a:srgbClr val="FFE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143761" y="3373373"/>
            <a:ext cx="356870" cy="428625"/>
          </a:xfrm>
          <a:custGeom>
            <a:avLst/>
            <a:gdLst/>
            <a:ahLst/>
            <a:cxnLst/>
            <a:rect l="l" t="t" r="r" b="b"/>
            <a:pathLst>
              <a:path w="356869" h="428625">
                <a:moveTo>
                  <a:pt x="356616" y="249936"/>
                </a:moveTo>
                <a:lnTo>
                  <a:pt x="0" y="249936"/>
                </a:lnTo>
                <a:lnTo>
                  <a:pt x="178307" y="428244"/>
                </a:lnTo>
                <a:lnTo>
                  <a:pt x="356616" y="249936"/>
                </a:lnTo>
                <a:close/>
              </a:path>
              <a:path w="356869" h="428625">
                <a:moveTo>
                  <a:pt x="267462" y="0"/>
                </a:moveTo>
                <a:lnTo>
                  <a:pt x="89153" y="0"/>
                </a:lnTo>
                <a:lnTo>
                  <a:pt x="89153" y="249936"/>
                </a:lnTo>
                <a:lnTo>
                  <a:pt x="267462" y="249936"/>
                </a:lnTo>
                <a:lnTo>
                  <a:pt x="267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143761" y="3373373"/>
            <a:ext cx="356870" cy="428625"/>
          </a:xfrm>
          <a:custGeom>
            <a:avLst/>
            <a:gdLst/>
            <a:ahLst/>
            <a:cxnLst/>
            <a:rect l="l" t="t" r="r" b="b"/>
            <a:pathLst>
              <a:path w="356869" h="428625">
                <a:moveTo>
                  <a:pt x="0" y="249936"/>
                </a:moveTo>
                <a:lnTo>
                  <a:pt x="89153" y="249936"/>
                </a:lnTo>
                <a:lnTo>
                  <a:pt x="89153" y="0"/>
                </a:lnTo>
                <a:lnTo>
                  <a:pt x="267462" y="0"/>
                </a:lnTo>
                <a:lnTo>
                  <a:pt x="267462" y="249936"/>
                </a:lnTo>
                <a:lnTo>
                  <a:pt x="356616" y="249936"/>
                </a:lnTo>
                <a:lnTo>
                  <a:pt x="178307" y="428244"/>
                </a:lnTo>
                <a:lnTo>
                  <a:pt x="0" y="249936"/>
                </a:lnTo>
                <a:close/>
              </a:path>
            </a:pathLst>
          </a:custGeom>
          <a:ln w="25908">
            <a:solidFill>
              <a:srgbClr val="FFE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72378" y="2590800"/>
            <a:ext cx="287020" cy="285115"/>
          </a:xfrm>
          <a:custGeom>
            <a:avLst/>
            <a:gdLst/>
            <a:ahLst/>
            <a:cxnLst/>
            <a:rect l="l" t="t" r="r" b="b"/>
            <a:pathLst>
              <a:path w="287020" h="285115">
                <a:moveTo>
                  <a:pt x="286512" y="108838"/>
                </a:moveTo>
                <a:lnTo>
                  <a:pt x="0" y="108838"/>
                </a:lnTo>
                <a:lnTo>
                  <a:pt x="88519" y="176149"/>
                </a:lnTo>
                <a:lnTo>
                  <a:pt x="54737" y="284988"/>
                </a:lnTo>
                <a:lnTo>
                  <a:pt x="143256" y="217677"/>
                </a:lnTo>
                <a:lnTo>
                  <a:pt x="210882" y="217677"/>
                </a:lnTo>
                <a:lnTo>
                  <a:pt x="197993" y="176149"/>
                </a:lnTo>
                <a:lnTo>
                  <a:pt x="286512" y="108838"/>
                </a:lnTo>
                <a:close/>
              </a:path>
              <a:path w="287020" h="285115">
                <a:moveTo>
                  <a:pt x="210882" y="217677"/>
                </a:moveTo>
                <a:lnTo>
                  <a:pt x="143256" y="217677"/>
                </a:lnTo>
                <a:lnTo>
                  <a:pt x="231775" y="284988"/>
                </a:lnTo>
                <a:lnTo>
                  <a:pt x="210882" y="217677"/>
                </a:lnTo>
                <a:close/>
              </a:path>
              <a:path w="287020" h="285115">
                <a:moveTo>
                  <a:pt x="143256" y="0"/>
                </a:moveTo>
                <a:lnTo>
                  <a:pt x="109474" y="108838"/>
                </a:lnTo>
                <a:lnTo>
                  <a:pt x="177037" y="108838"/>
                </a:lnTo>
                <a:lnTo>
                  <a:pt x="14325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072378" y="2590800"/>
            <a:ext cx="287020" cy="285115"/>
          </a:xfrm>
          <a:custGeom>
            <a:avLst/>
            <a:gdLst/>
            <a:ahLst/>
            <a:cxnLst/>
            <a:rect l="l" t="t" r="r" b="b"/>
            <a:pathLst>
              <a:path w="287020" h="285115">
                <a:moveTo>
                  <a:pt x="0" y="108838"/>
                </a:moveTo>
                <a:lnTo>
                  <a:pt x="109474" y="108838"/>
                </a:lnTo>
                <a:lnTo>
                  <a:pt x="143256" y="0"/>
                </a:lnTo>
                <a:lnTo>
                  <a:pt x="177037" y="108838"/>
                </a:lnTo>
                <a:lnTo>
                  <a:pt x="286512" y="108838"/>
                </a:lnTo>
                <a:lnTo>
                  <a:pt x="197993" y="176149"/>
                </a:lnTo>
                <a:lnTo>
                  <a:pt x="231775" y="284988"/>
                </a:lnTo>
                <a:lnTo>
                  <a:pt x="143256" y="217677"/>
                </a:lnTo>
                <a:lnTo>
                  <a:pt x="54737" y="284988"/>
                </a:lnTo>
                <a:lnTo>
                  <a:pt x="88519" y="176149"/>
                </a:lnTo>
                <a:lnTo>
                  <a:pt x="0" y="1088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072378" y="3675888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286512" y="109474"/>
                </a:moveTo>
                <a:lnTo>
                  <a:pt x="0" y="109474"/>
                </a:lnTo>
                <a:lnTo>
                  <a:pt x="88519" y="177037"/>
                </a:lnTo>
                <a:lnTo>
                  <a:pt x="54737" y="286512"/>
                </a:lnTo>
                <a:lnTo>
                  <a:pt x="143256" y="218821"/>
                </a:lnTo>
                <a:lnTo>
                  <a:pt x="210886" y="218821"/>
                </a:lnTo>
                <a:lnTo>
                  <a:pt x="197993" y="177037"/>
                </a:lnTo>
                <a:lnTo>
                  <a:pt x="286512" y="109474"/>
                </a:lnTo>
                <a:close/>
              </a:path>
              <a:path w="287020" h="287019">
                <a:moveTo>
                  <a:pt x="210886" y="218821"/>
                </a:moveTo>
                <a:lnTo>
                  <a:pt x="143256" y="218821"/>
                </a:lnTo>
                <a:lnTo>
                  <a:pt x="231775" y="286512"/>
                </a:lnTo>
                <a:lnTo>
                  <a:pt x="210886" y="218821"/>
                </a:lnTo>
                <a:close/>
              </a:path>
              <a:path w="287020" h="287019">
                <a:moveTo>
                  <a:pt x="143256" y="0"/>
                </a:moveTo>
                <a:lnTo>
                  <a:pt x="109474" y="109474"/>
                </a:lnTo>
                <a:lnTo>
                  <a:pt x="177037" y="109474"/>
                </a:lnTo>
                <a:lnTo>
                  <a:pt x="14325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072378" y="3675888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109474"/>
                </a:moveTo>
                <a:lnTo>
                  <a:pt x="109474" y="109474"/>
                </a:lnTo>
                <a:lnTo>
                  <a:pt x="143256" y="0"/>
                </a:lnTo>
                <a:lnTo>
                  <a:pt x="177037" y="109474"/>
                </a:lnTo>
                <a:lnTo>
                  <a:pt x="286512" y="109474"/>
                </a:lnTo>
                <a:lnTo>
                  <a:pt x="197993" y="177037"/>
                </a:lnTo>
                <a:lnTo>
                  <a:pt x="231775" y="286512"/>
                </a:lnTo>
                <a:lnTo>
                  <a:pt x="143256" y="218821"/>
                </a:lnTo>
                <a:lnTo>
                  <a:pt x="54737" y="286512"/>
                </a:lnTo>
                <a:lnTo>
                  <a:pt x="88519" y="177037"/>
                </a:lnTo>
                <a:lnTo>
                  <a:pt x="0" y="1094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357878" y="3158489"/>
            <a:ext cx="215265" cy="356870"/>
          </a:xfrm>
          <a:custGeom>
            <a:avLst/>
            <a:gdLst/>
            <a:ahLst/>
            <a:cxnLst/>
            <a:rect l="l" t="t" r="r" b="b"/>
            <a:pathLst>
              <a:path w="215264" h="356870">
                <a:moveTo>
                  <a:pt x="0" y="356615"/>
                </a:moveTo>
                <a:lnTo>
                  <a:pt x="214884" y="356615"/>
                </a:lnTo>
                <a:lnTo>
                  <a:pt x="214884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357878" y="3158489"/>
            <a:ext cx="215265" cy="356870"/>
          </a:xfrm>
          <a:custGeom>
            <a:avLst/>
            <a:gdLst/>
            <a:ahLst/>
            <a:cxnLst/>
            <a:rect l="l" t="t" r="r" b="b"/>
            <a:pathLst>
              <a:path w="215264" h="356870">
                <a:moveTo>
                  <a:pt x="0" y="356615"/>
                </a:moveTo>
                <a:lnTo>
                  <a:pt x="214884" y="356615"/>
                </a:lnTo>
                <a:lnTo>
                  <a:pt x="214884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ln w="25907">
            <a:solidFill>
              <a:srgbClr val="FFE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286255" y="3372611"/>
            <a:ext cx="3214370" cy="142240"/>
          </a:xfrm>
          <a:custGeom>
            <a:avLst/>
            <a:gdLst/>
            <a:ahLst/>
            <a:cxnLst/>
            <a:rect l="l" t="t" r="r" b="b"/>
            <a:pathLst>
              <a:path w="3214370" h="142239">
                <a:moveTo>
                  <a:pt x="0" y="141732"/>
                </a:moveTo>
                <a:lnTo>
                  <a:pt x="3214116" y="141732"/>
                </a:lnTo>
                <a:lnTo>
                  <a:pt x="3214116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174">
            <a:extLst>
              <a:ext uri="{FF2B5EF4-FFF2-40B4-BE49-F238E27FC236}">
                <a16:creationId xmlns:a16="http://schemas.microsoft.com/office/drawing/2014/main" id="{6D6EDB14-0863-419B-B4CD-29164870F4F6}"/>
              </a:ext>
            </a:extLst>
          </p:cNvPr>
          <p:cNvSpPr txBox="1">
            <a:spLocks/>
          </p:cNvSpPr>
          <p:nvPr/>
        </p:nvSpPr>
        <p:spPr>
          <a:xfrm>
            <a:off x="-3430" y="150114"/>
            <a:ext cx="288061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kern="0" spc="-220" dirty="0"/>
              <a:t>게임 </a:t>
            </a:r>
            <a:r>
              <a:rPr lang="ko-KR" altLang="en-US" kern="0" spc="325" dirty="0"/>
              <a:t>실행</a:t>
            </a:r>
            <a:r>
              <a:rPr lang="ko-KR" altLang="en-US" kern="0" spc="15" dirty="0"/>
              <a:t> </a:t>
            </a:r>
            <a:r>
              <a:rPr lang="ko-KR" altLang="en-US" kern="0" spc="-20" dirty="0"/>
              <a:t>흐름</a:t>
            </a:r>
            <a:r>
              <a:rPr lang="en-US" altLang="ko-KR" kern="0" spc="-20" dirty="0"/>
              <a:t>(</a:t>
            </a:r>
            <a:r>
              <a:rPr lang="ko-KR" altLang="en-US" kern="0" spc="-20" dirty="0"/>
              <a:t>예시</a:t>
            </a:r>
            <a:r>
              <a:rPr lang="en-US" altLang="ko-KR" kern="0" spc="-20" dirty="0"/>
              <a:t>)</a:t>
            </a:r>
          </a:p>
        </p:txBody>
      </p:sp>
      <p:pic>
        <p:nvPicPr>
          <p:cNvPr id="242" name="그림 241">
            <a:extLst>
              <a:ext uri="{FF2B5EF4-FFF2-40B4-BE49-F238E27FC236}">
                <a16:creationId xmlns:a16="http://schemas.microsoft.com/office/drawing/2014/main" id="{479A7BC5-AC9D-4AE6-9D68-90843D68EBDA}"/>
              </a:ext>
            </a:extLst>
          </p:cNvPr>
          <p:cNvPicPr preferRelativeResize="0"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144225" y="880275"/>
            <a:ext cx="2570400" cy="1929600"/>
          </a:xfrm>
          <a:prstGeom prst="rect">
            <a:avLst/>
          </a:prstGeom>
        </p:spPr>
      </p:pic>
      <p:pic>
        <p:nvPicPr>
          <p:cNvPr id="244" name="그림 243">
            <a:extLst>
              <a:ext uri="{FF2B5EF4-FFF2-40B4-BE49-F238E27FC236}">
                <a16:creationId xmlns:a16="http://schemas.microsoft.com/office/drawing/2014/main" id="{9FFDE63C-9979-4E05-9D6F-362F5B000507}"/>
              </a:ext>
            </a:extLst>
          </p:cNvPr>
          <p:cNvPicPr preferRelativeResize="0"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3297000" y="880275"/>
            <a:ext cx="2570400" cy="1929600"/>
          </a:xfrm>
          <a:prstGeom prst="rect">
            <a:avLst/>
          </a:prstGeom>
        </p:spPr>
      </p:pic>
      <p:pic>
        <p:nvPicPr>
          <p:cNvPr id="248" name="그림 247">
            <a:extLst>
              <a:ext uri="{FF2B5EF4-FFF2-40B4-BE49-F238E27FC236}">
                <a16:creationId xmlns:a16="http://schemas.microsoft.com/office/drawing/2014/main" id="{ED73FB1A-02FE-4DAB-A0BD-9BBF57077630}"/>
              </a:ext>
            </a:extLst>
          </p:cNvPr>
          <p:cNvPicPr preferRelativeResize="0"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3301363" y="3872635"/>
            <a:ext cx="2570400" cy="1929600"/>
          </a:xfrm>
          <a:prstGeom prst="rect">
            <a:avLst/>
          </a:prstGeom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8A956319-79D9-4A44-84E5-E679B51611C3}"/>
              </a:ext>
            </a:extLst>
          </p:cNvPr>
          <p:cNvSpPr txBox="1"/>
          <p:nvPr/>
        </p:nvSpPr>
        <p:spPr>
          <a:xfrm>
            <a:off x="593076" y="2886075"/>
            <a:ext cx="1683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점프를 잘 못해 떨어졌다</a:t>
            </a: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497ACED-2BBF-43D6-A011-36B373EF887F}"/>
              </a:ext>
            </a:extLst>
          </p:cNvPr>
          <p:cNvSpPr txBox="1"/>
          <p:nvPr/>
        </p:nvSpPr>
        <p:spPr>
          <a:xfrm>
            <a:off x="3803001" y="2864793"/>
            <a:ext cx="1683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게임오버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59F628D-E52C-4A29-8AF2-DE973F818751}"/>
              </a:ext>
            </a:extLst>
          </p:cNvPr>
          <p:cNvSpPr txBox="1"/>
          <p:nvPr/>
        </p:nvSpPr>
        <p:spPr>
          <a:xfrm>
            <a:off x="644179" y="5868829"/>
            <a:ext cx="1683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갈고리를 못 걸어 떨어졌다</a:t>
            </a: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E7B3135-491C-4150-B0EA-0AE7A356E323}"/>
              </a:ext>
            </a:extLst>
          </p:cNvPr>
          <p:cNvSpPr txBox="1"/>
          <p:nvPr/>
        </p:nvSpPr>
        <p:spPr>
          <a:xfrm>
            <a:off x="3657600" y="5868829"/>
            <a:ext cx="1683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게임오버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996C40E6-F993-4D64-BA98-EC9A484FBABA}"/>
              </a:ext>
            </a:extLst>
          </p:cNvPr>
          <p:cNvSpPr txBox="1"/>
          <p:nvPr/>
        </p:nvSpPr>
        <p:spPr>
          <a:xfrm>
            <a:off x="6359398" y="2598586"/>
            <a:ext cx="2479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점프를 잘못 뛰어 낭떠러지로 떨어지면 게임오버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DC6780A-BFC1-4093-8242-21AB3AAF8C5C}"/>
              </a:ext>
            </a:extLst>
          </p:cNvPr>
          <p:cNvSpPr txBox="1"/>
          <p:nvPr/>
        </p:nvSpPr>
        <p:spPr>
          <a:xfrm>
            <a:off x="6368276" y="3618846"/>
            <a:ext cx="2479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갈고리를 건물에 걸지못해 낭떠러지로 떨어지면 게임오버</a:t>
            </a:r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E3AAF1BC-F851-4BF1-8998-C0EFE7BAE3FB}"/>
              </a:ext>
            </a:extLst>
          </p:cNvPr>
          <p:cNvSpPr/>
          <p:nvPr/>
        </p:nvSpPr>
        <p:spPr>
          <a:xfrm>
            <a:off x="791398" y="2469001"/>
            <a:ext cx="389817" cy="42659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7" name="그림 266">
            <a:extLst>
              <a:ext uri="{FF2B5EF4-FFF2-40B4-BE49-F238E27FC236}">
                <a16:creationId xmlns:a16="http://schemas.microsoft.com/office/drawing/2014/main" id="{D0C719AA-A4B5-4C01-BFCE-2B9AB41AEAE3}"/>
              </a:ext>
            </a:extLst>
          </p:cNvPr>
          <p:cNvPicPr preferRelativeResize="0"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146050" y="3873500"/>
            <a:ext cx="2570400" cy="1929600"/>
          </a:xfrm>
          <a:prstGeom prst="rect">
            <a:avLst/>
          </a:prstGeom>
        </p:spPr>
      </p:pic>
      <p:sp>
        <p:nvSpPr>
          <p:cNvPr id="269" name="타원 268">
            <a:extLst>
              <a:ext uri="{FF2B5EF4-FFF2-40B4-BE49-F238E27FC236}">
                <a16:creationId xmlns:a16="http://schemas.microsoft.com/office/drawing/2014/main" id="{38AC9B1A-FCC6-4505-B644-DA00E583B432}"/>
              </a:ext>
            </a:extLst>
          </p:cNvPr>
          <p:cNvSpPr/>
          <p:nvPr/>
        </p:nvSpPr>
        <p:spPr>
          <a:xfrm>
            <a:off x="1524000" y="3916801"/>
            <a:ext cx="389817" cy="42659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90" y="228600"/>
            <a:ext cx="1731010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55" dirty="0" err="1">
                <a:solidFill>
                  <a:srgbClr val="000000"/>
                </a:solidFill>
                <a:latin typeface="Adobe 고딕 Std B"/>
                <a:cs typeface="Adobe 고딕 Std B"/>
              </a:rPr>
              <a:t>개발</a:t>
            </a:r>
            <a:r>
              <a:rPr sz="2000" b="1" spc="-155" dirty="0">
                <a:solidFill>
                  <a:srgbClr val="000000"/>
                </a:solidFill>
                <a:latin typeface="Adobe 고딕 Std B"/>
                <a:cs typeface="Adobe 고딕 Std B"/>
              </a:rPr>
              <a:t> </a:t>
            </a:r>
            <a:r>
              <a:rPr sz="2000" b="1" spc="-155" dirty="0" err="1">
                <a:solidFill>
                  <a:srgbClr val="000000"/>
                </a:solidFill>
                <a:latin typeface="Adobe 고딕 Std B"/>
                <a:cs typeface="Adobe 고딕 Std B"/>
              </a:rPr>
              <a:t>범위</a:t>
            </a:r>
            <a:endParaRPr sz="2000" dirty="0">
              <a:latin typeface="Adobe 고딕 Std B"/>
              <a:cs typeface="Adobe 고딕 Std B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CFFE213-8993-40FD-972C-19A30CF7D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37879"/>
              </p:ext>
            </p:extLst>
          </p:nvPr>
        </p:nvGraphicFramePr>
        <p:xfrm>
          <a:off x="685800" y="1143000"/>
          <a:ext cx="7848600" cy="5029200"/>
        </p:xfrm>
        <a:graphic>
          <a:graphicData uri="http://schemas.openxmlformats.org/drawingml/2006/table">
            <a:tbl>
              <a:tblPr/>
              <a:tblGrid>
                <a:gridCol w="776410">
                  <a:extLst>
                    <a:ext uri="{9D8B030D-6E8A-4147-A177-3AD203B41FA5}">
                      <a16:colId xmlns:a16="http://schemas.microsoft.com/office/drawing/2014/main" val="1347053444"/>
                    </a:ext>
                  </a:extLst>
                </a:gridCol>
                <a:gridCol w="3536095">
                  <a:extLst>
                    <a:ext uri="{9D8B030D-6E8A-4147-A177-3AD203B41FA5}">
                      <a16:colId xmlns:a16="http://schemas.microsoft.com/office/drawing/2014/main" val="3903401439"/>
                    </a:ext>
                  </a:extLst>
                </a:gridCol>
                <a:gridCol w="3536095">
                  <a:extLst>
                    <a:ext uri="{9D8B030D-6E8A-4147-A177-3AD203B41FA5}">
                      <a16:colId xmlns:a16="http://schemas.microsoft.com/office/drawing/2014/main" val="2005266584"/>
                    </a:ext>
                  </a:extLst>
                </a:gridCol>
              </a:tblGrid>
              <a:tr h="5146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내용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최소 범위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1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추가범위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45399"/>
                  </a:ext>
                </a:extLst>
              </a:tr>
              <a:tr h="7148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1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캐릭터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1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컨트롤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점프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착지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SPACE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키 입력으로 점프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중력 알고리즘 구현으로 인한 자연스러운 점프와 착지 궤도 구현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835772"/>
                  </a:ext>
                </a:extLst>
              </a:tr>
              <a:tr h="7148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1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캐릭터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1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기술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점프 동작 중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SPACE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키 재입력시 캐릭터가 갈고리를 투척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길이가 긴 낭떠러지를 넘어갈 때 사용함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갈고리를 건물에 걸면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캐릭터가 점프하는 모션 변경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135426"/>
                  </a:ext>
                </a:extLst>
              </a:tr>
              <a:tr h="5146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1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횡스크롤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무한맵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사원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정글등등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..)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체크포인트를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찍을때마다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맵의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 배경이 변화하는 디테일 추가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92676"/>
                  </a:ext>
                </a:extLst>
              </a:tr>
              <a:tr h="6703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1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난이도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맵 하단 각 체크포인트 도달 시 스피드 증가로 인한 난이도 증가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난이도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증가시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 점수 코인의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출현율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 상승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낭떠러지의 출현 빈도 증가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874607"/>
                  </a:ext>
                </a:extLst>
              </a:tr>
              <a:tr h="6703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1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게임기능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코인 획득 시 점수 증가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체크포인트 마다 코인을 놓치는 횟수가 적으면 보너스점수 획득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일반 코인 외 특수 코인을 획득하면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2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배의 점수 획득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864181"/>
                  </a:ext>
                </a:extLst>
              </a:tr>
              <a:tr h="5146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1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사운드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BGM,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점프하는 소리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갈고리 거는 소리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추락할때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 소리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게임오버 소리 등 최소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5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종 이상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442401"/>
                  </a:ext>
                </a:extLst>
              </a:tr>
              <a:tr h="7148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1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애니메이션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달리기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점프하기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갈고리 걸기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동전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획득시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 이펙트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출현등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 모션 추가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8616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781" y="590550"/>
            <a:ext cx="8237855" cy="0"/>
          </a:xfrm>
          <a:custGeom>
            <a:avLst/>
            <a:gdLst/>
            <a:ahLst/>
            <a:cxnLst/>
            <a:rect l="l" t="t" r="r" b="b"/>
            <a:pathLst>
              <a:path w="8237855">
                <a:moveTo>
                  <a:pt x="0" y="0"/>
                </a:moveTo>
                <a:lnTo>
                  <a:pt x="8237347" y="0"/>
                </a:lnTo>
              </a:path>
            </a:pathLst>
          </a:custGeom>
          <a:ln w="25908">
            <a:solidFill>
              <a:srgbClr val="D247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151244"/>
            <a:ext cx="22346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 err="1">
                <a:latin typeface="+mj-ea"/>
              </a:rPr>
              <a:t>개발</a:t>
            </a:r>
            <a:r>
              <a:rPr spc="-220" dirty="0">
                <a:latin typeface="+mj-ea"/>
              </a:rPr>
              <a:t> </a:t>
            </a:r>
            <a:r>
              <a:rPr spc="325" dirty="0">
                <a:latin typeface="+mj-ea"/>
              </a:rPr>
              <a:t>계</a:t>
            </a:r>
            <a:r>
              <a:rPr lang="ko-KR" altLang="en-US" spc="325" dirty="0">
                <a:latin typeface="+mj-ea"/>
              </a:rPr>
              <a:t>획</a:t>
            </a:r>
            <a:endParaRPr spc="-80" dirty="0">
              <a:latin typeface="+mj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F4A8276-0442-4652-BCEE-917CE97B8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39255"/>
              </p:ext>
            </p:extLst>
          </p:nvPr>
        </p:nvGraphicFramePr>
        <p:xfrm>
          <a:off x="685800" y="1066810"/>
          <a:ext cx="7848599" cy="5410180"/>
        </p:xfrm>
        <a:graphic>
          <a:graphicData uri="http://schemas.openxmlformats.org/drawingml/2006/table">
            <a:tbl>
              <a:tblPr/>
              <a:tblGrid>
                <a:gridCol w="776552">
                  <a:extLst>
                    <a:ext uri="{9D8B030D-6E8A-4147-A177-3AD203B41FA5}">
                      <a16:colId xmlns:a16="http://schemas.microsoft.com/office/drawing/2014/main" val="3651341788"/>
                    </a:ext>
                  </a:extLst>
                </a:gridCol>
                <a:gridCol w="1176893">
                  <a:extLst>
                    <a:ext uri="{9D8B030D-6E8A-4147-A177-3AD203B41FA5}">
                      <a16:colId xmlns:a16="http://schemas.microsoft.com/office/drawing/2014/main" val="3843950298"/>
                    </a:ext>
                  </a:extLst>
                </a:gridCol>
                <a:gridCol w="5895154">
                  <a:extLst>
                    <a:ext uri="{9D8B030D-6E8A-4147-A177-3AD203B41FA5}">
                      <a16:colId xmlns:a16="http://schemas.microsoft.com/office/drawing/2014/main" val="1991619119"/>
                    </a:ext>
                  </a:extLst>
                </a:gridCol>
              </a:tblGrid>
              <a:tr h="5410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100" dirty="0">
                          <a:solidFill>
                            <a:srgbClr val="FFFFFF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1000" b="1" kern="0" spc="100" dirty="0">
                          <a:solidFill>
                            <a:srgbClr val="FFFFFF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808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100" dirty="0">
                          <a:solidFill>
                            <a:srgbClr val="FFFFFF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수집과 좌표처리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808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900" b="1" kern="0" spc="100" dirty="0">
                          <a:solidFill>
                            <a:srgbClr val="FFFFFF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리소스</a:t>
                      </a:r>
                      <a:r>
                        <a:rPr lang="en-US" altLang="ko-KR" sz="900" b="1" kern="0" spc="100" dirty="0">
                          <a:solidFill>
                            <a:srgbClr val="FFFFFF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900" b="1" kern="0" spc="100" dirty="0">
                          <a:solidFill>
                            <a:srgbClr val="FFFFFF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이미지 파일</a:t>
                      </a:r>
                      <a:r>
                        <a:rPr lang="en-US" altLang="ko-KR" sz="900" b="1" kern="0" spc="100" dirty="0">
                          <a:solidFill>
                            <a:srgbClr val="FFFFFF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900" b="1" kern="0" spc="100" dirty="0">
                          <a:solidFill>
                            <a:srgbClr val="FFFFFF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사운드 파일 등등</a:t>
                      </a:r>
                      <a:r>
                        <a:rPr lang="en-US" altLang="ko-KR" sz="900" b="1" kern="0" spc="100" dirty="0">
                          <a:solidFill>
                            <a:srgbClr val="FFFFFF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)</a:t>
                      </a:r>
                      <a:r>
                        <a:rPr lang="ko-KR" altLang="en-US" sz="900" b="1" kern="0" spc="100" dirty="0">
                          <a:solidFill>
                            <a:srgbClr val="FFFFFF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수집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900" b="1" kern="0" spc="100" dirty="0">
                          <a:solidFill>
                            <a:srgbClr val="FFFFFF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캐릭터의 초기위치와 </a:t>
                      </a:r>
                      <a:r>
                        <a:rPr lang="ko-KR" altLang="en-US" sz="900" b="1" kern="0" spc="100" dirty="0" err="1">
                          <a:solidFill>
                            <a:srgbClr val="FFFFFF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맵의</a:t>
                      </a:r>
                      <a:r>
                        <a:rPr lang="ko-KR" altLang="en-US" sz="900" b="1" kern="0" spc="100" dirty="0">
                          <a:solidFill>
                            <a:srgbClr val="FFFFFF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 발판 부분 등 좌표 지정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80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618914"/>
                  </a:ext>
                </a:extLst>
              </a:tr>
              <a:tr h="5410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100" dirty="0">
                          <a:solidFill>
                            <a:srgbClr val="FFFFFF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2</a:t>
                      </a:r>
                      <a:r>
                        <a:rPr lang="ko-KR" altLang="en-US" sz="1000" b="1" kern="0" spc="100" dirty="0">
                          <a:solidFill>
                            <a:srgbClr val="FFFFFF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808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16521"/>
                  </a:ext>
                </a:extLst>
              </a:tr>
              <a:tr h="5410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1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3</a:t>
                      </a:r>
                      <a:r>
                        <a:rPr lang="ko-KR" altLang="en-US" sz="1000" b="1" kern="0" spc="1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2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맵</a:t>
                      </a:r>
                      <a:r>
                        <a:rPr lang="en-US" altLang="ko-KR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</a:t>
                      </a: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기본</a:t>
                      </a:r>
                      <a:endParaRPr lang="en-US" altLang="ko-KR" sz="900" b="1" kern="0" spc="10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오브젝트</a:t>
                      </a:r>
                      <a:endParaRPr lang="en-US" altLang="ko-KR" sz="900" b="1" kern="0" spc="10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2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marR="0" indent="-22860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b="1" kern="0" spc="10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횡스크롤</a:t>
                      </a: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애니메이션 구현</a:t>
                      </a:r>
                      <a:endParaRPr lang="en-US" altLang="ko-KR" sz="900" b="1" kern="0" spc="10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  <a:p>
                      <a:pPr marL="228600" marR="0" indent="-22860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낭떠러지 및 갈고리를 </a:t>
                      </a:r>
                      <a:r>
                        <a:rPr lang="ko-KR" altLang="en-US" sz="900" b="1" kern="0" spc="10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걸수있는</a:t>
                      </a: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건물의 출연빈도 설정</a:t>
                      </a:r>
                      <a:endParaRPr lang="en-US" altLang="ko-KR" sz="900" b="1" kern="0" spc="10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  <a:p>
                      <a:pPr marL="228600" marR="0" indent="-22860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점수 코인의 출현 빈도 설정</a:t>
                      </a:r>
                      <a:endParaRPr lang="en-US" altLang="ko-KR" sz="900" b="1" kern="0" spc="10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148750"/>
                  </a:ext>
                </a:extLst>
              </a:tr>
              <a:tr h="5410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1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4</a:t>
                      </a:r>
                      <a:r>
                        <a:rPr lang="ko-KR" altLang="en-US" sz="1000" b="1" kern="0" spc="1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2D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10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2D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10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606253"/>
                  </a:ext>
                </a:extLst>
              </a:tr>
              <a:tr h="5410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1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5</a:t>
                      </a:r>
                      <a:r>
                        <a:rPr lang="ko-KR" altLang="en-US" sz="1000" b="1" kern="0" spc="1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2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플레이어 기본</a:t>
                      </a:r>
                      <a:endParaRPr lang="en-US" altLang="ko-KR" sz="900" b="1" kern="0" spc="10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오브젝트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2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marR="0" indent="-22860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캐릭터의 애니메이션 구현 및 중력 알고리즘 구현</a:t>
                      </a:r>
                      <a:r>
                        <a:rPr lang="en-US" altLang="ko-KR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</a:t>
                      </a: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점프 및 착지</a:t>
                      </a:r>
                      <a:r>
                        <a:rPr lang="en-US" altLang="ko-KR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, </a:t>
                      </a: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갈고리</a:t>
                      </a:r>
                      <a:r>
                        <a:rPr lang="en-US" altLang="ko-KR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)</a:t>
                      </a:r>
                    </a:p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2.  </a:t>
                      </a: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클리어 또는 </a:t>
                      </a:r>
                      <a:r>
                        <a:rPr lang="ko-KR" altLang="en-US" sz="900" b="1" kern="0" spc="10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사망시</a:t>
                      </a: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애니메이션 구현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369367"/>
                  </a:ext>
                </a:extLst>
              </a:tr>
              <a:tr h="5410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1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6</a:t>
                      </a:r>
                      <a:r>
                        <a:rPr lang="ko-KR" altLang="en-US" sz="1000" b="1" kern="0" spc="1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2D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10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BDA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10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B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182853"/>
                  </a:ext>
                </a:extLst>
              </a:tr>
              <a:tr h="5410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1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7</a:t>
                      </a:r>
                      <a:r>
                        <a:rPr lang="ko-KR" altLang="en-US" sz="1000" b="1" kern="0" spc="1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2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추가 구현</a:t>
                      </a:r>
                      <a:r>
                        <a:rPr lang="en-US" altLang="ko-KR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</a:t>
                      </a: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및</a:t>
                      </a:r>
                      <a:endParaRPr lang="en-US" altLang="ko-KR" sz="900" b="1" kern="0" spc="10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중간 점검</a:t>
                      </a:r>
                      <a:endParaRPr lang="en-US" altLang="ko-KR" sz="900" b="1" kern="0" spc="10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2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marR="0" indent="-22860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일시정지와 도움말 메뉴 구현</a:t>
                      </a:r>
                      <a:endParaRPr lang="en-US" altLang="ko-KR" sz="900" b="1" kern="0" spc="10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  <a:p>
                      <a:pPr marL="228600" marR="0" indent="-22860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b="1" kern="0" spc="10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점수판</a:t>
                      </a: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구현과 맵 하단 체크포인트 바 구현</a:t>
                      </a:r>
                      <a:endParaRPr lang="en-US" altLang="ko-KR" sz="900" b="1" kern="0" spc="10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  <a:p>
                      <a:pPr marL="228600" marR="0" indent="-22860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갈고리를 통한 </a:t>
                      </a:r>
                      <a:r>
                        <a:rPr lang="ko-KR" altLang="en-US" sz="900" b="1" kern="0" spc="10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점프시</a:t>
                      </a: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특수 애니메이션 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84056"/>
                  </a:ext>
                </a:extLst>
              </a:tr>
              <a:tr h="5410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1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8</a:t>
                      </a:r>
                      <a:r>
                        <a:rPr lang="ko-KR" altLang="en-US" sz="1000" b="1" kern="0" spc="1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2D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10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2D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10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427925"/>
                  </a:ext>
                </a:extLst>
              </a:tr>
              <a:tr h="5410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1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9</a:t>
                      </a:r>
                      <a:r>
                        <a:rPr lang="ko-KR" altLang="en-US" sz="1000" b="1" kern="0" spc="1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B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시작과 종료 처리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&amp;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밸런스 조절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BDA9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실제적인 게임 시작과 종료처리 </a:t>
                      </a:r>
                      <a:r>
                        <a:rPr lang="en-US" altLang="ko-KR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/ </a:t>
                      </a: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종료 전 결과 출력 화면</a:t>
                      </a:r>
                      <a:endParaRPr lang="en-US" altLang="ko-KR" sz="900" b="1" kern="0" spc="10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  <a:p>
                      <a:pPr marL="228600" marR="0" indent="-22860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b="1" kern="0" spc="10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게임의 전반적 밸런스 조절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B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253272"/>
                  </a:ext>
                </a:extLst>
              </a:tr>
              <a:tr h="5410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10</a:t>
                      </a:r>
                      <a:r>
                        <a:rPr lang="ko-KR" altLang="en-US" sz="1000" b="1" kern="0" spc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주차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5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bg1"/>
                          </a:solidFill>
                          <a:effectLst/>
                          <a:latin typeface="한컴바탕" panose="02030600000101010101" pitchFamily="18" charset="2"/>
                        </a:rPr>
                        <a:t>마무리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5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100" dirty="0">
                          <a:solidFill>
                            <a:schemeClr val="bg1"/>
                          </a:solidFill>
                          <a:effectLst/>
                          <a:latin typeface="한컴바탕" panose="02030600000101010101" pitchFamily="18" charset="2"/>
                        </a:rPr>
                        <a:t>1. </a:t>
                      </a:r>
                      <a:r>
                        <a:rPr lang="ko-KR" altLang="en-US" sz="900" b="1" kern="0" spc="100" dirty="0">
                          <a:solidFill>
                            <a:schemeClr val="bg1"/>
                          </a:solidFill>
                          <a:effectLst/>
                          <a:latin typeface="한컴바탕" panose="02030600000101010101" pitchFamily="18" charset="2"/>
                        </a:rPr>
                        <a:t>최종 점검 및 릴리즈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5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9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369</Words>
  <Application>Microsoft Office PowerPoint</Application>
  <PresentationFormat>화면 슬라이드 쇼(4:3)</PresentationFormat>
  <Paragraphs>91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Adobe 고딕 Std B</vt:lpstr>
      <vt:lpstr>Arial Unicode MS</vt:lpstr>
      <vt:lpstr>맑은 고딕</vt:lpstr>
      <vt:lpstr>함초롬</vt:lpstr>
      <vt:lpstr>함초롬돋움</vt:lpstr>
      <vt:lpstr>Calibri</vt:lpstr>
      <vt:lpstr>한컴바탕</vt:lpstr>
      <vt:lpstr>Office Theme</vt:lpstr>
      <vt:lpstr>메인 게임  화면 구성 (예시)</vt:lpstr>
      <vt:lpstr>게임 실행 흐름(예시)</vt:lpstr>
      <vt:lpstr>PowerPoint 프레젠테이션</vt:lpstr>
      <vt:lpstr>개발 범위</vt:lpstr>
      <vt:lpstr>개발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Dae-Hyun Lee</dc:creator>
  <cp:lastModifiedBy>전 성희</cp:lastModifiedBy>
  <cp:revision>14</cp:revision>
  <dcterms:created xsi:type="dcterms:W3CDTF">2020-10-09T05:43:27Z</dcterms:created>
  <dcterms:modified xsi:type="dcterms:W3CDTF">2020-10-10T07:23:05Z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2020-10-09T00:00:00Z</vt:filetime>
  </property>
</Properties>
</file>