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Explainable AI for Medical Image Classification and Segmentation</a:t>
            </a:r>
          </a:p>
        </p:txBody>
      </p:sp>
      <p:sp>
        <p:nvSpPr>
          <p:cNvPr id="3" name="Subtitle 2"/>
          <p:cNvSpPr>
            <a:spLocks noGrp="1"/>
          </p:cNvSpPr>
          <p:nvPr>
            <p:ph type="subTitle" idx="1"/>
          </p:nvPr>
        </p:nvSpPr>
        <p:spPr/>
        <p:txBody>
          <a:bodyPr/>
          <a:lstStyle/>
          <a:p>
            <a:r>
              <a:t>A Research Poster Presentation by Abu Noman Md Sakib</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advancement of AI in medical imaging has significantly improved disease diagnosis and treatment planning. However, deep learning models lack transparency, leading to trust issues among healthcare professionals. This research explores Explainable AI (XAI) techniques to enhance trust and interpretability in medical imaging.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**Dataset and Preprocessing**: Utilizing medical imaging datasets, normalization, augmentation, segmentation.</a:t>
            </a:r>
          </a:p>
          <a:p>
            <a:r>
              <a:t>2. **Deep Learning Models**: CNNs for classification, U-Net/Transformer models for segmentation.</a:t>
            </a:r>
          </a:p>
          <a:p>
            <a:r>
              <a:t>3. **XAI Techniques**:</a:t>
            </a:r>
          </a:p>
          <a:p>
            <a:r>
              <a:t>   - Activation-Based: Grad-CAM, Score-CAM for heatmaps.</a:t>
            </a:r>
          </a:p>
          <a:p>
            <a:r>
              <a:t>   - Feature Attribution: LRP, Shapley values for feature importance.</a:t>
            </a:r>
          </a:p>
          <a:p>
            <a:r>
              <a:t>4. **Evaluation Metrics**: Dice coefficient, IoU, Precision, Recall, F1-score.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Heatmaps highlight key regions in classification &amp; segmentation.</a:t>
            </a:r>
          </a:p>
          <a:p>
            <a:r>
              <a:t>- LRP and Shapley values provide deeper insights into model decision-making.</a:t>
            </a:r>
          </a:p>
          <a:p>
            <a:r>
              <a:t>- XAI methods improve AI interpretability without significant performance loss.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**Impact on Healthcare**: Increased transparency fosters trust in AI-assisted diagnosis.</a:t>
            </a:r>
          </a:p>
          <a:p>
            <a:r>
              <a:t>- **Ethical AI Adoption**: Ensures accountability and fairness.</a:t>
            </a:r>
          </a:p>
          <a:p>
            <a:r>
              <a:t>- **Future Work**:</a:t>
            </a:r>
          </a:p>
          <a:p>
            <a:r>
              <a:t>   - Integrating XAI in real-time AI tools.</a:t>
            </a:r>
          </a:p>
          <a:p>
            <a:r>
              <a:t>   - Exploring advanced XAI techniques for multimodal imaging.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