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263" r:id="rId2"/>
  </p:sldIdLst>
  <p:sldSz cx="43891200" cy="32918400"/>
  <p:notesSz cx="31954788" cy="50149125"/>
  <p:embeddedFontLst>
    <p:embeddedFont>
      <p:font typeface="Libre Baskerville" panose="020B0604020202020204" charset="0"/>
      <p:bold r:id="rId5"/>
    </p:embeddedFont>
    <p:embeddedFont>
      <p:font typeface="Montserrat Light" panose="00000400000000000000" pitchFamily="2" charset="0"/>
      <p:regular r:id="rId6"/>
      <p:italic r:id="rId7"/>
    </p:embeddedFont>
  </p:embeddedFontLst>
  <p:custDataLst>
    <p:tags r:id="rId8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9968">
          <p15:clr>
            <a:srgbClr val="A4A3A4"/>
          </p15:clr>
        </p15:guide>
        <p15:guide id="2" orient="horz" pos="5632">
          <p15:clr>
            <a:srgbClr val="A4A3A4"/>
          </p15:clr>
        </p15:guide>
        <p15:guide id="3" orient="horz" pos="3533">
          <p15:clr>
            <a:srgbClr val="A4A3A4"/>
          </p15:clr>
        </p15:guide>
        <p15:guide id="4" orient="horz" pos="6246">
          <p15:clr>
            <a:srgbClr val="A4A3A4"/>
          </p15:clr>
        </p15:guide>
        <p15:guide id="5" pos="720">
          <p15:clr>
            <a:srgbClr val="A4A3A4"/>
          </p15:clr>
        </p15:guide>
        <p15:guide id="6" pos="6912">
          <p15:clr>
            <a:srgbClr val="A4A3A4"/>
          </p15:clr>
        </p15:guide>
        <p15:guide id="7" pos="7392">
          <p15:clr>
            <a:srgbClr val="A4A3A4"/>
          </p15:clr>
        </p15:guide>
        <p15:guide id="8" pos="13584">
          <p15:clr>
            <a:srgbClr val="A4A3A4"/>
          </p15:clr>
        </p15:guide>
        <p15:guide id="9" pos="14064">
          <p15:clr>
            <a:srgbClr val="A4A3A4"/>
          </p15:clr>
        </p15:guide>
        <p15:guide id="10" pos="20256">
          <p15:clr>
            <a:srgbClr val="A4A3A4"/>
          </p15:clr>
        </p15:guide>
        <p15:guide id="11" pos="20736">
          <p15:clr>
            <a:srgbClr val="A4A3A4"/>
          </p15:clr>
        </p15:guide>
        <p15:guide id="12" pos="26928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795">
          <p15:clr>
            <a:srgbClr val="A4A3A4"/>
          </p15:clr>
        </p15:guide>
        <p15:guide id="2" pos="1006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 autoAdjust="0"/>
    <p:restoredTop sz="94660" autoAdjust="0"/>
  </p:normalViewPr>
  <p:slideViewPr>
    <p:cSldViewPr>
      <p:cViewPr varScale="1">
        <p:scale>
          <a:sx n="18" d="100"/>
          <a:sy n="18" d="100"/>
        </p:scale>
        <p:origin x="1781" y="10"/>
      </p:cViewPr>
      <p:guideLst>
        <p:guide orient="horz" pos="19968"/>
        <p:guide orient="horz" pos="5632"/>
        <p:guide orient="horz" pos="3533"/>
        <p:guide orient="horz" pos="6246"/>
        <p:guide pos="720"/>
        <p:guide pos="6912"/>
        <p:guide pos="7392"/>
        <p:guide pos="13584"/>
        <p:guide pos="14064"/>
        <p:guide pos="20256"/>
        <p:guide pos="20736"/>
        <p:guide pos="2692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33" d="100"/>
        <a:sy n="33" d="100"/>
      </p:scale>
      <p:origin x="0" y="0"/>
    </p:cViewPr>
  </p:sorterViewPr>
  <p:notesViewPr>
    <p:cSldViewPr>
      <p:cViewPr varScale="1">
        <p:scale>
          <a:sx n="17" d="100"/>
          <a:sy n="17" d="100"/>
        </p:scale>
        <p:origin x="4416" y="178"/>
      </p:cViewPr>
      <p:guideLst>
        <p:guide orient="horz" pos="15795"/>
        <p:guide pos="1006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gs" Target="tags/tag1.xml"/><Relationship Id="rId3" Type="http://schemas.openxmlformats.org/officeDocument/2006/relationships/notesMaster" Target="notesMasters/notesMaster1.xml"/><Relationship Id="rId7" Type="http://schemas.openxmlformats.org/officeDocument/2006/relationships/font" Target="fonts/font3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2.fntdata"/><Relationship Id="rId11" Type="http://schemas.openxmlformats.org/officeDocument/2006/relationships/theme" Target="theme/theme1.xml"/><Relationship Id="rId5" Type="http://schemas.openxmlformats.org/officeDocument/2006/relationships/font" Target="fonts/font1.fntdata"/><Relationship Id="rId10" Type="http://schemas.openxmlformats.org/officeDocument/2006/relationships/viewProps" Target="viewProps.xml"/><Relationship Id="rId4" Type="http://schemas.openxmlformats.org/officeDocument/2006/relationships/handoutMaster" Target="handoutMasters/handout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fld id="{440C443C-8022-4F5D-8F2E-5133654FC91D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9792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17941925" y="0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378200" y="3757613"/>
            <a:ext cx="24996775" cy="187483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4137025" y="24004588"/>
            <a:ext cx="23456900" cy="22512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AU" noProof="0"/>
              <a:t>Click to edit Master text styles</a:t>
            </a:r>
          </a:p>
          <a:p>
            <a:pPr lvl="1"/>
            <a:r>
              <a:rPr lang="en-AU" noProof="0"/>
              <a:t>Second level</a:t>
            </a:r>
          </a:p>
          <a:p>
            <a:pPr lvl="2"/>
            <a:r>
              <a:rPr lang="en-AU" noProof="0"/>
              <a:t>Third level</a:t>
            </a:r>
          </a:p>
          <a:p>
            <a:pPr lvl="3"/>
            <a:r>
              <a:rPr lang="en-AU" noProof="0"/>
              <a:t>Fourth level</a:t>
            </a:r>
          </a:p>
          <a:p>
            <a:pPr lvl="4"/>
            <a:r>
              <a:rPr lang="en-AU" noProof="0"/>
              <a:t>Fifth level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47639288"/>
            <a:ext cx="138049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508500">
              <a:defRPr sz="6000"/>
            </a:lvl1pPr>
          </a:lstStyle>
          <a:p>
            <a:pPr>
              <a:defRPr/>
            </a:pPr>
            <a:endParaRPr lang="en-AU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17941925" y="47639288"/>
            <a:ext cx="1413510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50028" tIns="225014" rIns="450028" bIns="225014" anchor="b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508500">
              <a:defRPr sz="6000"/>
            </a:lvl1pPr>
          </a:lstStyle>
          <a:p>
            <a:pPr>
              <a:defRPr/>
            </a:pPr>
            <a:fld id="{42207482-9F38-4AF6-9B91-768DCEDA59AC}" type="slidenum">
              <a:rPr lang="en-AU"/>
              <a:pPr>
                <a:defRPr/>
              </a:pPr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09079937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defPPr>
              <a:defRPr kern="1200"/>
            </a:defPPr>
            <a:lvl1pPr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0850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085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fld id="{842B0325-ACC9-488E-8876-C4E9E3B68AD8}" type="slidenum">
              <a:rPr lang="en-AU" sz="6000" smtClean="0"/>
              <a:t>1</a:t>
            </a:fld>
            <a:endParaRPr lang="en-AU" sz="60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>
            <a:defPPr>
              <a:defRPr kern="1200"/>
            </a:defPPr>
          </a:lstStyle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92123" y="10226675"/>
            <a:ext cx="37306957" cy="7054850"/>
          </a:xfrm>
        </p:spPr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584245" y="18653125"/>
            <a:ext cx="30722711" cy="8413750"/>
          </a:xfrm>
        </p:spPr>
        <p:txBody>
          <a:bodyPr/>
          <a:lstStyle>
            <a:defPPr>
              <a:defRPr kern="1200"/>
            </a:defPPr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DA66E67-F948-4693-96A5-27BC239C04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922583"/>
      </p:ext>
    </p:extLst>
  </p:cSld>
  <p:clrMapOvr>
    <a:masterClrMapping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2DA27A25-0059-41B6-A6E5-54D93C1080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187469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1271635" y="2925763"/>
            <a:ext cx="9326033" cy="26335038"/>
          </a:xfrm>
        </p:spPr>
        <p:txBody>
          <a:bodyPr vert="eaVert"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93534" y="2925763"/>
            <a:ext cx="27842635" cy="26335038"/>
          </a:xfrm>
        </p:spPr>
        <p:txBody>
          <a:bodyPr vert="eaVert"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43B26BC-A2E6-4CDA-9F76-12293F2660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85400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0EC1B4D6-BEE2-4AF6-A92E-38CD68913D5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762665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7101" y="21153439"/>
            <a:ext cx="37306957" cy="6537325"/>
          </a:xfrm>
        </p:spPr>
        <p:txBody>
          <a:bodyPr anchor="t"/>
          <a:lstStyle>
            <a:defPPr>
              <a:defRPr kern="1200"/>
            </a:defPPr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7101" y="13952538"/>
            <a:ext cx="37306957" cy="7200900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D8650354-6837-43DB-843B-C6021BD2EF3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638210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293534" y="9509126"/>
            <a:ext cx="18584332" cy="19751675"/>
          </a:xfr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2013334" y="9509126"/>
            <a:ext cx="18584332" cy="19751675"/>
          </a:xfrm>
        </p:spPr>
        <p:txBody>
          <a:bodyPr/>
          <a:lstStyle>
            <a:defPPr>
              <a:defRPr kern="1200"/>
            </a:defPPr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4296FF25-ADB1-4315-9622-9852994CD1E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8309162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9" y="1317625"/>
            <a:ext cx="39502643" cy="5486400"/>
          </a:xfrm>
        </p:spPr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94278" y="7369176"/>
            <a:ext cx="19392900" cy="3070225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94278" y="10439400"/>
            <a:ext cx="19392900" cy="18965862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2295555" y="7369176"/>
            <a:ext cx="19401368" cy="3070225"/>
          </a:xfrm>
        </p:spPr>
        <p:txBody>
          <a:bodyPr anchor="b"/>
          <a:lstStyle>
            <a:defPPr>
              <a:defRPr kern="1200"/>
            </a:defPPr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2295555" y="10439400"/>
            <a:ext cx="19401368" cy="18965862"/>
          </a:xfrm>
        </p:spPr>
        <p:txBody>
          <a:bodyPr/>
          <a:lstStyle>
            <a:defPPr>
              <a:defRPr kern="1200"/>
            </a:defPPr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72EF82B1-171C-4CAC-B9C4-22062286C8C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223922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defPPr>
              <a:defRPr kern="1200"/>
            </a:def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678F620B-8934-45A0-BE2C-EF6C76032C4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38633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A3ECE3F5-A3DD-46D3-8112-19EE7FD1DDF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7425270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278" y="1311275"/>
            <a:ext cx="14439900" cy="5576888"/>
          </a:xfr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160523" y="1311275"/>
            <a:ext cx="24536400" cy="28093988"/>
          </a:xfrm>
        </p:spPr>
        <p:txBody>
          <a:bodyPr/>
          <a:lstStyle>
            <a:defPPr>
              <a:defRPr kern="1200"/>
            </a:defPPr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94278" y="6888163"/>
            <a:ext cx="14439900" cy="22517100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96691E56-DA67-4BF5-BA67-706F30B3704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2895616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3545" y="23042564"/>
            <a:ext cx="26334157" cy="2720975"/>
          </a:xfrm>
        </p:spPr>
        <p:txBody>
          <a:bodyPr anchor="b"/>
          <a:lstStyle>
            <a:defPPr>
              <a:defRPr kern="1200"/>
            </a:defPPr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603545" y="2941638"/>
            <a:ext cx="26334157" cy="19750088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3545" y="25763539"/>
            <a:ext cx="26334157" cy="3862387"/>
          </a:xfrm>
        </p:spPr>
        <p:txBody>
          <a:bodyPr/>
          <a:lstStyle>
            <a:defPPr>
              <a:defRPr kern="1200"/>
            </a:defPPr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defPPr>
              <a:defRPr kern="1200"/>
            </a:defPPr>
            <a:lvl1pPr>
              <a:defRPr/>
            </a:lvl1pPr>
          </a:lstStyle>
          <a:p>
            <a:pPr>
              <a:defRPr/>
            </a:pPr>
            <a:fld id="{87F51DAE-E528-43E1-8BE0-91521416EFB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29485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0094B3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94063" y="2925763"/>
            <a:ext cx="37303075" cy="548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ctr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294063" y="9509125"/>
            <a:ext cx="37303075" cy="19751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294063" y="29992638"/>
            <a:ext cx="91440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defTabSz="4267200">
              <a:defRPr sz="6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4993938" y="29992638"/>
            <a:ext cx="13903325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ctr" defTabSz="4267200">
              <a:defRPr sz="65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1453138" y="29992638"/>
            <a:ext cx="9144000" cy="219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426714" tIns="213357" rIns="426714" bIns="213357" anchor="t" anchorCtr="0" compatLnSpc="1">
            <a:prstTxWarp prst="textNoShape">
              <a:avLst/>
            </a:prstTxWarp>
          </a:bodyPr>
          <a:lstStyle>
            <a:defPPr>
              <a:defRPr kern="1200"/>
            </a:defPPr>
            <a:lvl1pPr algn="r" defTabSz="4267200">
              <a:defRPr sz="6500"/>
            </a:lvl1pPr>
          </a:lstStyle>
          <a:p>
            <a:pPr>
              <a:defRPr/>
            </a:pPr>
            <a:fld id="{469A0CB4-D18D-4AEF-B324-9EDF067D136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pic>
        <p:nvPicPr>
          <p:cNvPr id="1031" name="New picture"/>
          <p:cNvPicPr/>
          <p:nvPr/>
        </p:nvPicPr>
        <p:blipFill>
          <a:blip r:embed="rId13"/>
          <a:stretch>
            <a:fillRect/>
          </a:stretch>
        </p:blipFill>
        <p:spPr>
          <a:xfrm rot="16200000">
            <a:off x="-11074400" y="16459200"/>
            <a:ext cx="14274800" cy="3937000"/>
          </a:xfrm>
          <a:prstGeom prst="rect">
            <a:avLst/>
          </a:prstGeom>
        </p:spPr>
      </p:pic>
      <p:pic>
        <p:nvPicPr>
          <p:cNvPr id="1032" name="New picture"/>
          <p:cNvPicPr/>
          <p:nvPr/>
        </p:nvPicPr>
        <p:blipFill>
          <a:blip r:embed="rId13"/>
          <a:stretch>
            <a:fillRect/>
          </a:stretch>
        </p:blipFill>
        <p:spPr>
          <a:xfrm rot="5400000">
            <a:off x="40690800" y="16459200"/>
            <a:ext cx="14274800" cy="3937000"/>
          </a:xfrm>
          <a:prstGeom prst="rect">
            <a:avLst/>
          </a:prstGeom>
        </p:spPr>
      </p:pic>
      <p:pic>
        <p:nvPicPr>
          <p:cNvPr id="1033" name="New picture"/>
          <p:cNvPicPr/>
          <p:nvPr/>
        </p:nvPicPr>
        <p:blipFill>
          <a:blip r:embed="rId14"/>
          <a:stretch>
            <a:fillRect/>
          </a:stretch>
        </p:blipFill>
        <p:spPr>
          <a:xfrm>
            <a:off x="6946900" y="33426400"/>
            <a:ext cx="29997400" cy="1447800"/>
          </a:xfrm>
          <a:prstGeom prst="rect">
            <a:avLst/>
          </a:prstGeom>
        </p:spPr>
      </p:pic>
      <p:sp>
        <p:nvSpPr>
          <p:cNvPr id="1034" name="New shape"/>
          <p:cNvSpPr/>
          <p:nvPr/>
        </p:nvSpPr>
        <p:spPr>
          <a:xfrm>
            <a:off x="6946900" y="33997900"/>
            <a:ext cx="21945600" cy="127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l"/>
            <a:r>
              <a:rPr sz="4560">
                <a:solidFill>
                  <a:srgbClr val="808080"/>
                </a:solidFill>
              </a:rPr>
              <a:t>Template ID: persuadingsapphire  Size: 48x36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/>
  <p:txStyles>
    <p:titleStyle>
      <a:defPPr>
        <a:defRPr kern="1200"/>
      </a:defPPr>
      <a:lvl1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+mj-lt"/>
          <a:ea typeface="+mj-ea"/>
          <a:cs typeface="+mj-cs"/>
        </a:defRPr>
      </a:lvl1pPr>
      <a:lvl2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2pPr>
      <a:lvl3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3pPr>
      <a:lvl4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4pPr>
      <a:lvl5pPr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5pPr>
      <a:lvl6pPr marL="4572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6pPr>
      <a:lvl7pPr marL="9144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7pPr>
      <a:lvl8pPr marL="13716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8pPr>
      <a:lvl9pPr marL="1828800" algn="ctr" defTabSz="4267200" rtl="0" eaLnBrk="0" fontAlgn="base" hangingPunct="0">
        <a:spcBef>
          <a:spcPct val="0"/>
        </a:spcBef>
        <a:spcAft>
          <a:spcPct val="0"/>
        </a:spcAft>
        <a:defRPr sz="20500">
          <a:solidFill>
            <a:schemeClr val="tx2"/>
          </a:solidFill>
          <a:latin typeface="Times New Roman" pitchFamily="18" charset="0"/>
        </a:defRPr>
      </a:lvl9pPr>
    </p:titleStyle>
    <p:bodyStyle>
      <a:defPPr>
        <a:defRPr kern="1200"/>
      </a:defPPr>
      <a:lvl1pPr marL="1600200" indent="-16002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4900">
          <a:solidFill>
            <a:schemeClr val="tx1"/>
          </a:solidFill>
          <a:latin typeface="+mn-lt"/>
          <a:ea typeface="+mn-ea"/>
          <a:cs typeface="+mn-cs"/>
        </a:defRPr>
      </a:lvl1pPr>
      <a:lvl2pPr marL="3467100" indent="-13335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13100">
          <a:solidFill>
            <a:schemeClr val="tx1"/>
          </a:solidFill>
          <a:latin typeface="+mn-lt"/>
        </a:defRPr>
      </a:lvl2pPr>
      <a:lvl3pPr marL="5334000" indent="-1066800" algn="l" defTabSz="4267200" rtl="0" eaLnBrk="0" fontAlgn="base" hangingPunct="0">
        <a:spcBef>
          <a:spcPct val="20000"/>
        </a:spcBef>
        <a:spcAft>
          <a:spcPct val="0"/>
        </a:spcAft>
        <a:buChar char="•"/>
        <a:defRPr sz="11200">
          <a:solidFill>
            <a:schemeClr val="tx1"/>
          </a:solidFill>
          <a:latin typeface="+mn-lt"/>
        </a:defRPr>
      </a:lvl3pPr>
      <a:lvl4pPr marL="7467600" indent="-1066800" algn="l" defTabSz="4267200" rtl="0" eaLnBrk="0" fontAlgn="base" hangingPunct="0">
        <a:spcBef>
          <a:spcPct val="20000"/>
        </a:spcBef>
        <a:spcAft>
          <a:spcPct val="0"/>
        </a:spcAft>
        <a:buChar char="–"/>
        <a:defRPr sz="9300">
          <a:solidFill>
            <a:schemeClr val="tx1"/>
          </a:solidFill>
          <a:latin typeface="+mn-lt"/>
        </a:defRPr>
      </a:lvl4pPr>
      <a:lvl5pPr marL="96012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5pPr>
      <a:lvl6pPr marL="100584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6pPr>
      <a:lvl7pPr marL="105156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7pPr>
      <a:lvl8pPr marL="109728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8pPr>
      <a:lvl9pPr marL="11430000" indent="-1066800" algn="l" defTabSz="4267200" rtl="0" eaLnBrk="0" fontAlgn="base" hangingPunct="0">
        <a:spcBef>
          <a:spcPct val="20000"/>
        </a:spcBef>
        <a:spcAft>
          <a:spcPct val="0"/>
        </a:spcAft>
        <a:buChar char="»"/>
        <a:defRPr sz="93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FF"/>
            </a:gs>
            <a:gs pos="100000">
              <a:srgbClr val="1482A5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11">
            <a:extLst>
              <a:ext uri="{FF2B5EF4-FFF2-40B4-BE49-F238E27FC236}">
                <a16:creationId xmlns:a16="http://schemas.microsoft.com/office/drawing/2014/main" id="{8785E597-B0C8-4CA8-9A56-A0F3996D088D}"/>
              </a:ext>
            </a:extLst>
          </p:cNvPr>
          <p:cNvSpPr txBox="1"/>
          <p:nvPr/>
        </p:nvSpPr>
        <p:spPr>
          <a:xfrm>
            <a:off x="3657600" y="1385518"/>
            <a:ext cx="36576000" cy="2746935"/>
          </a:xfrm>
          <a:prstGeom prst="rect">
            <a:avLst/>
          </a:prstGeom>
        </p:spPr>
        <p:txBody>
          <a:bodyPr lIns="128016" tIns="64008" rIns="128016" bIns="64008"/>
          <a:lstStyle>
            <a:defPPr>
              <a:defRPr kern="1200"/>
            </a:defPPr>
            <a:lvl1pPr algn="ctr" defTabSz="4389028" rtl="0" eaLnBrk="1" latinLnBrk="0" hangingPunct="1">
              <a:spcBef>
                <a:spcPct val="0"/>
              </a:spcBef>
              <a:buNone/>
              <a:defRPr sz="13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8500" dirty="0">
                <a:solidFill>
                  <a:srgbClr val="235078"/>
                </a:solidFill>
                <a:latin typeface="Libre Baskerville" panose="02000000000000000000" pitchFamily="2" charset="0"/>
              </a:rPr>
              <a:t>SESV: Accurate Medical Image Segmentation by Predicting and Correcting Errors</a:t>
            </a:r>
          </a:p>
        </p:txBody>
      </p:sp>
      <p:sp>
        <p:nvSpPr>
          <p:cNvPr id="42" name="Text Placeholder 16">
            <a:extLst>
              <a:ext uri="{FF2B5EF4-FFF2-40B4-BE49-F238E27FC236}">
                <a16:creationId xmlns:a16="http://schemas.microsoft.com/office/drawing/2014/main" id="{EBC3B70E-A392-4069-A147-C1FCF37051AF}"/>
              </a:ext>
            </a:extLst>
          </p:cNvPr>
          <p:cNvSpPr txBox="1"/>
          <p:nvPr/>
        </p:nvSpPr>
        <p:spPr>
          <a:xfrm>
            <a:off x="3657600" y="4528006"/>
            <a:ext cx="36576000" cy="991041"/>
          </a:xfrm>
          <a:prstGeom prst="rect">
            <a:avLst/>
          </a:prstGeom>
        </p:spPr>
        <p:txBody>
          <a:bodyPr lIns="128016" tIns="64008" rIns="128016" bIns="64008">
            <a:spAutoFit/>
          </a:bodyPr>
          <a:lstStyle>
            <a:defPPr>
              <a:defRPr kern="1200"/>
            </a:defPPr>
            <a:lvl1pPr marL="0" indent="0" algn="l" defTabSz="4389028" rtl="0" eaLnBrk="1" latinLnBrk="0" hangingPunct="1">
              <a:spcBef>
                <a:spcPct val="20000"/>
              </a:spcBef>
              <a:buFont typeface="Arial" pitchFamily="34" charset="0"/>
              <a:buNone/>
              <a:defRPr sz="13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566086" indent="-1371572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13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486286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7680800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9875314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2069828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264342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458857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653371" indent="-1097257" algn="l" defTabSz="438902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9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5600" dirty="0">
                <a:solidFill>
                  <a:srgbClr val="1482A5"/>
                </a:solidFill>
                <a:latin typeface="Montserrat Light" panose="00000400000000000000" pitchFamily="50" charset="0"/>
              </a:rPr>
              <a:t>Yutong </a:t>
            </a:r>
            <a:r>
              <a:rPr lang="en-US" sz="5600" dirty="0" err="1">
                <a:solidFill>
                  <a:srgbClr val="1482A5"/>
                </a:solidFill>
                <a:latin typeface="Montserrat Light" panose="00000400000000000000" pitchFamily="50" charset="0"/>
              </a:rPr>
              <a:t>Xie</a:t>
            </a:r>
            <a:r>
              <a:rPr lang="en-US" sz="5600" dirty="0">
                <a:solidFill>
                  <a:srgbClr val="1482A5"/>
                </a:solidFill>
                <a:latin typeface="Montserrat Light" panose="00000400000000000000" pitchFamily="50" charset="0"/>
              </a:rPr>
              <a:t>, </a:t>
            </a:r>
            <a:r>
              <a:rPr lang="en-US" sz="5600" dirty="0" err="1">
                <a:solidFill>
                  <a:srgbClr val="1482A5"/>
                </a:solidFill>
                <a:latin typeface="Montserrat Light" panose="00000400000000000000" pitchFamily="50" charset="0"/>
              </a:rPr>
              <a:t>Jianpeng</a:t>
            </a:r>
            <a:r>
              <a:rPr lang="en-US" sz="5600" dirty="0">
                <a:solidFill>
                  <a:srgbClr val="1482A5"/>
                </a:solidFill>
                <a:latin typeface="Montserrat Light" panose="00000400000000000000" pitchFamily="50" charset="0"/>
              </a:rPr>
              <a:t> Zhang, </a:t>
            </a:r>
            <a:r>
              <a:rPr lang="en-US" sz="5600" dirty="0" err="1">
                <a:solidFill>
                  <a:srgbClr val="1482A5"/>
                </a:solidFill>
                <a:latin typeface="Montserrat Light" panose="00000400000000000000" pitchFamily="50" charset="0"/>
              </a:rPr>
              <a:t>Chunhua</a:t>
            </a:r>
            <a:r>
              <a:rPr lang="en-US" sz="5600" dirty="0">
                <a:solidFill>
                  <a:srgbClr val="1482A5"/>
                </a:solidFill>
                <a:latin typeface="Montserrat Light" panose="00000400000000000000" pitchFamily="50" charset="0"/>
              </a:rPr>
              <a:t> Shen, Yong Xia, Hao Lu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2C718E78-BDD8-4BAD-851F-D423AE935B0D}"/>
              </a:ext>
            </a:extLst>
          </p:cNvPr>
          <p:cNvSpPr/>
          <p:nvPr/>
        </p:nvSpPr>
        <p:spPr>
          <a:xfrm>
            <a:off x="685800" y="7745166"/>
            <a:ext cx="10058400" cy="1007447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>
              <a:latin typeface="+mj-lt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9C39BF6-8B9A-45D3-A730-4CDDF5EAA7F1}"/>
              </a:ext>
            </a:extLst>
          </p:cNvPr>
          <p:cNvSpPr/>
          <p:nvPr/>
        </p:nvSpPr>
        <p:spPr>
          <a:xfrm>
            <a:off x="22326600" y="7745167"/>
            <a:ext cx="10058400" cy="244873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3E6D1C9C-2516-4738-BC80-673A19ECE5BD}"/>
              </a:ext>
            </a:extLst>
          </p:cNvPr>
          <p:cNvSpPr/>
          <p:nvPr/>
        </p:nvSpPr>
        <p:spPr>
          <a:xfrm>
            <a:off x="33147000" y="7745167"/>
            <a:ext cx="10058400" cy="924743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8F25EFAD-7AAF-4CAF-BA69-869B3D423F7F}"/>
              </a:ext>
            </a:extLst>
          </p:cNvPr>
          <p:cNvSpPr/>
          <p:nvPr/>
        </p:nvSpPr>
        <p:spPr>
          <a:xfrm>
            <a:off x="685800" y="18464271"/>
            <a:ext cx="10058400" cy="137682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2EC9A64B-144F-4668-B416-097C0312FF96}"/>
              </a:ext>
            </a:extLst>
          </p:cNvPr>
          <p:cNvSpPr/>
          <p:nvPr/>
        </p:nvSpPr>
        <p:spPr>
          <a:xfrm>
            <a:off x="11506200" y="16669406"/>
            <a:ext cx="10058400" cy="15563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BF801B80-E24E-4773-AC4E-37DC17B0424E}"/>
              </a:ext>
            </a:extLst>
          </p:cNvPr>
          <p:cNvSpPr/>
          <p:nvPr/>
        </p:nvSpPr>
        <p:spPr>
          <a:xfrm>
            <a:off x="11506200" y="7766748"/>
            <a:ext cx="10058400" cy="821763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F6D8A1CF-B987-4F36-8586-4BEDACCCAB04}"/>
              </a:ext>
            </a:extLst>
          </p:cNvPr>
          <p:cNvSpPr/>
          <p:nvPr/>
        </p:nvSpPr>
        <p:spPr>
          <a:xfrm>
            <a:off x="33147000" y="17819644"/>
            <a:ext cx="10058400" cy="100695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9BDD4D7-12C6-4DBA-AD93-2C88BC17BC8B}"/>
              </a:ext>
            </a:extLst>
          </p:cNvPr>
          <p:cNvSpPr txBox="1"/>
          <p:nvPr/>
        </p:nvSpPr>
        <p:spPr>
          <a:xfrm>
            <a:off x="914400" y="8745118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4864E4E-50A2-403F-84B8-E4F7E820612B}"/>
              </a:ext>
            </a:extLst>
          </p:cNvPr>
          <p:cNvSpPr txBox="1"/>
          <p:nvPr/>
        </p:nvSpPr>
        <p:spPr>
          <a:xfrm>
            <a:off x="914400" y="8077206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Abstract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2418A42-DDE0-497E-98DF-5F9BFF98DA6B}"/>
              </a:ext>
            </a:extLst>
          </p:cNvPr>
          <p:cNvSpPr/>
          <p:nvPr/>
        </p:nvSpPr>
        <p:spPr>
          <a:xfrm>
            <a:off x="33147000" y="28576718"/>
            <a:ext cx="10058400" cy="36557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kern="1200"/>
            </a:defPPr>
          </a:lstStyle>
          <a:p>
            <a:pPr algn="ctr"/>
            <a:endParaRPr lang="en-US" sz="960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D434DB1-CA03-4AE7-BD42-F2F4837CE20D}"/>
              </a:ext>
            </a:extLst>
          </p:cNvPr>
          <p:cNvSpPr txBox="1"/>
          <p:nvPr/>
        </p:nvSpPr>
        <p:spPr>
          <a:xfrm>
            <a:off x="33375600" y="29561135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92CC346-56CD-4384-BB14-A915BC781C78}"/>
              </a:ext>
            </a:extLst>
          </p:cNvPr>
          <p:cNvSpPr txBox="1"/>
          <p:nvPr/>
        </p:nvSpPr>
        <p:spPr>
          <a:xfrm>
            <a:off x="33375600" y="28893222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Acknowledgements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E3DA8D0E-1298-4193-913A-0FE766B77D13}"/>
              </a:ext>
            </a:extLst>
          </p:cNvPr>
          <p:cNvSpPr txBox="1"/>
          <p:nvPr/>
        </p:nvSpPr>
        <p:spPr>
          <a:xfrm>
            <a:off x="33375600" y="8745112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07EEF88-ACF9-4467-B180-074FC642245A}"/>
              </a:ext>
            </a:extLst>
          </p:cNvPr>
          <p:cNvSpPr txBox="1"/>
          <p:nvPr/>
        </p:nvSpPr>
        <p:spPr>
          <a:xfrm>
            <a:off x="33375600" y="80772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Conclusion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2B0201C-B275-4172-AE5F-42B6EA405F41}"/>
              </a:ext>
            </a:extLst>
          </p:cNvPr>
          <p:cNvSpPr txBox="1"/>
          <p:nvPr/>
        </p:nvSpPr>
        <p:spPr>
          <a:xfrm>
            <a:off x="33375600" y="18798732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6E6C31F-098B-45F7-BEE5-8A51FA70D59F}"/>
              </a:ext>
            </a:extLst>
          </p:cNvPr>
          <p:cNvSpPr txBox="1"/>
          <p:nvPr/>
        </p:nvSpPr>
        <p:spPr>
          <a:xfrm>
            <a:off x="33375600" y="18130819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Recommendations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067F8A1-EE95-4354-8E2F-952A6BBDBFFC}"/>
              </a:ext>
            </a:extLst>
          </p:cNvPr>
          <p:cNvSpPr txBox="1"/>
          <p:nvPr/>
        </p:nvSpPr>
        <p:spPr>
          <a:xfrm>
            <a:off x="914400" y="19407050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2D5F59B-F8CA-463C-871F-D1042309DE00}"/>
              </a:ext>
            </a:extLst>
          </p:cNvPr>
          <p:cNvSpPr txBox="1"/>
          <p:nvPr/>
        </p:nvSpPr>
        <p:spPr>
          <a:xfrm>
            <a:off x="914400" y="18739137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Introduction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499918C8-D8D3-4947-B7FD-9341EAE5F7F2}"/>
              </a:ext>
            </a:extLst>
          </p:cNvPr>
          <p:cNvSpPr txBox="1"/>
          <p:nvPr/>
        </p:nvSpPr>
        <p:spPr>
          <a:xfrm>
            <a:off x="11734800" y="8745112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8744D3E-CEF9-4748-9719-25AAABF27BDD}"/>
              </a:ext>
            </a:extLst>
          </p:cNvPr>
          <p:cNvSpPr txBox="1"/>
          <p:nvPr/>
        </p:nvSpPr>
        <p:spPr>
          <a:xfrm>
            <a:off x="11734800" y="80772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Materials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223EAA92-7B93-4F15-A4CA-18552CBA76AE}"/>
              </a:ext>
            </a:extLst>
          </p:cNvPr>
          <p:cNvSpPr txBox="1"/>
          <p:nvPr/>
        </p:nvSpPr>
        <p:spPr>
          <a:xfrm>
            <a:off x="11734800" y="17660513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16F17B6-B5C7-4922-B9E2-CD14BD16A568}"/>
              </a:ext>
            </a:extLst>
          </p:cNvPr>
          <p:cNvSpPr txBox="1"/>
          <p:nvPr/>
        </p:nvSpPr>
        <p:spPr>
          <a:xfrm>
            <a:off x="11734800" y="16992600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Methodology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47F717BC-0897-4243-A282-98EF911708EA}"/>
              </a:ext>
            </a:extLst>
          </p:cNvPr>
          <p:cNvSpPr txBox="1"/>
          <p:nvPr/>
        </p:nvSpPr>
        <p:spPr>
          <a:xfrm>
            <a:off x="22555200" y="8745113"/>
            <a:ext cx="9601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>
                <a:solidFill>
                  <a:srgbClr val="1482A5"/>
                </a:solidFill>
                <a:latin typeface="Montserrat Light" panose="00000400000000000000" pitchFamily="50" charset="0"/>
                <a:ea typeface="Open Sans" panose="020B0606030504020204" pitchFamily="34" charset="0"/>
                <a:cs typeface="Open Sans" panose="020B0606030504020204" pitchFamily="34" charset="0"/>
              </a:rPr>
              <a:t>Add your information, graphs and images to this section.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27A0BB3C-427E-42CA-963C-DA612C8F2B9C}"/>
              </a:ext>
            </a:extLst>
          </p:cNvPr>
          <p:cNvSpPr txBox="1"/>
          <p:nvPr/>
        </p:nvSpPr>
        <p:spPr>
          <a:xfrm>
            <a:off x="22555200" y="8077201"/>
            <a:ext cx="9601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kern="1200"/>
            </a:defPPr>
          </a:lstStyle>
          <a:p>
            <a:r>
              <a:rPr lang="en-US" sz="3600">
                <a:solidFill>
                  <a:srgbClr val="235078"/>
                </a:solidFill>
                <a:latin typeface="Libre Baskerville" panose="02000000000000000000" pitchFamily="2" charset="0"/>
              </a:rPr>
              <a:t>Results</a:t>
            </a:r>
          </a:p>
        </p:txBody>
      </p:sp>
    </p:spTree>
  </p:cSld>
  <p:clrMapOvr>
    <a:masterClrMapping/>
  </p:clrMapOvr>
  <p:transition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AS_NET" val="4.0.30319.42000"/>
  <p:tag name="AS_OS" val="Microsoft Windows NT 6.2.9200.0"/>
  <p:tag name="AS_RELEASE_DATE" val="2022.04.14"/>
  <p:tag name="AS_TITLE" val="Aspose.Slides for .NET 4.0 Client Profile"/>
  <p:tag name="AS_VERSION" val="22.4"/>
  <p:tag name="POSTERNERDTEMPLATE" val="persuadingsapphire|08-2022"/>
</p:tagLst>
</file>

<file path=ppt/theme/theme1.xml><?xml version="1.0" encoding="utf-8"?>
<a:theme xmlns:a="http://schemas.openxmlformats.org/drawingml/2006/main" name="Blank Presentation">
  <a:themeElements>
    <a:clrScheme name="Metro">
      <a:dk1>
        <a:sysClr val="windowText" lastClr="000000"/>
      </a:dk1>
      <a:lt1>
        <a:sysClr val="window" lastClr="FFFFFF"/>
      </a:lt1>
      <a:dk2>
        <a:srgbClr val="4E5B6F"/>
      </a:dk2>
      <a:lt2>
        <a:srgbClr val="D6ECFF"/>
      </a:lt2>
      <a:accent1>
        <a:srgbClr val="7FD13B"/>
      </a:accent1>
      <a:accent2>
        <a:srgbClr val="EA157A"/>
      </a:accent2>
      <a:accent3>
        <a:srgbClr val="FEB80A"/>
      </a:accent3>
      <a:accent4>
        <a:srgbClr val="00ADDC"/>
      </a:accent4>
      <a:accent5>
        <a:srgbClr val="738AC8"/>
      </a:accent5>
      <a:accent6>
        <a:srgbClr val="1AB39F"/>
      </a:accent6>
      <a:hlink>
        <a:srgbClr val="EB8803"/>
      </a:hlink>
      <a:folHlink>
        <a:srgbClr val="5F7791"/>
      </a:folHlink>
    </a:clrScheme>
    <a:fontScheme name="Blank Presentation">
      <a:majorFont>
        <a:latin typeface="Times New Roman"/>
        <a:ea typeface="Arial"/>
        <a:cs typeface="Arial"/>
      </a:majorFont>
      <a:minorFont>
        <a:latin typeface="Times New Roman"/>
        <a:ea typeface="Arial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Blank Pre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ank Presentatio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ank Presentatio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Arial"/>
        <a:cs typeface="Arial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Office\Templates\Blank Presentation.pot</Template>
  <TotalTime>3668</TotalTime>
  <Words>122</Words>
  <Application>Microsoft Office PowerPoint</Application>
  <PresentationFormat>Custom</PresentationFormat>
  <Paragraphs>19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Montserrat Light</vt:lpstr>
      <vt:lpstr>Arial</vt:lpstr>
      <vt:lpstr>Times New Roman</vt:lpstr>
      <vt:lpstr>Libre Baskerville</vt:lpstr>
      <vt:lpstr>Blank Presentation</vt:lpstr>
      <vt:lpstr>PowerPoint Presentation</vt:lpstr>
    </vt:vector>
  </TitlesOfParts>
  <Company>Graphicsland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Example to make a scientific poster</dc:title>
  <dc:subject>Free Poster Presentation Example</dc:subject>
  <dc:creator>Graphicsland/MakeSigns.com</dc:creator>
  <cp:keywords>scientific, research, template, custom, poster, presentation, symposium, printing, PowerPoint, create, design, example, sample, download</cp:keywords>
  <dc:description>This is a free template from MakeSigns.com to help you create the perfect scientific poster.</dc:description>
  <cp:lastModifiedBy>Abu Noman Md Sakib</cp:lastModifiedBy>
  <cp:revision>299</cp:revision>
  <cp:lastPrinted>2006-11-15T16:04:57Z</cp:lastPrinted>
  <dcterms:modified xsi:type="dcterms:W3CDTF">2025-04-03T17:36:58Z</dcterms:modified>
  <cp:category>templates for scientific poster</cp:category>
</cp:coreProperties>
</file>