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12.svg" ContentType="image/svg+xml"/>
  <Override PartName="/ppt/media/image18.svg" ContentType="image/svg+xml"/>
  <Override PartName="/ppt/media/image2.svg" ContentType="image/svg+xml"/>
  <Override PartName="/ppt/media/image21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2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3030202020304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 showGuides="1"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19.jpe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8000" spc="-105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DATA ANALYSIS</a:t>
            </a:r>
            <a:endParaRPr lang="en-US" sz="8000" spc="-105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70230"/>
            <a:chOff x="0" y="0"/>
            <a:chExt cx="11564591" cy="502697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0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28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Project recap</a:t>
              </a:r>
              <a:endParaRPr lang="en-US" sz="3200" spc="-19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Problem</a:t>
              </a:r>
              <a:endParaRPr lang="en-US" sz="3200" spc="-19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The Analytics team</a:t>
              </a:r>
              <a:endParaRPr lang="en-US" sz="3200" spc="-19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Process</a:t>
              </a:r>
              <a:endParaRPr lang="en-US" sz="3200" spc="-19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Insights</a:t>
              </a:r>
              <a:endParaRPr lang="en-US" sz="3200" spc="-19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Summary</a:t>
              </a:r>
              <a:endParaRPr lang="en-US" sz="3200" spc="-19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53246" y="194335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8848725" y="3018155"/>
            <a:ext cx="65436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Social Buzz was founded by two former engineers from a large social media conglomerate, one from London and the other from San Francisco.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They are expecting the following: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An audit of their big data practice.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Recommendations for a successful IPO.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- An analysis of their content categories that highlights the top 5 categories with the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largest aggregate popularity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363200" y="1714500"/>
            <a:ext cx="614870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Over the past 5 years, Social Buzz has reached over 500 million active users each month. Every day over 100,000 pieces of content, ranging from text, images, videos and GIFs are posted.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What should we do?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- An analysis of their content categories that highlights the top 5 categories with the largest aggregate popularity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82719" y="696595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75015" y="107091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82719" y="404950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3630275" y="1409700"/>
            <a:ext cx="6096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Andrew Fleming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Chief Technical Architect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3989685" y="4450080"/>
            <a:ext cx="35363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Marcus Rompton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Senior Principle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4149070" y="7601585"/>
            <a:ext cx="3834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Ann Mariya Saji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Data Analyst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3733800" y="1108075"/>
            <a:ext cx="3398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understanding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5649595" y="2624455"/>
            <a:ext cx="2884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cleaning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7623175" y="4339590"/>
            <a:ext cx="2924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 modeling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9326245" y="5962650"/>
            <a:ext cx="3446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Data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1179810" y="7785100"/>
            <a:ext cx="3693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Uncover insights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Screenshot (253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552700"/>
            <a:ext cx="18288000" cy="13227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438910" y="4482465"/>
            <a:ext cx="3133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unique categories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950075" y="4422775"/>
            <a:ext cx="38068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number of reactions to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the most popular category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2700635" y="4305300"/>
            <a:ext cx="3758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month with the most number of  posts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438910" y="3734435"/>
            <a:ext cx="25114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      16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867400" y="392430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                                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1897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2700635" y="386207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                            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 JANUARY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1353800" y="2247900"/>
            <a:ext cx="54216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We have cleaned , analysed  the data and found the 5 popular categories of content. The result is represented as a bar chart.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Presentation</Application>
  <PresentationFormat>Custom</PresentationFormat>
  <Paragraphs>84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Graphik Regular</vt:lpstr>
      <vt:lpstr>Yu Gothic UI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Thomas</cp:lastModifiedBy>
  <cp:revision>14</cp:revision>
  <dcterms:created xsi:type="dcterms:W3CDTF">2006-08-16T00:00:00Z</dcterms:created>
  <dcterms:modified xsi:type="dcterms:W3CDTF">2024-05-26T17:09:39Z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5BB8F4C006404392BA4B3ACC61683D39_12</vt:lpwstr>
  </property>
  <property fmtid="{D5CDD505-2E9C-101B-9397-08002B2CF9AE}" pid="3" name="KSOProductBuildVer">
    <vt:lpwstr>1033-12.2.0.16909</vt:lpwstr>
  </property>
</Properties>
</file>