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" initials="A" lastIdx="1" clrIdx="0">
    <p:extLst>
      <p:ext uri="{19B8F6BF-5375-455C-9EA6-DF929625EA0E}">
        <p15:presenceInfo xmlns:p15="http://schemas.microsoft.com/office/powerpoint/2012/main" userId="A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6BFD2-1809-45BF-89BB-F9AC81A77959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23D8-77C9-4781-801E-C534AF8739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9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118C-845A-4850-ABC4-BE0CEA855EB3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1269-5D72-445F-A0CE-304EDABC4B98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0240-E60F-4751-95C6-E750366F8758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E11-25D5-4272-88EF-34E5081323AC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C39-2B7E-4C54-B64D-8368BD9B179C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0826-A71E-49F9-AE7A-03E50AF36FFF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104C-0541-4A55-AFA1-D297CA9E474E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A6F9-1285-4970-82AF-EDF7CA1AFF43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2D25-9491-4CE9-ABF5-2CF6467C7630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D18-2AE3-4C93-B78A-AD99D5E22710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AF2E95F-A0AC-42D1-8559-5262596C9A53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034DC8-79FF-4289-8ECB-BA175D02F9F6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belyaeva.ann/viz/Practicum_yandex_dzen_Belyaeva/sheet4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D15A3-4720-9C6B-95F8-1CB3D175F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взаимодействия пользователей с карточками Яндекс дзен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6F6140-A64D-175C-8A21-CFF365A4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995" y="5293893"/>
            <a:ext cx="8464960" cy="942141"/>
          </a:xfrm>
        </p:spPr>
        <p:txBody>
          <a:bodyPr>
            <a:noAutofit/>
          </a:bodyPr>
          <a:lstStyle/>
          <a:p>
            <a:pPr algn="l"/>
            <a:r>
              <a:rPr lang="ru-RU" dirty="0"/>
              <a:t>Проектная работа студента курса «Аналитика данных» </a:t>
            </a:r>
            <a:r>
              <a:rPr lang="ru-RU" dirty="0" err="1"/>
              <a:t>Яндекс.Практикум</a:t>
            </a:r>
            <a:r>
              <a:rPr lang="ru-RU" dirty="0"/>
              <a:t>, </a:t>
            </a:r>
          </a:p>
          <a:p>
            <a:pPr algn="l"/>
            <a:r>
              <a:rPr lang="ru-RU" dirty="0"/>
              <a:t>Беляевой Анны</a:t>
            </a:r>
          </a:p>
          <a:p>
            <a:pPr algn="l"/>
            <a:r>
              <a:rPr lang="ru-RU" dirty="0"/>
              <a:t>Ссылка на  </a:t>
            </a:r>
            <a:r>
              <a:rPr lang="ru-RU" dirty="0" err="1">
                <a:hlinkClick r:id="rId2"/>
              </a:rPr>
              <a:t>Дашборд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88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9D1FE-D8BC-10A1-22D0-7B56698F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02C81-503F-ADE9-4222-43988F33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30672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hlinkClick r:id="rId2" action="ppaction://hlinksldjump"/>
              </a:rPr>
              <a:t>Слайд 2. Оглавление</a:t>
            </a:r>
            <a:endParaRPr lang="ru-RU" sz="2000" dirty="0"/>
          </a:p>
          <a:p>
            <a:r>
              <a:rPr lang="ru-RU" sz="2000" dirty="0">
                <a:hlinkClick r:id="rId3" action="ppaction://hlinksldjump"/>
              </a:rPr>
              <a:t>Слайд 3. Цели исследования</a:t>
            </a:r>
            <a:endParaRPr lang="ru-RU" sz="2000" dirty="0"/>
          </a:p>
          <a:p>
            <a:r>
              <a:rPr lang="ru-RU" sz="2000" dirty="0">
                <a:hlinkClick r:id="rId4" action="ppaction://hlinksldjump"/>
              </a:rPr>
              <a:t>Слайд 4. Изучаемые данные</a:t>
            </a:r>
            <a:endParaRPr lang="ru-RU" sz="2000" dirty="0"/>
          </a:p>
          <a:p>
            <a:r>
              <a:rPr lang="ru-RU" sz="2000" dirty="0">
                <a:hlinkClick r:id="rId5" action="ppaction://hlinksldjump"/>
              </a:rPr>
              <a:t>Слайд 5. Количество посещений пользователей карточек по темам</a:t>
            </a:r>
            <a:endParaRPr lang="ru-RU" sz="2000" dirty="0"/>
          </a:p>
          <a:p>
            <a:r>
              <a:rPr lang="ru-RU" sz="2000" dirty="0">
                <a:hlinkClick r:id="rId6" action="ppaction://hlinksldjump"/>
              </a:rPr>
              <a:t>Слайд 6. История процентного соотношения посещений карточек по темам</a:t>
            </a:r>
            <a:endParaRPr lang="ru-RU" sz="2000" dirty="0"/>
          </a:p>
          <a:p>
            <a:r>
              <a:rPr lang="ru-RU" sz="2000" dirty="0">
                <a:hlinkClick r:id="rId7" action="ppaction://hlinksldjump"/>
              </a:rPr>
              <a:t>Слайд 7. Количество посещений по темам источников</a:t>
            </a:r>
            <a:endParaRPr lang="ru-RU" sz="2000" dirty="0"/>
          </a:p>
          <a:p>
            <a:r>
              <a:rPr lang="ru-RU" sz="2000" dirty="0">
                <a:hlinkClick r:id="rId8" action="ppaction://hlinksldjump"/>
              </a:rPr>
              <a:t>Слайд 8. Соотношение тем карточек с темами источников</a:t>
            </a:r>
            <a:endParaRPr lang="ru-RU" sz="2000" dirty="0"/>
          </a:p>
          <a:p>
            <a:r>
              <a:rPr lang="ru-RU" sz="2000" dirty="0">
                <a:hlinkClick r:id="rId9" action="ppaction://hlinksldjump"/>
              </a:rPr>
              <a:t>Слайд 9. Общий вывод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4FBD68-E173-0BB7-D540-913118D2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35ACC-C355-2806-FDFE-ACBDB395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Цели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D4E28-4B07-8270-F486-0951FAF5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989" y="2638044"/>
            <a:ext cx="10202779" cy="3101983"/>
          </a:xfrm>
        </p:spPr>
        <p:txBody>
          <a:bodyPr>
            <a:noAutofit/>
          </a:bodyPr>
          <a:lstStyle/>
          <a:p>
            <a:r>
              <a:rPr lang="ru-RU" sz="2800" dirty="0"/>
              <a:t>Определить сколько взаимодействий пользователей с карточками происходит в системе с разбивкой по темам карточек</a:t>
            </a:r>
          </a:p>
          <a:p>
            <a:r>
              <a:rPr lang="ru-RU" sz="2800" dirty="0"/>
              <a:t>Понять как много карточек генерируют источники с разными темами</a:t>
            </a:r>
          </a:p>
          <a:p>
            <a:r>
              <a:rPr lang="ru-RU" sz="2800" dirty="0"/>
              <a:t>Увидеть как соотносятся темы карточек и темы источников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C429ED-1404-3620-B079-7295CEFC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7E0A3-00C4-8496-E425-9A74A889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Изучаемые данные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37B3B-3397-B951-C599-52088D8E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Выгрузка данных за 24 сентября 2019 года с 18:28:00 по 19:00:00.</a:t>
            </a:r>
          </a:p>
          <a:p>
            <a:r>
              <a:rPr lang="ru-RU" dirty="0"/>
              <a:t>Тип события: посещение карточек пользователями</a:t>
            </a:r>
          </a:p>
          <a:p>
            <a:r>
              <a:rPr lang="ru-RU" dirty="0"/>
              <a:t>Возрастные группы: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/>
              <a:t>18-25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/>
              <a:t>26-30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/>
              <a:t>31-35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/>
              <a:t>36-40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/>
              <a:t>41-45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/>
              <a:t>45+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A14D34-C740-C187-0453-674219F5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80D7F-B5D6-4703-E5BC-2DC48E0E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8991"/>
            <a:ext cx="7729728" cy="798983"/>
          </a:xfrm>
        </p:spPr>
        <p:txBody>
          <a:bodyPr>
            <a:noAutofit/>
          </a:bodyPr>
          <a:lstStyle/>
          <a:p>
            <a:r>
              <a:rPr lang="ru-RU" sz="2000" dirty="0">
                <a:hlinkClick r:id="rId2" action="ppaction://hlinksldjump"/>
              </a:rPr>
              <a:t>Количество посещений карточек по темам</a:t>
            </a:r>
            <a:endParaRPr lang="ru-RU" sz="2000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2FAD7D9-CCE2-CD89-9163-66D407880C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421" y="1536031"/>
            <a:ext cx="8235008" cy="4576225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E1FE9435-08F5-0445-1303-67C699087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91073" y="1556083"/>
            <a:ext cx="2999873" cy="4576225"/>
          </a:xfrm>
        </p:spPr>
        <p:txBody>
          <a:bodyPr>
            <a:normAutofit/>
          </a:bodyPr>
          <a:lstStyle/>
          <a:p>
            <a:r>
              <a:rPr lang="ru-RU" dirty="0"/>
              <a:t>Есть небольшой всплеск активности посетителей с 18:28 по 18:34</a:t>
            </a:r>
          </a:p>
          <a:p>
            <a:r>
              <a:rPr lang="ru-RU" dirty="0"/>
              <a:t>Далее активности не было с 18:35 по 18:53, затем резкий скачек посещений по всем темам до 18:59.</a:t>
            </a:r>
          </a:p>
          <a:p>
            <a:r>
              <a:rPr lang="ru-RU" dirty="0"/>
              <a:t>Пик посещений приходится на 18:58 – 61247 посещений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8E0EEB-F3E8-8228-5A43-B82AB4F0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3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7356D-F865-3D80-5007-2391059A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6755"/>
            <a:ext cx="7729728" cy="639519"/>
          </a:xfrm>
        </p:spPr>
        <p:txBody>
          <a:bodyPr>
            <a:noAutofit/>
          </a:bodyPr>
          <a:lstStyle/>
          <a:p>
            <a:r>
              <a:rPr lang="ru-RU" sz="2000" dirty="0">
                <a:hlinkClick r:id="rId2" action="ppaction://hlinksldjump"/>
              </a:rPr>
              <a:t>История процентного соотношения посещений карточек по темам</a:t>
            </a:r>
            <a:endParaRPr lang="ru-RU" sz="2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EA0ADE-0935-31C0-2B45-DD841C16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2946" y="1155032"/>
            <a:ext cx="3449053" cy="5428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Самыми посещаемыми темами стали: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Наука -  21 736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 Отношения - 20 666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Интересные факты – 19 942 посещения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Общество – 19 640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Подборки – 17 772 посещений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Наименее интересные: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Знаменитости – 7  394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Шоу – 7 511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Женская психология – 7 737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Психология – 8 036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Искусство – 8 516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21671D-A839-38A5-398B-9AE77A94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2CFE0C97-A7AC-353A-4282-ECAB4DCB0F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6642" y="1348541"/>
            <a:ext cx="8536304" cy="4716379"/>
          </a:xfrm>
        </p:spPr>
      </p:pic>
    </p:spTree>
    <p:extLst>
      <p:ext uri="{BB962C8B-B14F-4D97-AF65-F5344CB8AC3E}">
        <p14:creationId xmlns:p14="http://schemas.microsoft.com/office/powerpoint/2010/main" val="65411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287CF-CB1E-5D77-A0B9-6BBB206D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1135"/>
            <a:ext cx="7729728" cy="618766"/>
          </a:xfrm>
        </p:spPr>
        <p:txBody>
          <a:bodyPr>
            <a:noAutofit/>
          </a:bodyPr>
          <a:lstStyle/>
          <a:p>
            <a:r>
              <a:rPr lang="ru-RU" sz="2000" dirty="0">
                <a:hlinkClick r:id="rId2" action="ppaction://hlinksldjump"/>
              </a:rPr>
              <a:t>Количество посещений по темам источников</a:t>
            </a:r>
            <a:endParaRPr lang="ru-RU" sz="2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4D898E7-813A-0FBC-5410-5400AE9222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2871" y="1417740"/>
            <a:ext cx="6199340" cy="490923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F0875202-3793-1E5D-28EA-BC5311D09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1820" y="1417740"/>
            <a:ext cx="3209472" cy="49092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Топ-5 наиболее популярных тем источников: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Семейные отношения (10,74%)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Россия (9,62%)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Полезные советы (8,84%)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Путешествия (7,78%)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Знаменитости (7,72%)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ru-RU" dirty="0"/>
          </a:p>
          <a:p>
            <a:r>
              <a:rPr lang="ru-RU" dirty="0"/>
              <a:t>Топ-5 наименее популярных тем источников: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Интерьеры (1,17%)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Технологии (1,13%)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Строительство (0,97%)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Музыка (0,92%)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Финансы (0,85%)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E91FE7-AB8A-8352-5492-4DEB7FFD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1A1573-B1A4-A319-1946-E2B130C5E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211" y="1417740"/>
            <a:ext cx="1391246" cy="490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0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75178-4353-DE37-DFD2-8CECFEAD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3343"/>
            <a:ext cx="7729728" cy="467442"/>
          </a:xfrm>
        </p:spPr>
        <p:txBody>
          <a:bodyPr>
            <a:normAutofit fontScale="90000"/>
          </a:bodyPr>
          <a:lstStyle/>
          <a:p>
            <a:r>
              <a:rPr lang="ru-RU" sz="1800" dirty="0">
                <a:hlinkClick r:id="rId2" action="ppaction://hlinksldjump"/>
              </a:rPr>
              <a:t>Соотношение тем карточек с темами источников</a:t>
            </a:r>
            <a:endParaRPr lang="ru-RU" sz="1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C85979-C9D2-5C45-A818-2F829661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ECB08471-B768-09FF-DEF8-DD246FC26A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7587" y="824309"/>
            <a:ext cx="11676826" cy="4229729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B14483-FA9A-AFDD-E744-FEC2D52578BC}"/>
              </a:ext>
            </a:extLst>
          </p:cNvPr>
          <p:cNvSpPr txBox="1"/>
          <p:nvPr/>
        </p:nvSpPr>
        <p:spPr>
          <a:xfrm>
            <a:off x="965765" y="5104219"/>
            <a:ext cx="4797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5 наиболее популярных связок «Источник – Тема карточки»: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Путешествия – Рассказы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(4 587 посещений)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Россия – Общество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(3 471 посещений)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Кино – Наука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(3 279 посещений)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Россия – Россия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(2 847 посещений)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Полезные советы - Подборки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(2 795 посещений)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62264-0356-1F59-8B96-9610E05737EA}"/>
              </a:ext>
            </a:extLst>
          </p:cNvPr>
          <p:cNvSpPr txBox="1"/>
          <p:nvPr/>
        </p:nvSpPr>
        <p:spPr>
          <a:xfrm>
            <a:off x="6618915" y="5118662"/>
            <a:ext cx="46894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Темы источников, генерирующих наибольшее количество событий в темах карточек: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Семейные отношения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Россия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Путешествия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Полезные советы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Знаменитости</a:t>
            </a:r>
          </a:p>
        </p:txBody>
      </p:sp>
    </p:spTree>
    <p:extLst>
      <p:ext uri="{BB962C8B-B14F-4D97-AF65-F5344CB8AC3E}">
        <p14:creationId xmlns:p14="http://schemas.microsoft.com/office/powerpoint/2010/main" val="22858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A99CF-590C-E6D6-D052-BE7A94FA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3008"/>
            <a:ext cx="7729728" cy="655560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Общий 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DC041-1660-538D-7151-894E3D426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628" y="2223436"/>
            <a:ext cx="4271771" cy="417736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Топ-5 наиболее популярных тем источников: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Семейные отношения (10,74%)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Россия (9,62%)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Полезные советы (8,84%)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Путешествия (7,78%)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Знаменитости (7,72%)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ru-RU" dirty="0"/>
          </a:p>
          <a:p>
            <a:r>
              <a:rPr lang="ru-RU" dirty="0"/>
              <a:t>Топ-5 наименее популярных тем источников: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Интерьеры (1,17%)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Технологии (1,13%)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Строительство (0,97%)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Музыка (0,92%)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Финансы (0,85%)</a:t>
            </a:r>
          </a:p>
          <a:p>
            <a:endParaRPr lang="ru-RU" b="1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9B40B4-C561-F20E-ACBF-9AD881483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2598" y="2217019"/>
            <a:ext cx="4270247" cy="41773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Самыми посещаемыми темами стали: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Наука -  21 736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 Отношения - 20 666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Интересные факты – 19 942 посещения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Общество – 19 640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Подборки – 17 772 посещений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Наименее интересные темы: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Знаменитости – 7  394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Шоу – 7 511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Женская психология – 7 737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Психология – 8 036 посещений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Искусство – 8 516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A39A67-9785-CDD7-496F-7197806E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48C16-C3FF-86E6-7F1E-165A03E55BC5}"/>
              </a:ext>
            </a:extLst>
          </p:cNvPr>
          <p:cNvSpPr txBox="1"/>
          <p:nvPr/>
        </p:nvSpPr>
        <p:spPr>
          <a:xfrm>
            <a:off x="667512" y="1369276"/>
            <a:ext cx="1037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Временной период: 24.09.2019 с 18:28:00 по 19:00:00.</a:t>
            </a:r>
          </a:p>
          <a:p>
            <a:r>
              <a:rPr lang="ru-RU" dirty="0"/>
              <a:t>Пик взаимодействия посетителей приходится на 18:58 – 61 247 посещений.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B3F47-45F6-7D08-3DE7-DFD12393EEC2}"/>
              </a:ext>
            </a:extLst>
          </p:cNvPr>
          <p:cNvSpPr txBox="1"/>
          <p:nvPr/>
        </p:nvSpPr>
        <p:spPr>
          <a:xfrm>
            <a:off x="8145317" y="2177771"/>
            <a:ext cx="4046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500" dirty="0"/>
              <a:t>5 наиболее популярных связок «Источник – Тема карточки»: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500" dirty="0"/>
              <a:t>Путешествия – Рассказы (4 587 посещений)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500" dirty="0"/>
              <a:t>Россия – Общество (3 471 посещений)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500" dirty="0"/>
              <a:t>Кино – Наука (3 279 посещений)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500" dirty="0"/>
              <a:t>Россия – Россия (2 847 посещений)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500" dirty="0"/>
              <a:t>Полезные советы - Подборки (2 795 посещений)</a:t>
            </a:r>
          </a:p>
        </p:txBody>
      </p:sp>
    </p:spTree>
    <p:extLst>
      <p:ext uri="{BB962C8B-B14F-4D97-AF65-F5344CB8AC3E}">
        <p14:creationId xmlns:p14="http://schemas.microsoft.com/office/powerpoint/2010/main" val="678967774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1555</TotalTime>
  <Words>581</Words>
  <Application>Microsoft Office PowerPoint</Application>
  <PresentationFormat>Широкоэкранный</PresentationFormat>
  <Paragraphs>115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Wingdings</vt:lpstr>
      <vt:lpstr>Посылка</vt:lpstr>
      <vt:lpstr>Анализ взаимодействия пользователей с карточками Яндекс дзен</vt:lpstr>
      <vt:lpstr>Оглавление</vt:lpstr>
      <vt:lpstr>Цели исследования</vt:lpstr>
      <vt:lpstr>Изучаемые данные</vt:lpstr>
      <vt:lpstr>Количество посещений карточек по темам</vt:lpstr>
      <vt:lpstr>История процентного соотношения посещений карточек по темам</vt:lpstr>
      <vt:lpstr>Количество посещений по темам источников</vt:lpstr>
      <vt:lpstr>Соотношение тем карточек с темами источников</vt:lpstr>
      <vt:lpstr>Общий 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взаимодействия пользователей с карточками Яндекс дзен</dc:title>
  <dc:creator>Anna</dc:creator>
  <cp:lastModifiedBy>Anna</cp:lastModifiedBy>
  <cp:revision>5</cp:revision>
  <dcterms:created xsi:type="dcterms:W3CDTF">2023-07-26T07:36:46Z</dcterms:created>
  <dcterms:modified xsi:type="dcterms:W3CDTF">2023-07-27T09:32:21Z</dcterms:modified>
</cp:coreProperties>
</file>