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32"/>
  </p:notesMasterIdLst>
  <p:sldIdLst>
    <p:sldId id="285" r:id="rId2"/>
    <p:sldId id="258" r:id="rId3"/>
    <p:sldId id="257" r:id="rId4"/>
    <p:sldId id="298" r:id="rId5"/>
    <p:sldId id="289" r:id="rId6"/>
    <p:sldId id="299" r:id="rId7"/>
    <p:sldId id="290" r:id="rId8"/>
    <p:sldId id="292" r:id="rId9"/>
    <p:sldId id="319" r:id="rId10"/>
    <p:sldId id="320" r:id="rId11"/>
    <p:sldId id="300" r:id="rId12"/>
    <p:sldId id="293" r:id="rId13"/>
    <p:sldId id="296" r:id="rId14"/>
    <p:sldId id="302" r:id="rId15"/>
    <p:sldId id="301" r:id="rId16"/>
    <p:sldId id="326" r:id="rId17"/>
    <p:sldId id="325" r:id="rId18"/>
    <p:sldId id="297" r:id="rId19"/>
    <p:sldId id="305" r:id="rId20"/>
    <p:sldId id="303" r:id="rId21"/>
    <p:sldId id="287" r:id="rId22"/>
    <p:sldId id="306" r:id="rId23"/>
    <p:sldId id="314" r:id="rId24"/>
    <p:sldId id="295" r:id="rId25"/>
    <p:sldId id="308" r:id="rId26"/>
    <p:sldId id="309" r:id="rId27"/>
    <p:sldId id="310" r:id="rId28"/>
    <p:sldId id="327" r:id="rId29"/>
    <p:sldId id="328" r:id="rId30"/>
    <p:sldId id="329"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Mali SemiBold" panose="020B0604020202020204" charset="-34"/>
      <p:regular r:id="rId37"/>
      <p:bold r:id="rId38"/>
      <p:italic r:id="rId39"/>
      <p:boldItalic r:id="rId40"/>
    </p:embeddedFont>
    <p:embeddedFont>
      <p:font typeface="Nunito" panose="020B0604020202020204" charset="0"/>
      <p:regular r:id="rId41"/>
      <p:bold r:id="rId42"/>
      <p:italic r:id="rId43"/>
      <p:boldItalic r:id="rId44"/>
    </p:embeddedFont>
    <p:embeddedFont>
      <p:font typeface="Nunito Light"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64DBFC-4D59-4EB4-9845-6204FA0DA0C1}">
  <a:tblStyle styleId="{2A64DBFC-4D59-4EB4-9845-6204FA0DA0C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065" autoAdjust="0"/>
  </p:normalViewPr>
  <p:slideViewPr>
    <p:cSldViewPr snapToGrid="0">
      <p:cViewPr varScale="1">
        <p:scale>
          <a:sx n="71" d="100"/>
          <a:sy n="71" d="100"/>
        </p:scale>
        <p:origin x="178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library.gwu.edu/news-events/events/getting-started-tableau"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unsplash.com/&amp;utm_source=slidescarnival" TargetMode="External"/><Relationship Id="rId5" Type="http://schemas.openxmlformats.org/officeDocument/2006/relationships/hyperlink" Target="http://www.slidescarnival.com/?utm_source=template" TargetMode="External"/><Relationship Id="rId4" Type="http://schemas.openxmlformats.org/officeDocument/2006/relationships/hyperlink" Target="https://www.slidescarnival.com/ely-free-presentation-template/4761"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vizwiz.com/2015/12/dual-axis.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olgatsubiks.com/single-post/2017/03/20/How-to-save-Tableau-Public-workbooks-privately-on-your-computer"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kaggle.com/shivamb/netflix-shows"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kaggle.com/vikassingh1996/netflix-movies-and-shows-plotly-recommender-sys" TargetMode="External"/><Relationship Id="rId5" Type="http://schemas.openxmlformats.org/officeDocument/2006/relationships/hyperlink" Target="https://www.kaggle.com/subinium/storytelling-with-data-netflix-ver" TargetMode="External"/><Relationship Id="rId4" Type="http://schemas.openxmlformats.org/officeDocument/2006/relationships/hyperlink" Target="https://www.kaggle.com/shivamb/netflix-shows-and-movies-exploratory-analysis/data"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interaction-design.org/literature/article/visual-mapping-the-elements-of-information-visualiz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occreates.com/guide-to-visual-elements-a-series/"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sam-solutions.com/blog/tableau-software-review-pros-and-cons-of-a-bi-solution-for-data-visualizatio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ubscription.packtpub.com/book/big_data_and_business_intelligence/9781784397692/1/ch01lvl1sec8/understanding-the-tableau-interface-and-basic-terminology"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Thank you for coming to attend this introductory Tableau workshop! Here, you will learn the advantages of the data visualization tool Tableau public and important concepts and techniques needed to display and analyze data. You’ll learn to make and convey data-driven decisions or recommendations for your work through hands-on activities.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Event details:</a:t>
            </a:r>
            <a:r>
              <a:rPr lang="en-US" b="0" dirty="0"/>
              <a:t> Tuesday, March 10, 2020 from 1:00 pm to 3:00 pm at Gelman Library 219</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Page: </a:t>
            </a:r>
            <a:r>
              <a:rPr lang="en-US" dirty="0">
                <a:hlinkClick r:id="rId3"/>
              </a:rPr>
              <a:t>https://library.gwu.edu/news-events/events/getting-started-tableau</a:t>
            </a:r>
            <a:endParaRPr lang="en-US" dirty="0"/>
          </a:p>
          <a:p>
            <a:pPr marL="0" lvl="0" indent="0" algn="l" rtl="0">
              <a:spcBef>
                <a:spcPts val="0"/>
              </a:spcBef>
              <a:spcAft>
                <a:spcPts val="0"/>
              </a:spcAft>
              <a:buNone/>
            </a:pPr>
            <a:endParaRPr lang="en-US" b="0"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dirty="0"/>
              <a:t>Source: </a:t>
            </a:r>
            <a:r>
              <a:rPr lang="en-US" dirty="0">
                <a:hlinkClick r:id="rId4"/>
              </a:rPr>
              <a:t>https://www.slidescarnival.com/ely-free-presentation-template/4761</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Pre</a:t>
            </a:r>
            <a:r>
              <a:rPr lang="en-US" sz="1100" dirty="0"/>
              <a:t>sentation template by </a:t>
            </a:r>
            <a:r>
              <a:rPr lang="en-US" sz="1100" u="sng" dirty="0" err="1">
                <a:solidFill>
                  <a:schemeClr val="hlink"/>
                </a:solidFill>
                <a:hlinkClick r:id="rId5"/>
              </a:rPr>
              <a:t>SlidesCarnival</a:t>
            </a:r>
            <a:r>
              <a:rPr lang="en-US" sz="1100" dirty="0"/>
              <a:t>, Photographs by </a:t>
            </a:r>
            <a:r>
              <a:rPr lang="en-US" sz="1100" u="sng" dirty="0" err="1">
                <a:solidFill>
                  <a:schemeClr val="hlink"/>
                </a:solidFill>
                <a:hlinkClick r:id="rId6"/>
              </a:rPr>
              <a:t>Unsplash</a:t>
            </a:r>
            <a:endParaRPr lang="en-US" dirty="0"/>
          </a:p>
        </p:txBody>
      </p:sp>
    </p:spTree>
    <p:extLst>
      <p:ext uri="{BB962C8B-B14F-4D97-AF65-F5344CB8AC3E}">
        <p14:creationId xmlns:p14="http://schemas.microsoft.com/office/powerpoint/2010/main" val="1482809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These are some type of the visualizations that can be created using Tableau, dual-axis bar charts, time series, scatter plot, and density maps.</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Bar Chart – Compare and highlight differences; Reveal trends “max-min” and outliers</a:t>
            </a:r>
          </a:p>
          <a:p>
            <a:pPr marL="0" lvl="0" indent="0" algn="l" rtl="0">
              <a:spcBef>
                <a:spcPts val="0"/>
              </a:spcBef>
              <a:spcAft>
                <a:spcPts val="0"/>
              </a:spcAft>
              <a:buNone/>
            </a:pPr>
            <a:r>
              <a:rPr lang="en-US" dirty="0"/>
              <a:t>Line Chart – Present continuous evolution of data; Show trends</a:t>
            </a:r>
          </a:p>
          <a:p>
            <a:pPr marL="0" lvl="0" indent="0" algn="l" rtl="0">
              <a:spcBef>
                <a:spcPts val="0"/>
              </a:spcBef>
              <a:spcAft>
                <a:spcPts val="0"/>
              </a:spcAft>
              <a:buNone/>
            </a:pPr>
            <a:r>
              <a:rPr lang="en-US" dirty="0"/>
              <a:t>Pie Chart – Add details to other visualization</a:t>
            </a:r>
          </a:p>
          <a:p>
            <a:pPr marL="0" lvl="0" indent="0" algn="l" rtl="0">
              <a:spcBef>
                <a:spcPts val="0"/>
              </a:spcBef>
              <a:spcAft>
                <a:spcPts val="0"/>
              </a:spcAft>
              <a:buNone/>
            </a:pPr>
            <a:r>
              <a:rPr lang="en-US" dirty="0"/>
              <a:t>Maps - </a:t>
            </a:r>
            <a:r>
              <a:rPr lang="en-US" sz="1100" b="0" i="0" u="none" strike="noStrike" cap="none" dirty="0">
                <a:solidFill>
                  <a:srgbClr val="000000"/>
                </a:solidFill>
                <a:effectLst/>
                <a:latin typeface="Arial"/>
                <a:ea typeface="Arial"/>
                <a:cs typeface="Arial"/>
                <a:sym typeface="Arial"/>
              </a:rPr>
              <a:t>Present location information, such as zip code, state, country, longitude etc.</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Density Maps (Present relative concentrations to location)</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Scatter Plot (Show relationship between variables; Identify clusters of distinct points)</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Bubble Chart (Present large volume of data at once; Add detail to scatter plots or maps)</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Treemap (Relate different segments of data to whole)</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Word Cloud (Frequencies of variables)</a:t>
            </a: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Source: </a:t>
            </a:r>
            <a:r>
              <a:rPr lang="en-US" dirty="0">
                <a:hlinkClick r:id="rId3"/>
              </a:rPr>
              <a:t>http://www.vizwiz.com/2015/12/dual-axis.html</a:t>
            </a: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656327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1508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Just a show of hands, who haven’t installed this software? For those who raised their hands, please navigate to this link, enter your email, and install the software. While your software is being installed, on the same website, sign up for an account on Tableau Public. For those who have already signed up, hover your mouse on the profile icon on top-right icon and click “Settings”, and ensure that both “Allow viz data to be downloaded” and “Set my vizzes to be hidden” are ticked.</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Source: </a:t>
            </a:r>
            <a:r>
              <a:rPr lang="en-US" dirty="0">
                <a:hlinkClick r:id="rId3"/>
              </a:rPr>
              <a:t>https://www.olgatsubiks.com/single-post/2017/03/20/How-to-save-Tableau-Public-workbooks-privately-on-your-computer</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800653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Source: </a:t>
            </a:r>
          </a:p>
          <a:p>
            <a:pPr marL="0" lvl="0" indent="0" algn="l" rtl="0">
              <a:spcBef>
                <a:spcPts val="0"/>
              </a:spcBef>
              <a:spcAft>
                <a:spcPts val="0"/>
              </a:spcAft>
              <a:buNone/>
            </a:pPr>
            <a:r>
              <a:rPr lang="en-US" dirty="0"/>
              <a:t>1) </a:t>
            </a:r>
            <a:r>
              <a:rPr lang="en-US" dirty="0">
                <a:hlinkClick r:id="rId3"/>
              </a:rPr>
              <a:t>https://www.kaggle.com/shivamb/netflix-shows</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2) </a:t>
            </a:r>
            <a:r>
              <a:rPr lang="en-US" dirty="0">
                <a:hlinkClick r:id="rId4"/>
              </a:rPr>
              <a:t>https://www.kaggle.com/shivamb/netflix-shows-and-movies-exploratory-analysis/data</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3) </a:t>
            </a:r>
            <a:r>
              <a:rPr lang="en-US" dirty="0">
                <a:hlinkClick r:id="rId5"/>
              </a:rPr>
              <a:t>https://www.kaggle.com/subinium/storytelling-with-data-netflix-ver</a:t>
            </a:r>
            <a:endParaRPr lang="en-US" dirty="0"/>
          </a:p>
          <a:p>
            <a:pPr marL="0" lvl="0" indent="0" algn="l" rtl="0">
              <a:spcBef>
                <a:spcPts val="0"/>
              </a:spcBef>
              <a:spcAft>
                <a:spcPts val="0"/>
              </a:spcAft>
              <a:buNone/>
            </a:pPr>
            <a:r>
              <a:rPr lang="en-US" dirty="0"/>
              <a:t>4) </a:t>
            </a:r>
            <a:r>
              <a:rPr lang="en-US" dirty="0">
                <a:hlinkClick r:id="rId6"/>
              </a:rPr>
              <a:t>https://www.kaggle.com/vikassingh1996/netflix-movies-and-shows-plotly-recommender-sys</a:t>
            </a:r>
            <a:endParaRPr 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138208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5126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Now, the main content, the data visualization process. For every data visualization, we will go through these steps, loading your data, knowing your data, determining your data, pre-processing your data, visualizing your data, and exporting your data</a:t>
            </a:r>
            <a:endParaRPr dirty="0"/>
          </a:p>
        </p:txBody>
      </p:sp>
    </p:spTree>
    <p:extLst>
      <p:ext uri="{BB962C8B-B14F-4D97-AF65-F5344CB8AC3E}">
        <p14:creationId xmlns:p14="http://schemas.microsoft.com/office/powerpoint/2010/main" val="1684461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2206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5843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Click the right icon when hovering mouse over one of the sheets to view data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Sort data</a:t>
            </a:r>
            <a:endParaRPr dirty="0"/>
          </a:p>
        </p:txBody>
      </p:sp>
    </p:spTree>
    <p:extLst>
      <p:ext uri="{BB962C8B-B14F-4D97-AF65-F5344CB8AC3E}">
        <p14:creationId xmlns:p14="http://schemas.microsoft.com/office/powerpoint/2010/main" val="117488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dirty="0"/>
              <a:t>(Script)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dirty="0"/>
              <a:t>What do you not know?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b="1"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dirty="0"/>
          </a:p>
        </p:txBody>
      </p:sp>
    </p:spTree>
    <p:extLst>
      <p:ext uri="{BB962C8B-B14F-4D97-AF65-F5344CB8AC3E}">
        <p14:creationId xmlns:p14="http://schemas.microsoft.com/office/powerpoint/2010/main" val="70965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dirty="0">
                <a:solidFill>
                  <a:srgbClr val="000000"/>
                </a:solidFill>
                <a:effectLst/>
                <a:latin typeface="Arial"/>
                <a:ea typeface="Arial"/>
                <a:cs typeface="Arial"/>
                <a:sym typeface="Arial"/>
              </a:rPr>
              <a:t>Hi, my name is Nopphiphat Suraminitkul (or you can call me by Nopi). I am a graduate student pursuing my degree in Computer Science, and my role in the Gelman library is statistical consultant.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Font typeface="+mj-lt"/>
              <a:buAutoNum type="arabicParenR"/>
            </a:pPr>
            <a:r>
              <a:rPr lang="en-US" dirty="0"/>
              <a:t>6 Data Types</a:t>
            </a:r>
          </a:p>
          <a:p>
            <a:pPr marL="685800" lvl="1" indent="-228600" algn="l" rtl="0">
              <a:spcBef>
                <a:spcPts val="0"/>
              </a:spcBef>
              <a:spcAft>
                <a:spcPts val="0"/>
              </a:spcAft>
              <a:buFont typeface="+mj-lt"/>
              <a:buAutoNum type="arabicParenR"/>
            </a:pPr>
            <a:r>
              <a:rPr lang="en-US" dirty="0"/>
              <a:t>Hash – number </a:t>
            </a:r>
          </a:p>
          <a:p>
            <a:pPr marL="685800" lvl="1" indent="-228600" algn="l" rtl="0">
              <a:spcBef>
                <a:spcPts val="0"/>
              </a:spcBef>
              <a:spcAft>
                <a:spcPts val="0"/>
              </a:spcAft>
              <a:buFont typeface="+mj-lt"/>
              <a:buAutoNum type="arabicParenR"/>
            </a:pPr>
            <a:r>
              <a:rPr lang="en-US" dirty="0" err="1"/>
              <a:t>Abc</a:t>
            </a:r>
            <a:r>
              <a:rPr lang="en-US" dirty="0"/>
              <a:t> – string</a:t>
            </a:r>
          </a:p>
          <a:p>
            <a:pPr marL="685800" lvl="1" indent="-228600" algn="l" rtl="0">
              <a:spcBef>
                <a:spcPts val="0"/>
              </a:spcBef>
              <a:spcAft>
                <a:spcPts val="0"/>
              </a:spcAft>
              <a:buFont typeface="+mj-lt"/>
              <a:buAutoNum type="arabicParenR"/>
            </a:pPr>
            <a:r>
              <a:rPr lang="en-US" dirty="0"/>
              <a:t>Calendar – date</a:t>
            </a:r>
          </a:p>
          <a:p>
            <a:pPr marL="685800" lvl="1" indent="-228600" algn="l" rtl="0">
              <a:spcBef>
                <a:spcPts val="0"/>
              </a:spcBef>
              <a:spcAft>
                <a:spcPts val="0"/>
              </a:spcAft>
              <a:buFont typeface="+mj-lt"/>
              <a:buAutoNum type="arabicParenR"/>
            </a:pPr>
            <a:r>
              <a:rPr lang="en-US" dirty="0"/>
              <a:t>Globe – geographic</a:t>
            </a:r>
          </a:p>
          <a:p>
            <a:pPr marL="685800" lvl="1" indent="-228600" algn="l" rtl="0">
              <a:spcBef>
                <a:spcPts val="0"/>
              </a:spcBef>
              <a:spcAft>
                <a:spcPts val="0"/>
              </a:spcAft>
              <a:buFont typeface="+mj-lt"/>
              <a:buAutoNum type="arabicParenR"/>
            </a:pPr>
            <a:r>
              <a:rPr lang="en-US" dirty="0"/>
              <a:t>T|F – Boolean</a:t>
            </a:r>
          </a:p>
          <a:p>
            <a:pPr marL="685800" lvl="1" indent="-228600" algn="l" rtl="0">
              <a:spcBef>
                <a:spcPts val="0"/>
              </a:spcBef>
              <a:spcAft>
                <a:spcPts val="0"/>
              </a:spcAft>
              <a:buFont typeface="+mj-lt"/>
              <a:buAutoNum type="arabicParenR"/>
            </a:pPr>
            <a:r>
              <a:rPr lang="en-US" dirty="0"/>
              <a:t>Etc.</a:t>
            </a:r>
          </a:p>
          <a:p>
            <a:pPr marL="228600" lvl="0" indent="-228600" algn="l" rtl="0">
              <a:spcBef>
                <a:spcPts val="0"/>
              </a:spcBef>
              <a:spcAft>
                <a:spcPts val="0"/>
              </a:spcAft>
              <a:buFont typeface="+mj-lt"/>
              <a:buAutoNum type="arabicParenR"/>
            </a:pPr>
            <a:r>
              <a:rPr lang="en-US" dirty="0"/>
              <a:t>Modifying data types </a:t>
            </a:r>
          </a:p>
        </p:txBody>
      </p:sp>
    </p:spTree>
    <p:extLst>
      <p:ext uri="{BB962C8B-B14F-4D97-AF65-F5344CB8AC3E}">
        <p14:creationId xmlns:p14="http://schemas.microsoft.com/office/powerpoint/2010/main" val="2110725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b="1" dirty="0"/>
              <a:t>Modifying your data</a:t>
            </a:r>
          </a:p>
          <a:p>
            <a:pPr marL="171450" lvl="0" indent="-171450" algn="l" rtl="0">
              <a:spcBef>
                <a:spcPts val="0"/>
              </a:spcBef>
              <a:spcAft>
                <a:spcPts val="0"/>
              </a:spcAft>
              <a:buFontTx/>
              <a:buChar char="-"/>
            </a:pPr>
            <a:r>
              <a:rPr lang="en-US" dirty="0"/>
              <a:t>Show example of messy data</a:t>
            </a:r>
          </a:p>
          <a:p>
            <a:pPr marL="171450" marR="0" lvl="0"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en-US" dirty="0"/>
              <a:t>Cleaning up (Preprocessing) might be beyond the scope of this workshop.</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8006080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Font typeface="+mj-lt"/>
              <a:buAutoNum type="arabicParenR"/>
            </a:pPr>
            <a:r>
              <a:rPr lang="en-US" dirty="0"/>
              <a:t>Renaming column</a:t>
            </a:r>
          </a:p>
          <a:p>
            <a:pPr marL="457200" lvl="1" indent="0" algn="l" rtl="0">
              <a:spcBef>
                <a:spcPts val="0"/>
              </a:spcBef>
              <a:spcAft>
                <a:spcPts val="0"/>
              </a:spcAft>
              <a:buFont typeface="+mj-lt"/>
              <a:buNone/>
            </a:pPr>
            <a:r>
              <a:rPr lang="en-US" dirty="0"/>
              <a:t>Double click the column, and change the name</a:t>
            </a:r>
          </a:p>
          <a:p>
            <a:pPr marL="228600" lvl="0" indent="-228600" algn="l" rtl="0">
              <a:spcBef>
                <a:spcPts val="0"/>
              </a:spcBef>
              <a:spcAft>
                <a:spcPts val="0"/>
              </a:spcAft>
              <a:buFont typeface="+mj-lt"/>
              <a:buAutoNum type="arabicParenR"/>
            </a:pPr>
            <a:r>
              <a:rPr lang="en-US" dirty="0"/>
              <a:t>Splitting column</a:t>
            </a:r>
          </a:p>
          <a:p>
            <a:pPr marL="457200" lvl="1" indent="0" algn="l" rtl="0">
              <a:spcBef>
                <a:spcPts val="0"/>
              </a:spcBef>
              <a:spcAft>
                <a:spcPts val="0"/>
              </a:spcAft>
              <a:buFont typeface="+mj-lt"/>
              <a:buNone/>
            </a:pPr>
            <a:r>
              <a:rPr lang="en-US" dirty="0"/>
              <a:t>Split by delimiter </a:t>
            </a:r>
          </a:p>
          <a:p>
            <a:pPr marL="228600" lvl="0" indent="-228600" algn="l" rtl="0">
              <a:spcBef>
                <a:spcPts val="0"/>
              </a:spcBef>
              <a:spcAft>
                <a:spcPts val="0"/>
              </a:spcAft>
              <a:buFont typeface="+mj-lt"/>
              <a:buAutoNum type="arabicParenR"/>
            </a:pPr>
            <a:endParaRPr dirty="0"/>
          </a:p>
        </p:txBody>
      </p:sp>
    </p:spTree>
    <p:extLst>
      <p:ext uri="{BB962C8B-B14F-4D97-AF65-F5344CB8AC3E}">
        <p14:creationId xmlns:p14="http://schemas.microsoft.com/office/powerpoint/2010/main" val="25073371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5790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3042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Reference lines</a:t>
            </a:r>
          </a:p>
          <a:p>
            <a:pPr marL="0" lvl="0" indent="0" algn="l" rtl="0">
              <a:spcBef>
                <a:spcPts val="0"/>
              </a:spcBef>
              <a:spcAft>
                <a:spcPts val="0"/>
              </a:spcAft>
              <a:buNone/>
            </a:pPr>
            <a:r>
              <a:rPr lang="en-US" dirty="0"/>
              <a:t>Read on Netflix data, mention that the source weren’t doing great with data streaming as such only limited number of data points are being collected. </a:t>
            </a:r>
            <a:endParaRPr dirty="0"/>
          </a:p>
        </p:txBody>
      </p:sp>
    </p:spTree>
    <p:extLst>
      <p:ext uri="{BB962C8B-B14F-4D97-AF65-F5344CB8AC3E}">
        <p14:creationId xmlns:p14="http://schemas.microsoft.com/office/powerpoint/2010/main" val="24236045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53993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arenR"/>
            </a:pPr>
            <a:endParaRPr lang="en-US" dirty="0"/>
          </a:p>
        </p:txBody>
      </p:sp>
    </p:spTree>
    <p:extLst>
      <p:ext uri="{BB962C8B-B14F-4D97-AF65-F5344CB8AC3E}">
        <p14:creationId xmlns:p14="http://schemas.microsoft.com/office/powerpoint/2010/main" val="2266752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Font typeface="+mj-lt"/>
              <a:buAutoNum type="arabicParenR"/>
            </a:pPr>
            <a:r>
              <a:rPr lang="en-US" dirty="0"/>
              <a:t>Line Chart</a:t>
            </a:r>
          </a:p>
          <a:p>
            <a:pPr marL="457200" lvl="1" indent="0" algn="l" rtl="0">
              <a:spcBef>
                <a:spcPts val="0"/>
              </a:spcBef>
              <a:spcAft>
                <a:spcPts val="0"/>
              </a:spcAft>
              <a:buFont typeface="+mj-lt"/>
              <a:buNone/>
            </a:pPr>
            <a:r>
              <a:rPr lang="en-US" dirty="0"/>
              <a:t>A measure and a dimension are taken along the two axes of the chart area</a:t>
            </a:r>
          </a:p>
          <a:p>
            <a:pPr marL="457200" lvl="1" indent="0" algn="l" rtl="0">
              <a:spcBef>
                <a:spcPts val="0"/>
              </a:spcBef>
              <a:spcAft>
                <a:spcPts val="0"/>
              </a:spcAft>
              <a:buFont typeface="+mj-lt"/>
              <a:buNone/>
            </a:pPr>
            <a:r>
              <a:rPr lang="en-US" dirty="0"/>
              <a:t>The pair of values for each observation becomes a point and the joining of all these points create a line showing the variation or relationship between the dimensions and measures chosen. -&gt; Show Caption</a:t>
            </a:r>
          </a:p>
          <a:p>
            <a:pPr marL="228600" lvl="0" indent="-228600" algn="l" rtl="0">
              <a:spcBef>
                <a:spcPts val="0"/>
              </a:spcBef>
              <a:spcAft>
                <a:spcPts val="0"/>
              </a:spcAft>
              <a:buFont typeface="+mj-lt"/>
              <a:buAutoNum type="arabicParenR"/>
            </a:pPr>
            <a:r>
              <a:rPr lang="en-US" dirty="0"/>
              <a:t>Date Line Chart</a:t>
            </a:r>
          </a:p>
          <a:p>
            <a:pPr marL="457200" marR="0" lvl="1"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dirty="0"/>
              <a:t>(Date Icon) “DATE” to columns and measures to rows </a:t>
            </a:r>
          </a:p>
          <a:p>
            <a:pPr marL="228600" lvl="0" indent="-228600" algn="l" rtl="0">
              <a:spcBef>
                <a:spcPts val="0"/>
              </a:spcBef>
              <a:spcAft>
                <a:spcPts val="0"/>
              </a:spcAft>
              <a:buFont typeface="+mj-lt"/>
              <a:buAutoNum type="arabicParenR"/>
            </a:pPr>
            <a:r>
              <a:rPr lang="en-US" dirty="0"/>
              <a:t>Date Line Details</a:t>
            </a:r>
          </a:p>
          <a:p>
            <a:pPr marL="457200" lvl="1" indent="0" algn="l" rtl="0">
              <a:spcBef>
                <a:spcPts val="0"/>
              </a:spcBef>
              <a:spcAft>
                <a:spcPts val="0"/>
              </a:spcAft>
              <a:buFont typeface="+mj-lt"/>
              <a:buNone/>
            </a:pPr>
            <a:r>
              <a:rPr lang="en-US" dirty="0"/>
              <a:t>Dimension “Category” to Color</a:t>
            </a:r>
          </a:p>
          <a:p>
            <a:pPr marL="457200" lvl="1" indent="0" algn="l" rtl="0">
              <a:spcBef>
                <a:spcPts val="0"/>
              </a:spcBef>
              <a:spcAft>
                <a:spcPts val="0"/>
              </a:spcAft>
              <a:buFont typeface="+mj-lt"/>
              <a:buNone/>
            </a:pPr>
            <a:r>
              <a:rPr lang="en-US" dirty="0"/>
              <a:t>Measure to Label (Show maximum)</a:t>
            </a:r>
          </a:p>
          <a:p>
            <a:pPr marL="228600" lvl="0" indent="-228600" algn="l" rtl="0">
              <a:spcBef>
                <a:spcPts val="0"/>
              </a:spcBef>
              <a:spcAft>
                <a:spcPts val="0"/>
              </a:spcAft>
              <a:buFont typeface="+mj-lt"/>
              <a:buAutoNum type="arabicParenR"/>
            </a:pPr>
            <a:r>
              <a:rPr lang="en-US" dirty="0"/>
              <a:t>Continuous (GREEN) vs Discrete (BLUE) </a:t>
            </a:r>
          </a:p>
          <a:p>
            <a:pPr marL="457200" lvl="1" indent="0" algn="l" rtl="0">
              <a:spcBef>
                <a:spcPts val="0"/>
              </a:spcBef>
              <a:spcAft>
                <a:spcPts val="0"/>
              </a:spcAft>
              <a:buFont typeface="+mj-lt"/>
              <a:buNone/>
            </a:pPr>
            <a:r>
              <a:rPr lang="en-US" dirty="0"/>
              <a:t>Modify the type of dates</a:t>
            </a:r>
          </a:p>
          <a:p>
            <a:pPr marL="457200" lvl="1" indent="0" algn="l" rtl="0">
              <a:spcBef>
                <a:spcPts val="0"/>
              </a:spcBef>
              <a:spcAft>
                <a:spcPts val="0"/>
              </a:spcAft>
              <a:buFont typeface="+mj-lt"/>
              <a:buNone/>
            </a:pPr>
            <a:r>
              <a:rPr lang="en-US" dirty="0"/>
              <a:t>Which year, which month, which date has highest value (continuous)</a:t>
            </a:r>
          </a:p>
          <a:p>
            <a:pPr marL="228600" lvl="0" indent="-228600" algn="l" rtl="0">
              <a:spcBef>
                <a:spcPts val="0"/>
              </a:spcBef>
              <a:spcAft>
                <a:spcPts val="0"/>
              </a:spcAft>
              <a:buFont typeface="+mj-lt"/>
              <a:buAutoNum type="arabicParenR"/>
            </a:pPr>
            <a:endParaRPr lang="en-US" dirty="0"/>
          </a:p>
          <a:p>
            <a:pPr marL="228600" lvl="0" indent="-228600" algn="l" rtl="0">
              <a:spcBef>
                <a:spcPts val="0"/>
              </a:spcBef>
              <a:spcAft>
                <a:spcPts val="0"/>
              </a:spcAft>
              <a:buAutoNum type="arabicParenR"/>
            </a:pPr>
            <a:endParaRPr lang="en-US" dirty="0"/>
          </a:p>
        </p:txBody>
      </p:sp>
    </p:spTree>
    <p:extLst>
      <p:ext uri="{BB962C8B-B14F-4D97-AF65-F5344CB8AC3E}">
        <p14:creationId xmlns:p14="http://schemas.microsoft.com/office/powerpoint/2010/main" val="1819606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Font typeface="+mj-lt"/>
              <a:buAutoNum type="arabicParenR"/>
            </a:pPr>
            <a:r>
              <a:rPr lang="en-US" dirty="0"/>
              <a:t>Scatter Chart </a:t>
            </a:r>
          </a:p>
          <a:p>
            <a:pPr marL="457200" lvl="1" indent="0" algn="l" rtl="0">
              <a:spcBef>
                <a:spcPts val="0"/>
              </a:spcBef>
              <a:spcAft>
                <a:spcPts val="0"/>
              </a:spcAft>
              <a:buFont typeface="+mj-lt"/>
              <a:buNone/>
            </a:pPr>
            <a:r>
              <a:rPr lang="en-US" dirty="0"/>
              <a:t>2 Measures in columns and rows</a:t>
            </a:r>
          </a:p>
          <a:p>
            <a:pPr marL="457200" lvl="1" indent="0" algn="l" rtl="0">
              <a:spcBef>
                <a:spcPts val="0"/>
              </a:spcBef>
              <a:spcAft>
                <a:spcPts val="0"/>
              </a:spcAft>
              <a:buFont typeface="+mj-lt"/>
              <a:buNone/>
            </a:pPr>
            <a:r>
              <a:rPr lang="en-US" dirty="0"/>
              <a:t>For category wise, drop the category into Shape/Color (Modify size)</a:t>
            </a:r>
          </a:p>
          <a:p>
            <a:pPr marL="228600" lvl="0" indent="-228600" algn="l" rtl="0">
              <a:spcBef>
                <a:spcPts val="0"/>
              </a:spcBef>
              <a:spcAft>
                <a:spcPts val="0"/>
              </a:spcAft>
              <a:buFont typeface="+mj-lt"/>
              <a:buAutoNum type="arabicParenR"/>
            </a:pPr>
            <a:r>
              <a:rPr lang="en-US" dirty="0"/>
              <a:t>Interactive Scatter Chart</a:t>
            </a:r>
          </a:p>
          <a:p>
            <a:pPr marL="457200" lvl="1" indent="0" algn="l" rtl="0">
              <a:spcBef>
                <a:spcPts val="0"/>
              </a:spcBef>
              <a:spcAft>
                <a:spcPts val="0"/>
              </a:spcAft>
              <a:buFont typeface="+mj-lt"/>
              <a:buNone/>
            </a:pPr>
            <a:r>
              <a:rPr lang="en-US" dirty="0"/>
              <a:t>Filters</a:t>
            </a:r>
          </a:p>
          <a:p>
            <a:pPr marL="228600" lvl="0" indent="-228600" algn="l" rtl="0">
              <a:spcBef>
                <a:spcPts val="0"/>
              </a:spcBef>
              <a:spcAft>
                <a:spcPts val="0"/>
              </a:spcAft>
              <a:buFont typeface="+mj-lt"/>
              <a:buAutoNum type="arabicParenR"/>
            </a:pPr>
            <a:r>
              <a:rPr lang="en-US" dirty="0"/>
              <a:t>Drop Lines</a:t>
            </a:r>
          </a:p>
          <a:p>
            <a:pPr marL="457200" lvl="1" indent="0" algn="l" rtl="0">
              <a:spcBef>
                <a:spcPts val="0"/>
              </a:spcBef>
              <a:spcAft>
                <a:spcPts val="0"/>
              </a:spcAft>
              <a:buFont typeface="+mj-lt"/>
              <a:buNone/>
            </a:pPr>
            <a:r>
              <a:rPr lang="en-US" dirty="0"/>
              <a:t>Click the point + Drop line (Edit Drop line, labels “automatic”, drop when “always”)</a:t>
            </a:r>
          </a:p>
        </p:txBody>
      </p:sp>
    </p:spTree>
    <p:extLst>
      <p:ext uri="{BB962C8B-B14F-4D97-AF65-F5344CB8AC3E}">
        <p14:creationId xmlns:p14="http://schemas.microsoft.com/office/powerpoint/2010/main" val="96715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sz="1100" b="0" i="0" u="none" strike="noStrike" cap="none" dirty="0">
                <a:solidFill>
                  <a:srgbClr val="000000"/>
                </a:solidFill>
                <a:effectLst/>
                <a:latin typeface="Arial"/>
                <a:ea typeface="Arial"/>
                <a:cs typeface="Arial"/>
                <a:sym typeface="Arial"/>
              </a:rPr>
              <a:t>So, let’s begin with the flow of the workshop. We will start with what are we going to accomplish by the end of the workshop, basic introduction to data visualization, reason for us to use Tableau, materials we will be working with, data visualization process walk-through, and ends with some practices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Font typeface="+mj-lt"/>
              <a:buAutoNum type="arabicParenR"/>
            </a:pPr>
            <a:r>
              <a:rPr lang="en-US" dirty="0"/>
              <a:t>Drag text dimension to “Text”, Drag measure to “Size”, Set the Drop down to text</a:t>
            </a:r>
          </a:p>
          <a:p>
            <a:pPr marL="457200" marR="0" lvl="1"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dirty="0"/>
              <a:t>Coloring, Bold</a:t>
            </a:r>
          </a:p>
          <a:p>
            <a:pPr marL="228600" lvl="0" indent="-228600" algn="l" rtl="0">
              <a:spcBef>
                <a:spcPts val="0"/>
              </a:spcBef>
              <a:spcAft>
                <a:spcPts val="0"/>
              </a:spcAft>
              <a:buFont typeface="+mj-lt"/>
              <a:buAutoNum type="arabicParenR"/>
            </a:pPr>
            <a:r>
              <a:rPr lang="en-US" dirty="0"/>
              <a:t>Interactive Word Map</a:t>
            </a:r>
          </a:p>
        </p:txBody>
      </p:sp>
    </p:spTree>
    <p:extLst>
      <p:ext uri="{BB962C8B-B14F-4D97-AF65-F5344CB8AC3E}">
        <p14:creationId xmlns:p14="http://schemas.microsoft.com/office/powerpoint/2010/main" val="1417264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2698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The goal for the end of today’s session is that you should be able to understand different ways to handle different data types, methods for creating good visualizations, and gain some hands-on experience with Tableau Public</a:t>
            </a:r>
            <a:endParaRPr dirty="0"/>
          </a:p>
        </p:txBody>
      </p:sp>
    </p:spTree>
    <p:extLst>
      <p:ext uri="{BB962C8B-B14F-4D97-AF65-F5344CB8AC3E}">
        <p14:creationId xmlns:p14="http://schemas.microsoft.com/office/powerpoint/2010/main" val="2591044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0721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What is data visualization? It is the pictorial representation of dataset(s) and information using visual elements like line, shape, color to give us a framework to make sense of masses of information, see and understand trends, detect hidden patterns, identify outliers, and develop new insights in data, which can then be used to make data driven decision. These are the basic visual elements which can be combined to make complex visualizations like graphs, charts, and maps to show relationships between variables</a:t>
            </a: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Graphs</a:t>
            </a:r>
            <a:r>
              <a:rPr lang="en-US" dirty="0"/>
              <a:t> are mostly a numerical representation of </a:t>
            </a:r>
            <a:r>
              <a:rPr lang="en-US" b="1" dirty="0"/>
              <a:t>raw data that shows the relation of change in numbers</a:t>
            </a:r>
            <a:r>
              <a:rPr lang="en-US" dirty="0"/>
              <a:t> that how one number is affecting or changing another, or basically the relationship between data through a line, curve, etc.</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Charts</a:t>
            </a:r>
            <a:r>
              <a:rPr lang="en-US" dirty="0"/>
              <a:t> are the visual representation of </a:t>
            </a:r>
            <a:r>
              <a:rPr lang="en-US" b="1" dirty="0"/>
              <a:t>large set of data which makes the user understands the similar things in a better manner</a:t>
            </a:r>
            <a:r>
              <a:rPr lang="en-US" dirty="0"/>
              <a:t>, which may helps in the prediction of existing data and forecast future data based on the present data pattern.</a:t>
            </a:r>
          </a:p>
          <a:p>
            <a:pPr marL="0" lvl="0" indent="0" algn="l" rtl="0">
              <a:spcBef>
                <a:spcPts val="0"/>
              </a:spcBef>
              <a:spcAft>
                <a:spcPts val="0"/>
              </a:spcAft>
              <a:buNone/>
            </a:pPr>
            <a:endParaRPr lang="en-US" sz="1100"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a:t>Source: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a:t>1) </a:t>
            </a:r>
            <a:r>
              <a:rPr lang="en-US" dirty="0">
                <a:hlinkClick r:id="rId3"/>
              </a:rPr>
              <a:t>https://www.interaction-design.org/literature/article/visual-mapping-the-elements-of-information-visualization</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a:t>2) </a:t>
            </a:r>
            <a:r>
              <a:rPr lang="en-US" dirty="0">
                <a:hlinkClick r:id="rId4"/>
              </a:rPr>
              <a:t>https://www.occreates.com/guide-to-visual-elements-a-series/</a:t>
            </a:r>
            <a:endParaRPr lang="en-US" b="1" dirty="0"/>
          </a:p>
          <a:p>
            <a:pPr marL="0" lvl="0" indent="0" algn="l" rtl="0">
              <a:spcBef>
                <a:spcPts val="0"/>
              </a:spcBef>
              <a:spcAft>
                <a:spcPts val="0"/>
              </a:spcAft>
              <a:buNone/>
            </a:pPr>
            <a:endParaRPr lang="en-US" sz="1100" dirty="0"/>
          </a:p>
        </p:txBody>
      </p:sp>
    </p:spTree>
    <p:extLst>
      <p:ext uri="{BB962C8B-B14F-4D97-AF65-F5344CB8AC3E}">
        <p14:creationId xmlns:p14="http://schemas.microsoft.com/office/powerpoint/2010/main" val="2979660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Tableau is one of the visualization tools that allows anyone to quickly learn and make beautiful visualization using drag-and-drop method on large data files of most file types, e.g. Excel, CSV, PDF, and SQL to name a few</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Tableau offers superior visualization quality as compared to their competitors. It is able to convert unstructured statistical information into comprehensive logical results, which are fully functional, interactive, and appealing dashboards. It is also able to maintain high visualization functionality even when working with big data. Also, it is able to connect to data in Excel, PDF, Database, and more. Last but not least, it has user-friendly interface that allows non-developer users to quickly learn and utilize the basic application’s functionality to the fullest.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Source: </a:t>
            </a:r>
            <a:r>
              <a:rPr lang="en-US" dirty="0">
                <a:hlinkClick r:id="rId3"/>
              </a:rPr>
              <a:t>https://www.sam-solutions.com/blog/tableau-software-review-pros-and-cons-of-a-bi-solution-for-data-visualization/</a:t>
            </a:r>
            <a:endParaRPr lang="en-US" dirty="0"/>
          </a:p>
        </p:txBody>
      </p:sp>
    </p:spTree>
    <p:extLst>
      <p:ext uri="{BB962C8B-B14F-4D97-AF65-F5344CB8AC3E}">
        <p14:creationId xmlns:p14="http://schemas.microsoft.com/office/powerpoint/2010/main" val="3455375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dirty="0">
                <a:solidFill>
                  <a:srgbClr val="000000"/>
                </a:solidFill>
                <a:effectLst/>
                <a:latin typeface="Arial"/>
                <a:ea typeface="Arial"/>
                <a:cs typeface="Arial"/>
                <a:sym typeface="Arial"/>
              </a:rPr>
              <a:t>The </a:t>
            </a:r>
            <a:r>
              <a:rPr lang="en-US" sz="1100" b="1" i="0" u="none" strike="noStrike" cap="none" dirty="0">
                <a:solidFill>
                  <a:srgbClr val="000000"/>
                </a:solidFill>
                <a:effectLst/>
                <a:latin typeface="Arial"/>
                <a:ea typeface="Arial"/>
                <a:cs typeface="Arial"/>
                <a:sym typeface="Arial"/>
              </a:rPr>
              <a:t>drag-and-drop method</a:t>
            </a:r>
            <a:r>
              <a:rPr lang="en-US" sz="1100" b="0" i="0" u="none" strike="noStrike" cap="none" dirty="0">
                <a:solidFill>
                  <a:srgbClr val="000000"/>
                </a:solidFill>
                <a:effectLst/>
                <a:latin typeface="Arial"/>
                <a:ea typeface="Arial"/>
                <a:cs typeface="Arial"/>
                <a:sym typeface="Arial"/>
              </a:rPr>
              <a:t> just means that you can just drag any elements from dimensions and measures under data pane and </a:t>
            </a:r>
            <a:r>
              <a:rPr lang="en-US" sz="1100" b="1" i="0" u="none" strike="noStrike" cap="none" dirty="0">
                <a:solidFill>
                  <a:srgbClr val="000000"/>
                </a:solidFill>
                <a:effectLst/>
                <a:latin typeface="Arial"/>
                <a:ea typeface="Arial"/>
                <a:cs typeface="Arial"/>
                <a:sym typeface="Arial"/>
              </a:rPr>
              <a:t>put them into the columns, rows, marks, and views to create visualizations within minutes</a:t>
            </a:r>
            <a:r>
              <a:rPr lang="en-US" sz="1100" b="0" i="0" u="none" strike="noStrike" cap="none" dirty="0">
                <a:solidFill>
                  <a:srgbClr val="000000"/>
                </a:solidFill>
                <a:effectLst/>
                <a:latin typeface="Arial"/>
                <a:ea typeface="Arial"/>
                <a:cs typeface="Arial"/>
                <a:sym typeface="Arial"/>
              </a:rPr>
              <a:t>. Just to answer what you guys may be wondering, </a:t>
            </a:r>
            <a:r>
              <a:rPr lang="en-US" sz="1100" b="1" i="0" u="none" strike="noStrike" cap="none" dirty="0">
                <a:solidFill>
                  <a:srgbClr val="000000"/>
                </a:solidFill>
                <a:effectLst/>
                <a:latin typeface="Arial"/>
                <a:ea typeface="Arial"/>
                <a:cs typeface="Arial"/>
                <a:sym typeface="Arial"/>
              </a:rPr>
              <a:t>dimensions contain qualitative values, such as names</a:t>
            </a:r>
            <a:r>
              <a:rPr lang="en-US" sz="1100" b="0" i="0" u="none" strike="noStrike" cap="none" dirty="0">
                <a:solidFill>
                  <a:srgbClr val="000000"/>
                </a:solidFill>
                <a:effectLst/>
                <a:latin typeface="Arial"/>
                <a:ea typeface="Arial"/>
                <a:cs typeface="Arial"/>
                <a:sym typeface="Arial"/>
              </a:rPr>
              <a:t>, dates, or geographical data, which can be </a:t>
            </a:r>
            <a:r>
              <a:rPr lang="en-US" sz="1100" b="1" i="0" u="none" strike="noStrike" cap="none" dirty="0">
                <a:solidFill>
                  <a:srgbClr val="000000"/>
                </a:solidFill>
                <a:effectLst/>
                <a:latin typeface="Arial"/>
                <a:ea typeface="Arial"/>
                <a:cs typeface="Arial"/>
                <a:sym typeface="Arial"/>
              </a:rPr>
              <a:t>used to categorize, segment</a:t>
            </a:r>
            <a:r>
              <a:rPr lang="en-US" sz="1100" b="0" i="0" u="none" strike="noStrike" cap="none" dirty="0">
                <a:solidFill>
                  <a:srgbClr val="000000"/>
                </a:solidFill>
                <a:effectLst/>
                <a:latin typeface="Arial"/>
                <a:ea typeface="Arial"/>
                <a:cs typeface="Arial"/>
                <a:sym typeface="Arial"/>
              </a:rPr>
              <a:t>, and reveal the details in your data. It affects the level of detail in the view, where as </a:t>
            </a:r>
            <a:r>
              <a:rPr lang="en-US" sz="1100" b="1" i="0" u="none" strike="noStrike" cap="none" dirty="0">
                <a:solidFill>
                  <a:srgbClr val="000000"/>
                </a:solidFill>
                <a:effectLst/>
                <a:latin typeface="Arial"/>
                <a:ea typeface="Arial"/>
                <a:cs typeface="Arial"/>
                <a:sym typeface="Arial"/>
              </a:rPr>
              <a:t>measures contain numeric, quantitative values</a:t>
            </a:r>
            <a:r>
              <a:rPr lang="en-US" sz="1100" b="0" i="0" u="none" strike="noStrike" cap="none" dirty="0">
                <a:solidFill>
                  <a:srgbClr val="000000"/>
                </a:solidFill>
                <a:effectLst/>
                <a:latin typeface="Arial"/>
                <a:ea typeface="Arial"/>
                <a:cs typeface="Arial"/>
                <a:sym typeface="Arial"/>
              </a:rPr>
              <a:t> that you can measure. By default, when measure is dragged into the view, Tableau applies an aggregation to that measure.</a:t>
            </a:r>
            <a:endParaRPr lang="en-US" sz="1100" b="1"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Source: </a:t>
            </a:r>
            <a:r>
              <a:rPr lang="en-US" dirty="0">
                <a:hlinkClick r:id="rId3"/>
              </a:rPr>
              <a:t>https://subscription.packtpub.com/book/big_data_and_business_intelligence/9781784397692/1/ch01lvl1sec8/understanding-the-tableau-interface-and-basic-terminology</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20379741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29000" y="772625"/>
            <a:ext cx="7146900" cy="1159800"/>
          </a:xfrm>
          <a:prstGeom prst="rect">
            <a:avLst/>
          </a:prstGeom>
        </p:spPr>
        <p:txBody>
          <a:bodyPr spcFirstLastPara="1" wrap="square" lIns="0" tIns="0" rIns="0" bIns="0" anchor="t"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grpSp>
        <p:nvGrpSpPr>
          <p:cNvPr id="11" name="Google Shape;11;p2"/>
          <p:cNvGrpSpPr/>
          <p:nvPr/>
        </p:nvGrpSpPr>
        <p:grpSpPr>
          <a:xfrm>
            <a:off x="3409171" y="2429676"/>
            <a:ext cx="5318543" cy="7882145"/>
            <a:chOff x="3485371" y="1424851"/>
            <a:chExt cx="5318543" cy="7882145"/>
          </a:xfrm>
        </p:grpSpPr>
        <p:grpSp>
          <p:nvGrpSpPr>
            <p:cNvPr id="12" name="Google Shape;12;p2"/>
            <p:cNvGrpSpPr/>
            <p:nvPr/>
          </p:nvGrpSpPr>
          <p:grpSpPr>
            <a:xfrm>
              <a:off x="3485371" y="1958251"/>
              <a:ext cx="468816" cy="7120145"/>
              <a:chOff x="1447800" y="152400"/>
              <a:chExt cx="318597" cy="4838699"/>
            </a:xfrm>
          </p:grpSpPr>
          <p:sp>
            <p:nvSpPr>
              <p:cNvPr id="13" name="Google Shape;13;p2"/>
              <p:cNvSpPr/>
              <p:nvPr/>
            </p:nvSpPr>
            <p:spPr>
              <a:xfrm>
                <a:off x="14521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4" name="Google Shape;14;p2"/>
              <p:cNvPicPr preferRelativeResize="0"/>
              <p:nvPr/>
            </p:nvPicPr>
            <p:blipFill>
              <a:blip r:embed="rId2">
                <a:alphaModFix/>
              </a:blip>
              <a:stretch>
                <a:fillRect/>
              </a:stretch>
            </p:blipFill>
            <p:spPr>
              <a:xfrm>
                <a:off x="1447800" y="152400"/>
                <a:ext cx="318597" cy="4838699"/>
              </a:xfrm>
              <a:prstGeom prst="rect">
                <a:avLst/>
              </a:prstGeom>
              <a:noFill/>
              <a:ln>
                <a:noFill/>
              </a:ln>
            </p:spPr>
          </p:pic>
        </p:grpSp>
        <p:grpSp>
          <p:nvGrpSpPr>
            <p:cNvPr id="15" name="Google Shape;15;p2"/>
            <p:cNvGrpSpPr/>
            <p:nvPr/>
          </p:nvGrpSpPr>
          <p:grpSpPr>
            <a:xfrm>
              <a:off x="3808592" y="1577251"/>
              <a:ext cx="468816" cy="7120145"/>
              <a:chOff x="1600200" y="152400"/>
              <a:chExt cx="318597" cy="4838699"/>
            </a:xfrm>
          </p:grpSpPr>
          <p:sp>
            <p:nvSpPr>
              <p:cNvPr id="16" name="Google Shape;16;p2"/>
              <p:cNvSpPr/>
              <p:nvPr/>
            </p:nvSpPr>
            <p:spPr>
              <a:xfrm>
                <a:off x="16045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7" name="Google Shape;17;p2"/>
              <p:cNvPicPr preferRelativeResize="0"/>
              <p:nvPr/>
            </p:nvPicPr>
            <p:blipFill>
              <a:blip r:embed="rId2">
                <a:alphaModFix/>
              </a:blip>
              <a:stretch>
                <a:fillRect/>
              </a:stretch>
            </p:blipFill>
            <p:spPr>
              <a:xfrm>
                <a:off x="1600200" y="152400"/>
                <a:ext cx="318597" cy="4838699"/>
              </a:xfrm>
              <a:prstGeom prst="rect">
                <a:avLst/>
              </a:prstGeom>
              <a:noFill/>
              <a:ln>
                <a:noFill/>
              </a:ln>
            </p:spPr>
          </p:pic>
        </p:grpSp>
        <p:grpSp>
          <p:nvGrpSpPr>
            <p:cNvPr id="18" name="Google Shape;18;p2"/>
            <p:cNvGrpSpPr/>
            <p:nvPr/>
          </p:nvGrpSpPr>
          <p:grpSpPr>
            <a:xfrm>
              <a:off x="4131812" y="2186851"/>
              <a:ext cx="468816" cy="7120145"/>
              <a:chOff x="533400" y="152400"/>
              <a:chExt cx="318597" cy="4838699"/>
            </a:xfrm>
          </p:grpSpPr>
          <p:sp>
            <p:nvSpPr>
              <p:cNvPr id="19" name="Google Shape;19;p2"/>
              <p:cNvSpPr/>
              <p:nvPr/>
            </p:nvSpPr>
            <p:spPr>
              <a:xfrm>
                <a:off x="5377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20" name="Google Shape;20;p2"/>
              <p:cNvPicPr preferRelativeResize="0"/>
              <p:nvPr/>
            </p:nvPicPr>
            <p:blipFill>
              <a:blip r:embed="rId2">
                <a:alphaModFix/>
              </a:blip>
              <a:stretch>
                <a:fillRect/>
              </a:stretch>
            </p:blipFill>
            <p:spPr>
              <a:xfrm>
                <a:off x="533400" y="152400"/>
                <a:ext cx="318597" cy="4838699"/>
              </a:xfrm>
              <a:prstGeom prst="rect">
                <a:avLst/>
              </a:prstGeom>
              <a:noFill/>
              <a:ln>
                <a:noFill/>
              </a:ln>
            </p:spPr>
          </p:pic>
        </p:grpSp>
        <p:grpSp>
          <p:nvGrpSpPr>
            <p:cNvPr id="21" name="Google Shape;21;p2"/>
            <p:cNvGrpSpPr/>
            <p:nvPr/>
          </p:nvGrpSpPr>
          <p:grpSpPr>
            <a:xfrm>
              <a:off x="4455033" y="1729651"/>
              <a:ext cx="468816" cy="7120145"/>
              <a:chOff x="685800" y="152400"/>
              <a:chExt cx="318597" cy="4838699"/>
            </a:xfrm>
          </p:grpSpPr>
          <p:sp>
            <p:nvSpPr>
              <p:cNvPr id="22" name="Google Shape;22;p2"/>
              <p:cNvSpPr/>
              <p:nvPr/>
            </p:nvSpPr>
            <p:spPr>
              <a:xfrm>
                <a:off x="6901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23" name="Google Shape;23;p2"/>
              <p:cNvPicPr preferRelativeResize="0"/>
              <p:nvPr/>
            </p:nvPicPr>
            <p:blipFill>
              <a:blip r:embed="rId2">
                <a:alphaModFix/>
              </a:blip>
              <a:stretch>
                <a:fillRect/>
              </a:stretch>
            </p:blipFill>
            <p:spPr>
              <a:xfrm>
                <a:off x="685800" y="152400"/>
                <a:ext cx="318597" cy="4838699"/>
              </a:xfrm>
              <a:prstGeom prst="rect">
                <a:avLst/>
              </a:prstGeom>
              <a:noFill/>
              <a:ln>
                <a:noFill/>
              </a:ln>
            </p:spPr>
          </p:pic>
        </p:grpSp>
        <p:grpSp>
          <p:nvGrpSpPr>
            <p:cNvPr id="24" name="Google Shape;24;p2"/>
            <p:cNvGrpSpPr/>
            <p:nvPr/>
          </p:nvGrpSpPr>
          <p:grpSpPr>
            <a:xfrm>
              <a:off x="4778254" y="1424851"/>
              <a:ext cx="468816" cy="7120145"/>
              <a:chOff x="838200" y="152400"/>
              <a:chExt cx="318597" cy="4838699"/>
            </a:xfrm>
          </p:grpSpPr>
          <p:sp>
            <p:nvSpPr>
              <p:cNvPr id="25" name="Google Shape;25;p2"/>
              <p:cNvSpPr/>
              <p:nvPr/>
            </p:nvSpPr>
            <p:spPr>
              <a:xfrm>
                <a:off x="8425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26" name="Google Shape;26;p2"/>
              <p:cNvPicPr preferRelativeResize="0"/>
              <p:nvPr/>
            </p:nvPicPr>
            <p:blipFill>
              <a:blip r:embed="rId2">
                <a:alphaModFix/>
              </a:blip>
              <a:stretch>
                <a:fillRect/>
              </a:stretch>
            </p:blipFill>
            <p:spPr>
              <a:xfrm>
                <a:off x="838200" y="152400"/>
                <a:ext cx="318597" cy="4838699"/>
              </a:xfrm>
              <a:prstGeom prst="rect">
                <a:avLst/>
              </a:prstGeom>
              <a:noFill/>
              <a:ln>
                <a:noFill/>
              </a:ln>
            </p:spPr>
          </p:pic>
        </p:grpSp>
        <p:grpSp>
          <p:nvGrpSpPr>
            <p:cNvPr id="27" name="Google Shape;27;p2"/>
            <p:cNvGrpSpPr/>
            <p:nvPr/>
          </p:nvGrpSpPr>
          <p:grpSpPr>
            <a:xfrm>
              <a:off x="5101474" y="1882051"/>
              <a:ext cx="468816" cy="7120145"/>
              <a:chOff x="990600" y="152400"/>
              <a:chExt cx="318597" cy="4838699"/>
            </a:xfrm>
          </p:grpSpPr>
          <p:sp>
            <p:nvSpPr>
              <p:cNvPr id="28" name="Google Shape;28;p2"/>
              <p:cNvSpPr/>
              <p:nvPr/>
            </p:nvSpPr>
            <p:spPr>
              <a:xfrm>
                <a:off x="9949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29" name="Google Shape;29;p2"/>
              <p:cNvPicPr preferRelativeResize="0"/>
              <p:nvPr/>
            </p:nvPicPr>
            <p:blipFill>
              <a:blip r:embed="rId2">
                <a:alphaModFix/>
              </a:blip>
              <a:stretch>
                <a:fillRect/>
              </a:stretch>
            </p:blipFill>
            <p:spPr>
              <a:xfrm>
                <a:off x="990600" y="152400"/>
                <a:ext cx="318597" cy="4838699"/>
              </a:xfrm>
              <a:prstGeom prst="rect">
                <a:avLst/>
              </a:prstGeom>
              <a:noFill/>
              <a:ln>
                <a:noFill/>
              </a:ln>
            </p:spPr>
          </p:pic>
        </p:grpSp>
        <p:grpSp>
          <p:nvGrpSpPr>
            <p:cNvPr id="30" name="Google Shape;30;p2"/>
            <p:cNvGrpSpPr/>
            <p:nvPr/>
          </p:nvGrpSpPr>
          <p:grpSpPr>
            <a:xfrm>
              <a:off x="5424695" y="1729651"/>
              <a:ext cx="468816" cy="7120145"/>
              <a:chOff x="3663063" y="152400"/>
              <a:chExt cx="318597" cy="4838699"/>
            </a:xfrm>
          </p:grpSpPr>
          <p:sp>
            <p:nvSpPr>
              <p:cNvPr id="31" name="Google Shape;31;p2"/>
              <p:cNvSpPr/>
              <p:nvPr/>
            </p:nvSpPr>
            <p:spPr>
              <a:xfrm>
                <a:off x="3667406"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32" name="Google Shape;32;p2"/>
              <p:cNvPicPr preferRelativeResize="0"/>
              <p:nvPr/>
            </p:nvPicPr>
            <p:blipFill>
              <a:blip r:embed="rId2">
                <a:alphaModFix/>
              </a:blip>
              <a:stretch>
                <a:fillRect/>
              </a:stretch>
            </p:blipFill>
            <p:spPr>
              <a:xfrm>
                <a:off x="3663063" y="152400"/>
                <a:ext cx="318597" cy="4838699"/>
              </a:xfrm>
              <a:prstGeom prst="rect">
                <a:avLst/>
              </a:prstGeom>
              <a:noFill/>
              <a:ln>
                <a:noFill/>
              </a:ln>
            </p:spPr>
          </p:pic>
        </p:grpSp>
        <p:grpSp>
          <p:nvGrpSpPr>
            <p:cNvPr id="33" name="Google Shape;33;p2"/>
            <p:cNvGrpSpPr/>
            <p:nvPr/>
          </p:nvGrpSpPr>
          <p:grpSpPr>
            <a:xfrm>
              <a:off x="5747916" y="2034451"/>
              <a:ext cx="468816" cy="7120145"/>
              <a:chOff x="1295400" y="152400"/>
              <a:chExt cx="318597" cy="4838699"/>
            </a:xfrm>
          </p:grpSpPr>
          <p:sp>
            <p:nvSpPr>
              <p:cNvPr id="34" name="Google Shape;34;p2"/>
              <p:cNvSpPr/>
              <p:nvPr/>
            </p:nvSpPr>
            <p:spPr>
              <a:xfrm>
                <a:off x="12997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35" name="Google Shape;35;p2"/>
              <p:cNvPicPr preferRelativeResize="0"/>
              <p:nvPr/>
            </p:nvPicPr>
            <p:blipFill>
              <a:blip r:embed="rId2">
                <a:alphaModFix/>
              </a:blip>
              <a:stretch>
                <a:fillRect/>
              </a:stretch>
            </p:blipFill>
            <p:spPr>
              <a:xfrm>
                <a:off x="1295400" y="152400"/>
                <a:ext cx="318597" cy="4838699"/>
              </a:xfrm>
              <a:prstGeom prst="rect">
                <a:avLst/>
              </a:prstGeom>
              <a:noFill/>
              <a:ln>
                <a:noFill/>
              </a:ln>
            </p:spPr>
          </p:pic>
        </p:grpSp>
        <p:grpSp>
          <p:nvGrpSpPr>
            <p:cNvPr id="36" name="Google Shape;36;p2"/>
            <p:cNvGrpSpPr/>
            <p:nvPr/>
          </p:nvGrpSpPr>
          <p:grpSpPr>
            <a:xfrm>
              <a:off x="6072553" y="1958251"/>
              <a:ext cx="468816" cy="7120145"/>
              <a:chOff x="1447800" y="152400"/>
              <a:chExt cx="318597" cy="4838699"/>
            </a:xfrm>
          </p:grpSpPr>
          <p:sp>
            <p:nvSpPr>
              <p:cNvPr id="37" name="Google Shape;37;p2"/>
              <p:cNvSpPr/>
              <p:nvPr/>
            </p:nvSpPr>
            <p:spPr>
              <a:xfrm>
                <a:off x="14521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38" name="Google Shape;38;p2"/>
              <p:cNvPicPr preferRelativeResize="0"/>
              <p:nvPr/>
            </p:nvPicPr>
            <p:blipFill>
              <a:blip r:embed="rId2">
                <a:alphaModFix/>
              </a:blip>
              <a:stretch>
                <a:fillRect/>
              </a:stretch>
            </p:blipFill>
            <p:spPr>
              <a:xfrm>
                <a:off x="1447800" y="152400"/>
                <a:ext cx="318597" cy="4838699"/>
              </a:xfrm>
              <a:prstGeom prst="rect">
                <a:avLst/>
              </a:prstGeom>
              <a:noFill/>
              <a:ln>
                <a:noFill/>
              </a:ln>
            </p:spPr>
          </p:pic>
        </p:grpSp>
        <p:grpSp>
          <p:nvGrpSpPr>
            <p:cNvPr id="39" name="Google Shape;39;p2"/>
            <p:cNvGrpSpPr/>
            <p:nvPr/>
          </p:nvGrpSpPr>
          <p:grpSpPr>
            <a:xfrm>
              <a:off x="6395774" y="1653451"/>
              <a:ext cx="468816" cy="7120145"/>
              <a:chOff x="1600200" y="152400"/>
              <a:chExt cx="318597" cy="4838699"/>
            </a:xfrm>
          </p:grpSpPr>
          <p:sp>
            <p:nvSpPr>
              <p:cNvPr id="40" name="Google Shape;40;p2"/>
              <p:cNvSpPr/>
              <p:nvPr/>
            </p:nvSpPr>
            <p:spPr>
              <a:xfrm>
                <a:off x="16045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41" name="Google Shape;41;p2"/>
              <p:cNvPicPr preferRelativeResize="0"/>
              <p:nvPr/>
            </p:nvPicPr>
            <p:blipFill>
              <a:blip r:embed="rId2">
                <a:alphaModFix/>
              </a:blip>
              <a:stretch>
                <a:fillRect/>
              </a:stretch>
            </p:blipFill>
            <p:spPr>
              <a:xfrm>
                <a:off x="1600200" y="152400"/>
                <a:ext cx="318597" cy="4838699"/>
              </a:xfrm>
              <a:prstGeom prst="rect">
                <a:avLst/>
              </a:prstGeom>
              <a:noFill/>
              <a:ln>
                <a:noFill/>
              </a:ln>
            </p:spPr>
          </p:pic>
        </p:grpSp>
        <p:grpSp>
          <p:nvGrpSpPr>
            <p:cNvPr id="42" name="Google Shape;42;p2"/>
            <p:cNvGrpSpPr/>
            <p:nvPr/>
          </p:nvGrpSpPr>
          <p:grpSpPr>
            <a:xfrm>
              <a:off x="6718994" y="1424851"/>
              <a:ext cx="468816" cy="7120145"/>
              <a:chOff x="533400" y="152400"/>
              <a:chExt cx="318597" cy="4838699"/>
            </a:xfrm>
          </p:grpSpPr>
          <p:sp>
            <p:nvSpPr>
              <p:cNvPr id="43" name="Google Shape;43;p2"/>
              <p:cNvSpPr/>
              <p:nvPr/>
            </p:nvSpPr>
            <p:spPr>
              <a:xfrm>
                <a:off x="5377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44" name="Google Shape;44;p2"/>
              <p:cNvPicPr preferRelativeResize="0"/>
              <p:nvPr/>
            </p:nvPicPr>
            <p:blipFill>
              <a:blip r:embed="rId2">
                <a:alphaModFix/>
              </a:blip>
              <a:stretch>
                <a:fillRect/>
              </a:stretch>
            </p:blipFill>
            <p:spPr>
              <a:xfrm>
                <a:off x="533400" y="152400"/>
                <a:ext cx="318597" cy="4838699"/>
              </a:xfrm>
              <a:prstGeom prst="rect">
                <a:avLst/>
              </a:prstGeom>
              <a:noFill/>
              <a:ln>
                <a:noFill/>
              </a:ln>
            </p:spPr>
          </p:pic>
        </p:grpSp>
        <p:grpSp>
          <p:nvGrpSpPr>
            <p:cNvPr id="45" name="Google Shape;45;p2"/>
            <p:cNvGrpSpPr/>
            <p:nvPr/>
          </p:nvGrpSpPr>
          <p:grpSpPr>
            <a:xfrm>
              <a:off x="7042215" y="1501051"/>
              <a:ext cx="468816" cy="7120145"/>
              <a:chOff x="685800" y="152400"/>
              <a:chExt cx="318597" cy="4838699"/>
            </a:xfrm>
          </p:grpSpPr>
          <p:sp>
            <p:nvSpPr>
              <p:cNvPr id="46" name="Google Shape;46;p2"/>
              <p:cNvSpPr/>
              <p:nvPr/>
            </p:nvSpPr>
            <p:spPr>
              <a:xfrm>
                <a:off x="6901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47" name="Google Shape;47;p2"/>
              <p:cNvPicPr preferRelativeResize="0"/>
              <p:nvPr/>
            </p:nvPicPr>
            <p:blipFill>
              <a:blip r:embed="rId2">
                <a:alphaModFix/>
              </a:blip>
              <a:stretch>
                <a:fillRect/>
              </a:stretch>
            </p:blipFill>
            <p:spPr>
              <a:xfrm>
                <a:off x="685800" y="152400"/>
                <a:ext cx="318597" cy="4838699"/>
              </a:xfrm>
              <a:prstGeom prst="rect">
                <a:avLst/>
              </a:prstGeom>
              <a:noFill/>
              <a:ln>
                <a:noFill/>
              </a:ln>
            </p:spPr>
          </p:pic>
        </p:grpSp>
        <p:grpSp>
          <p:nvGrpSpPr>
            <p:cNvPr id="48" name="Google Shape;48;p2"/>
            <p:cNvGrpSpPr/>
            <p:nvPr/>
          </p:nvGrpSpPr>
          <p:grpSpPr>
            <a:xfrm>
              <a:off x="7365436" y="1882051"/>
              <a:ext cx="468816" cy="7120145"/>
              <a:chOff x="838200" y="152400"/>
              <a:chExt cx="318597" cy="4838699"/>
            </a:xfrm>
          </p:grpSpPr>
          <p:sp>
            <p:nvSpPr>
              <p:cNvPr id="49" name="Google Shape;49;p2"/>
              <p:cNvSpPr/>
              <p:nvPr/>
            </p:nvSpPr>
            <p:spPr>
              <a:xfrm>
                <a:off x="8425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50" name="Google Shape;50;p2"/>
              <p:cNvPicPr preferRelativeResize="0"/>
              <p:nvPr/>
            </p:nvPicPr>
            <p:blipFill>
              <a:blip r:embed="rId2">
                <a:alphaModFix/>
              </a:blip>
              <a:stretch>
                <a:fillRect/>
              </a:stretch>
            </p:blipFill>
            <p:spPr>
              <a:xfrm>
                <a:off x="838200" y="152400"/>
                <a:ext cx="318597" cy="4838699"/>
              </a:xfrm>
              <a:prstGeom prst="rect">
                <a:avLst/>
              </a:prstGeom>
              <a:noFill/>
              <a:ln>
                <a:noFill/>
              </a:ln>
            </p:spPr>
          </p:pic>
        </p:grpSp>
        <p:grpSp>
          <p:nvGrpSpPr>
            <p:cNvPr id="51" name="Google Shape;51;p2"/>
            <p:cNvGrpSpPr/>
            <p:nvPr/>
          </p:nvGrpSpPr>
          <p:grpSpPr>
            <a:xfrm>
              <a:off x="7688656" y="1424851"/>
              <a:ext cx="468816" cy="7120145"/>
              <a:chOff x="990600" y="152400"/>
              <a:chExt cx="318597" cy="4838699"/>
            </a:xfrm>
          </p:grpSpPr>
          <p:sp>
            <p:nvSpPr>
              <p:cNvPr id="52" name="Google Shape;52;p2"/>
              <p:cNvSpPr/>
              <p:nvPr/>
            </p:nvSpPr>
            <p:spPr>
              <a:xfrm>
                <a:off x="9949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53" name="Google Shape;53;p2"/>
              <p:cNvPicPr preferRelativeResize="0"/>
              <p:nvPr/>
            </p:nvPicPr>
            <p:blipFill>
              <a:blip r:embed="rId2">
                <a:alphaModFix/>
              </a:blip>
              <a:stretch>
                <a:fillRect/>
              </a:stretch>
            </p:blipFill>
            <p:spPr>
              <a:xfrm>
                <a:off x="990600" y="152400"/>
                <a:ext cx="318597" cy="4838699"/>
              </a:xfrm>
              <a:prstGeom prst="rect">
                <a:avLst/>
              </a:prstGeom>
              <a:noFill/>
              <a:ln>
                <a:noFill/>
              </a:ln>
            </p:spPr>
          </p:pic>
        </p:grpSp>
        <p:grpSp>
          <p:nvGrpSpPr>
            <p:cNvPr id="54" name="Google Shape;54;p2"/>
            <p:cNvGrpSpPr/>
            <p:nvPr/>
          </p:nvGrpSpPr>
          <p:grpSpPr>
            <a:xfrm>
              <a:off x="8011877" y="2186851"/>
              <a:ext cx="468816" cy="7120145"/>
              <a:chOff x="3663063" y="152400"/>
              <a:chExt cx="318597" cy="4838699"/>
            </a:xfrm>
          </p:grpSpPr>
          <p:sp>
            <p:nvSpPr>
              <p:cNvPr id="55" name="Google Shape;55;p2"/>
              <p:cNvSpPr/>
              <p:nvPr/>
            </p:nvSpPr>
            <p:spPr>
              <a:xfrm>
                <a:off x="3667406"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56" name="Google Shape;56;p2"/>
              <p:cNvPicPr preferRelativeResize="0"/>
              <p:nvPr/>
            </p:nvPicPr>
            <p:blipFill>
              <a:blip r:embed="rId2">
                <a:alphaModFix/>
              </a:blip>
              <a:stretch>
                <a:fillRect/>
              </a:stretch>
            </p:blipFill>
            <p:spPr>
              <a:xfrm>
                <a:off x="3663063" y="152400"/>
                <a:ext cx="318597" cy="4838699"/>
              </a:xfrm>
              <a:prstGeom prst="rect">
                <a:avLst/>
              </a:prstGeom>
              <a:noFill/>
              <a:ln>
                <a:noFill/>
              </a:ln>
            </p:spPr>
          </p:pic>
        </p:grpSp>
        <p:grpSp>
          <p:nvGrpSpPr>
            <p:cNvPr id="57" name="Google Shape;57;p2"/>
            <p:cNvGrpSpPr/>
            <p:nvPr/>
          </p:nvGrpSpPr>
          <p:grpSpPr>
            <a:xfrm>
              <a:off x="8335098" y="1805851"/>
              <a:ext cx="468816" cy="7120145"/>
              <a:chOff x="1295400" y="152400"/>
              <a:chExt cx="318597" cy="4838699"/>
            </a:xfrm>
          </p:grpSpPr>
          <p:sp>
            <p:nvSpPr>
              <p:cNvPr id="58" name="Google Shape;58;p2"/>
              <p:cNvSpPr/>
              <p:nvPr/>
            </p:nvSpPr>
            <p:spPr>
              <a:xfrm>
                <a:off x="12997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59" name="Google Shape;59;p2"/>
              <p:cNvPicPr preferRelativeResize="0"/>
              <p:nvPr/>
            </p:nvPicPr>
            <p:blipFill>
              <a:blip r:embed="rId2">
                <a:alphaModFix/>
              </a:blip>
              <a:stretch>
                <a:fillRect/>
              </a:stretch>
            </p:blipFill>
            <p:spPr>
              <a:xfrm>
                <a:off x="1295400" y="152400"/>
                <a:ext cx="318597" cy="4838699"/>
              </a:xfrm>
              <a:prstGeom prst="rect">
                <a:avLst/>
              </a:prstGeom>
              <a:noFill/>
              <a:ln>
                <a:noFill/>
              </a:ln>
            </p:spPr>
          </p:pic>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60"/>
        <p:cNvGrpSpPr/>
        <p:nvPr/>
      </p:nvGrpSpPr>
      <p:grpSpPr>
        <a:xfrm>
          <a:off x="0" y="0"/>
          <a:ext cx="0" cy="0"/>
          <a:chOff x="0" y="0"/>
          <a:chExt cx="0" cy="0"/>
        </a:xfrm>
      </p:grpSpPr>
      <p:sp>
        <p:nvSpPr>
          <p:cNvPr id="61" name="Google Shape;61;p3"/>
          <p:cNvSpPr txBox="1">
            <a:spLocks noGrp="1"/>
          </p:cNvSpPr>
          <p:nvPr>
            <p:ph type="ctrTitle"/>
          </p:nvPr>
        </p:nvSpPr>
        <p:spPr>
          <a:xfrm>
            <a:off x="752800" y="440350"/>
            <a:ext cx="7485900" cy="1159800"/>
          </a:xfrm>
          <a:prstGeom prst="rect">
            <a:avLst/>
          </a:prstGeom>
        </p:spPr>
        <p:txBody>
          <a:bodyPr spcFirstLastPara="1" wrap="square" lIns="0" tIns="0" rIns="0" bIns="0" anchor="b" anchorCtr="0">
            <a:noAutofit/>
          </a:bodyPr>
          <a:lstStyle>
            <a:lvl1pPr lvl="0" rtl="0">
              <a:spcBef>
                <a:spcPts val="0"/>
              </a:spcBef>
              <a:spcAft>
                <a:spcPts val="0"/>
              </a:spcAft>
              <a:buSzPts val="4600"/>
              <a:buNone/>
              <a:defRPr sz="4600"/>
            </a:lvl1pPr>
            <a:lvl2pPr lvl="1" rtl="0">
              <a:spcBef>
                <a:spcPts val="0"/>
              </a:spcBef>
              <a:spcAft>
                <a:spcPts val="0"/>
              </a:spcAft>
              <a:buSzPts val="4600"/>
              <a:buNone/>
              <a:defRPr sz="4600"/>
            </a:lvl2pPr>
            <a:lvl3pPr lvl="2" rtl="0">
              <a:spcBef>
                <a:spcPts val="0"/>
              </a:spcBef>
              <a:spcAft>
                <a:spcPts val="0"/>
              </a:spcAft>
              <a:buSzPts val="4600"/>
              <a:buNone/>
              <a:defRPr sz="4600"/>
            </a:lvl3pPr>
            <a:lvl4pPr lvl="3" rtl="0">
              <a:spcBef>
                <a:spcPts val="0"/>
              </a:spcBef>
              <a:spcAft>
                <a:spcPts val="0"/>
              </a:spcAft>
              <a:buSzPts val="4600"/>
              <a:buNone/>
              <a:defRPr sz="4600"/>
            </a:lvl4pPr>
            <a:lvl5pPr lvl="4" rtl="0">
              <a:spcBef>
                <a:spcPts val="0"/>
              </a:spcBef>
              <a:spcAft>
                <a:spcPts val="0"/>
              </a:spcAft>
              <a:buSzPts val="4600"/>
              <a:buNone/>
              <a:defRPr sz="4600"/>
            </a:lvl5pPr>
            <a:lvl6pPr lvl="5" rtl="0">
              <a:spcBef>
                <a:spcPts val="0"/>
              </a:spcBef>
              <a:spcAft>
                <a:spcPts val="0"/>
              </a:spcAft>
              <a:buSzPts val="4600"/>
              <a:buNone/>
              <a:defRPr sz="4600"/>
            </a:lvl6pPr>
            <a:lvl7pPr lvl="6" rtl="0">
              <a:spcBef>
                <a:spcPts val="0"/>
              </a:spcBef>
              <a:spcAft>
                <a:spcPts val="0"/>
              </a:spcAft>
              <a:buSzPts val="4600"/>
              <a:buNone/>
              <a:defRPr sz="4600"/>
            </a:lvl7pPr>
            <a:lvl8pPr lvl="7" rtl="0">
              <a:spcBef>
                <a:spcPts val="0"/>
              </a:spcBef>
              <a:spcAft>
                <a:spcPts val="0"/>
              </a:spcAft>
              <a:buSzPts val="4600"/>
              <a:buNone/>
              <a:defRPr sz="4600"/>
            </a:lvl8pPr>
            <a:lvl9pPr lvl="8" rtl="0">
              <a:spcBef>
                <a:spcPts val="0"/>
              </a:spcBef>
              <a:spcAft>
                <a:spcPts val="0"/>
              </a:spcAft>
              <a:buSzPts val="4600"/>
              <a:buNone/>
              <a:defRPr sz="4600"/>
            </a:lvl9pPr>
          </a:lstStyle>
          <a:p>
            <a:endParaRPr/>
          </a:p>
        </p:txBody>
      </p:sp>
      <p:sp>
        <p:nvSpPr>
          <p:cNvPr id="62" name="Google Shape;62;p3"/>
          <p:cNvSpPr txBox="1">
            <a:spLocks noGrp="1"/>
          </p:cNvSpPr>
          <p:nvPr>
            <p:ph type="subTitle" idx="1"/>
          </p:nvPr>
        </p:nvSpPr>
        <p:spPr>
          <a:xfrm>
            <a:off x="752800" y="1697054"/>
            <a:ext cx="7485900" cy="784800"/>
          </a:xfrm>
          <a:prstGeom prst="rect">
            <a:avLst/>
          </a:prstGeom>
        </p:spPr>
        <p:txBody>
          <a:bodyPr spcFirstLastPara="1" wrap="square" lIns="0" tIns="0" rIns="0" bIns="0" anchor="t" anchorCtr="0">
            <a:noAutofit/>
          </a:bodyPr>
          <a:lstStyle>
            <a:lvl1pPr lvl="0" rtl="0">
              <a:spcBef>
                <a:spcPts val="0"/>
              </a:spcBef>
              <a:spcAft>
                <a:spcPts val="0"/>
              </a:spcAft>
              <a:buSzPts val="1400"/>
              <a:buNone/>
              <a:defRPr>
                <a:solidFill>
                  <a:schemeClr val="accent5"/>
                </a:solidFill>
              </a:defRPr>
            </a:lvl1pPr>
            <a:lvl2pPr lvl="1" rtl="0">
              <a:spcBef>
                <a:spcPts val="1000"/>
              </a:spcBef>
              <a:spcAft>
                <a:spcPts val="0"/>
              </a:spcAft>
              <a:buSzPts val="3000"/>
              <a:buNone/>
              <a:defRPr sz="3000">
                <a:solidFill>
                  <a:schemeClr val="accent5"/>
                </a:solidFill>
              </a:defRPr>
            </a:lvl2pPr>
            <a:lvl3pPr lvl="2" rtl="0">
              <a:spcBef>
                <a:spcPts val="1000"/>
              </a:spcBef>
              <a:spcAft>
                <a:spcPts val="0"/>
              </a:spcAft>
              <a:buSzPts val="3000"/>
              <a:buNone/>
              <a:defRPr sz="3000">
                <a:solidFill>
                  <a:schemeClr val="accent5"/>
                </a:solidFill>
              </a:defRPr>
            </a:lvl3pPr>
            <a:lvl4pPr lvl="3" rtl="0">
              <a:spcBef>
                <a:spcPts val="1000"/>
              </a:spcBef>
              <a:spcAft>
                <a:spcPts val="0"/>
              </a:spcAft>
              <a:buClr>
                <a:schemeClr val="accent5"/>
              </a:buClr>
              <a:buSzPts val="3000"/>
              <a:buNone/>
              <a:defRPr sz="3000">
                <a:solidFill>
                  <a:schemeClr val="accent5"/>
                </a:solidFill>
              </a:defRPr>
            </a:lvl4pPr>
            <a:lvl5pPr lvl="4" rtl="0">
              <a:spcBef>
                <a:spcPts val="1000"/>
              </a:spcBef>
              <a:spcAft>
                <a:spcPts val="0"/>
              </a:spcAft>
              <a:buClr>
                <a:schemeClr val="accent5"/>
              </a:buClr>
              <a:buSzPts val="3000"/>
              <a:buNone/>
              <a:defRPr sz="3000">
                <a:solidFill>
                  <a:schemeClr val="accent5"/>
                </a:solidFill>
              </a:defRPr>
            </a:lvl5pPr>
            <a:lvl6pPr lvl="5" rtl="0">
              <a:spcBef>
                <a:spcPts val="1000"/>
              </a:spcBef>
              <a:spcAft>
                <a:spcPts val="0"/>
              </a:spcAft>
              <a:buClr>
                <a:schemeClr val="accent5"/>
              </a:buClr>
              <a:buSzPts val="3000"/>
              <a:buNone/>
              <a:defRPr sz="3000">
                <a:solidFill>
                  <a:schemeClr val="accent5"/>
                </a:solidFill>
              </a:defRPr>
            </a:lvl6pPr>
            <a:lvl7pPr lvl="6" rtl="0">
              <a:spcBef>
                <a:spcPts val="1000"/>
              </a:spcBef>
              <a:spcAft>
                <a:spcPts val="0"/>
              </a:spcAft>
              <a:buClr>
                <a:schemeClr val="accent5"/>
              </a:buClr>
              <a:buSzPts val="3000"/>
              <a:buNone/>
              <a:defRPr sz="3000">
                <a:solidFill>
                  <a:schemeClr val="accent5"/>
                </a:solidFill>
              </a:defRPr>
            </a:lvl7pPr>
            <a:lvl8pPr lvl="7" rtl="0">
              <a:spcBef>
                <a:spcPts val="1000"/>
              </a:spcBef>
              <a:spcAft>
                <a:spcPts val="0"/>
              </a:spcAft>
              <a:buClr>
                <a:schemeClr val="accent5"/>
              </a:buClr>
              <a:buSzPts val="3000"/>
              <a:buNone/>
              <a:defRPr sz="3000">
                <a:solidFill>
                  <a:schemeClr val="accent5"/>
                </a:solidFill>
              </a:defRPr>
            </a:lvl8pPr>
            <a:lvl9pPr lvl="8" rtl="0">
              <a:spcBef>
                <a:spcPts val="1000"/>
              </a:spcBef>
              <a:spcAft>
                <a:spcPts val="1000"/>
              </a:spcAft>
              <a:buClr>
                <a:schemeClr val="accent5"/>
              </a:buClr>
              <a:buSzPts val="3000"/>
              <a:buNone/>
              <a:defRPr sz="3000">
                <a:solidFill>
                  <a:schemeClr val="accent5"/>
                </a:solidFill>
              </a:defRPr>
            </a:lvl9pPr>
          </a:lstStyle>
          <a:p>
            <a:endParaRPr/>
          </a:p>
        </p:txBody>
      </p:sp>
      <p:grpSp>
        <p:nvGrpSpPr>
          <p:cNvPr id="63" name="Google Shape;63;p3"/>
          <p:cNvGrpSpPr/>
          <p:nvPr/>
        </p:nvGrpSpPr>
        <p:grpSpPr>
          <a:xfrm>
            <a:off x="3409171" y="2429676"/>
            <a:ext cx="5318543" cy="7882145"/>
            <a:chOff x="3485371" y="1424851"/>
            <a:chExt cx="5318543" cy="7882145"/>
          </a:xfrm>
        </p:grpSpPr>
        <p:grpSp>
          <p:nvGrpSpPr>
            <p:cNvPr id="64" name="Google Shape;64;p3"/>
            <p:cNvGrpSpPr/>
            <p:nvPr/>
          </p:nvGrpSpPr>
          <p:grpSpPr>
            <a:xfrm>
              <a:off x="3485371" y="1958251"/>
              <a:ext cx="468816" cy="7120145"/>
              <a:chOff x="1447800" y="152400"/>
              <a:chExt cx="318597" cy="4838699"/>
            </a:xfrm>
          </p:grpSpPr>
          <p:sp>
            <p:nvSpPr>
              <p:cNvPr id="65" name="Google Shape;65;p3"/>
              <p:cNvSpPr/>
              <p:nvPr/>
            </p:nvSpPr>
            <p:spPr>
              <a:xfrm>
                <a:off x="14521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66" name="Google Shape;66;p3"/>
              <p:cNvPicPr preferRelativeResize="0"/>
              <p:nvPr/>
            </p:nvPicPr>
            <p:blipFill>
              <a:blip r:embed="rId2">
                <a:alphaModFix/>
              </a:blip>
              <a:stretch>
                <a:fillRect/>
              </a:stretch>
            </p:blipFill>
            <p:spPr>
              <a:xfrm>
                <a:off x="1447800" y="152400"/>
                <a:ext cx="318597" cy="4838699"/>
              </a:xfrm>
              <a:prstGeom prst="rect">
                <a:avLst/>
              </a:prstGeom>
              <a:noFill/>
              <a:ln>
                <a:noFill/>
              </a:ln>
            </p:spPr>
          </p:pic>
        </p:grpSp>
        <p:grpSp>
          <p:nvGrpSpPr>
            <p:cNvPr id="67" name="Google Shape;67;p3"/>
            <p:cNvGrpSpPr/>
            <p:nvPr/>
          </p:nvGrpSpPr>
          <p:grpSpPr>
            <a:xfrm>
              <a:off x="3808592" y="1577251"/>
              <a:ext cx="468816" cy="7120145"/>
              <a:chOff x="1600200" y="152400"/>
              <a:chExt cx="318597" cy="4838699"/>
            </a:xfrm>
          </p:grpSpPr>
          <p:sp>
            <p:nvSpPr>
              <p:cNvPr id="68" name="Google Shape;68;p3"/>
              <p:cNvSpPr/>
              <p:nvPr/>
            </p:nvSpPr>
            <p:spPr>
              <a:xfrm>
                <a:off x="16045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69" name="Google Shape;69;p3"/>
              <p:cNvPicPr preferRelativeResize="0"/>
              <p:nvPr/>
            </p:nvPicPr>
            <p:blipFill>
              <a:blip r:embed="rId2">
                <a:alphaModFix/>
              </a:blip>
              <a:stretch>
                <a:fillRect/>
              </a:stretch>
            </p:blipFill>
            <p:spPr>
              <a:xfrm>
                <a:off x="1600200" y="152400"/>
                <a:ext cx="318597" cy="4838699"/>
              </a:xfrm>
              <a:prstGeom prst="rect">
                <a:avLst/>
              </a:prstGeom>
              <a:noFill/>
              <a:ln>
                <a:noFill/>
              </a:ln>
            </p:spPr>
          </p:pic>
        </p:grpSp>
        <p:grpSp>
          <p:nvGrpSpPr>
            <p:cNvPr id="70" name="Google Shape;70;p3"/>
            <p:cNvGrpSpPr/>
            <p:nvPr/>
          </p:nvGrpSpPr>
          <p:grpSpPr>
            <a:xfrm>
              <a:off x="4131812" y="2186851"/>
              <a:ext cx="468816" cy="7120145"/>
              <a:chOff x="533400" y="152400"/>
              <a:chExt cx="318597" cy="4838699"/>
            </a:xfrm>
          </p:grpSpPr>
          <p:sp>
            <p:nvSpPr>
              <p:cNvPr id="71" name="Google Shape;71;p3"/>
              <p:cNvSpPr/>
              <p:nvPr/>
            </p:nvSpPr>
            <p:spPr>
              <a:xfrm>
                <a:off x="5377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72" name="Google Shape;72;p3"/>
              <p:cNvPicPr preferRelativeResize="0"/>
              <p:nvPr/>
            </p:nvPicPr>
            <p:blipFill>
              <a:blip r:embed="rId2">
                <a:alphaModFix/>
              </a:blip>
              <a:stretch>
                <a:fillRect/>
              </a:stretch>
            </p:blipFill>
            <p:spPr>
              <a:xfrm>
                <a:off x="533400" y="152400"/>
                <a:ext cx="318597" cy="4838699"/>
              </a:xfrm>
              <a:prstGeom prst="rect">
                <a:avLst/>
              </a:prstGeom>
              <a:noFill/>
              <a:ln>
                <a:noFill/>
              </a:ln>
            </p:spPr>
          </p:pic>
        </p:grpSp>
        <p:grpSp>
          <p:nvGrpSpPr>
            <p:cNvPr id="73" name="Google Shape;73;p3"/>
            <p:cNvGrpSpPr/>
            <p:nvPr/>
          </p:nvGrpSpPr>
          <p:grpSpPr>
            <a:xfrm>
              <a:off x="4455033" y="1729651"/>
              <a:ext cx="468816" cy="7120145"/>
              <a:chOff x="685800" y="152400"/>
              <a:chExt cx="318597" cy="4838699"/>
            </a:xfrm>
          </p:grpSpPr>
          <p:sp>
            <p:nvSpPr>
              <p:cNvPr id="74" name="Google Shape;74;p3"/>
              <p:cNvSpPr/>
              <p:nvPr/>
            </p:nvSpPr>
            <p:spPr>
              <a:xfrm>
                <a:off x="6901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75" name="Google Shape;75;p3"/>
              <p:cNvPicPr preferRelativeResize="0"/>
              <p:nvPr/>
            </p:nvPicPr>
            <p:blipFill>
              <a:blip r:embed="rId2">
                <a:alphaModFix/>
              </a:blip>
              <a:stretch>
                <a:fillRect/>
              </a:stretch>
            </p:blipFill>
            <p:spPr>
              <a:xfrm>
                <a:off x="685800" y="152400"/>
                <a:ext cx="318597" cy="4838699"/>
              </a:xfrm>
              <a:prstGeom prst="rect">
                <a:avLst/>
              </a:prstGeom>
              <a:noFill/>
              <a:ln>
                <a:noFill/>
              </a:ln>
            </p:spPr>
          </p:pic>
        </p:grpSp>
        <p:grpSp>
          <p:nvGrpSpPr>
            <p:cNvPr id="76" name="Google Shape;76;p3"/>
            <p:cNvGrpSpPr/>
            <p:nvPr/>
          </p:nvGrpSpPr>
          <p:grpSpPr>
            <a:xfrm>
              <a:off x="4778254" y="1424851"/>
              <a:ext cx="468816" cy="7120145"/>
              <a:chOff x="838200" y="152400"/>
              <a:chExt cx="318597" cy="4838699"/>
            </a:xfrm>
          </p:grpSpPr>
          <p:sp>
            <p:nvSpPr>
              <p:cNvPr id="77" name="Google Shape;77;p3"/>
              <p:cNvSpPr/>
              <p:nvPr/>
            </p:nvSpPr>
            <p:spPr>
              <a:xfrm>
                <a:off x="8425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78" name="Google Shape;78;p3"/>
              <p:cNvPicPr preferRelativeResize="0"/>
              <p:nvPr/>
            </p:nvPicPr>
            <p:blipFill>
              <a:blip r:embed="rId2">
                <a:alphaModFix/>
              </a:blip>
              <a:stretch>
                <a:fillRect/>
              </a:stretch>
            </p:blipFill>
            <p:spPr>
              <a:xfrm>
                <a:off x="838200" y="152400"/>
                <a:ext cx="318597" cy="4838699"/>
              </a:xfrm>
              <a:prstGeom prst="rect">
                <a:avLst/>
              </a:prstGeom>
              <a:noFill/>
              <a:ln>
                <a:noFill/>
              </a:ln>
            </p:spPr>
          </p:pic>
        </p:grpSp>
        <p:grpSp>
          <p:nvGrpSpPr>
            <p:cNvPr id="79" name="Google Shape;79;p3"/>
            <p:cNvGrpSpPr/>
            <p:nvPr/>
          </p:nvGrpSpPr>
          <p:grpSpPr>
            <a:xfrm>
              <a:off x="5101474" y="1882051"/>
              <a:ext cx="468816" cy="7120145"/>
              <a:chOff x="990600" y="152400"/>
              <a:chExt cx="318597" cy="4838699"/>
            </a:xfrm>
          </p:grpSpPr>
          <p:sp>
            <p:nvSpPr>
              <p:cNvPr id="80" name="Google Shape;80;p3"/>
              <p:cNvSpPr/>
              <p:nvPr/>
            </p:nvSpPr>
            <p:spPr>
              <a:xfrm>
                <a:off x="9949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81" name="Google Shape;81;p3"/>
              <p:cNvPicPr preferRelativeResize="0"/>
              <p:nvPr/>
            </p:nvPicPr>
            <p:blipFill>
              <a:blip r:embed="rId2">
                <a:alphaModFix/>
              </a:blip>
              <a:stretch>
                <a:fillRect/>
              </a:stretch>
            </p:blipFill>
            <p:spPr>
              <a:xfrm>
                <a:off x="990600" y="152400"/>
                <a:ext cx="318597" cy="4838699"/>
              </a:xfrm>
              <a:prstGeom prst="rect">
                <a:avLst/>
              </a:prstGeom>
              <a:noFill/>
              <a:ln>
                <a:noFill/>
              </a:ln>
            </p:spPr>
          </p:pic>
        </p:grpSp>
        <p:grpSp>
          <p:nvGrpSpPr>
            <p:cNvPr id="82" name="Google Shape;82;p3"/>
            <p:cNvGrpSpPr/>
            <p:nvPr/>
          </p:nvGrpSpPr>
          <p:grpSpPr>
            <a:xfrm>
              <a:off x="5424695" y="1729651"/>
              <a:ext cx="468816" cy="7120145"/>
              <a:chOff x="3663063" y="152400"/>
              <a:chExt cx="318597" cy="4838699"/>
            </a:xfrm>
          </p:grpSpPr>
          <p:sp>
            <p:nvSpPr>
              <p:cNvPr id="83" name="Google Shape;83;p3"/>
              <p:cNvSpPr/>
              <p:nvPr/>
            </p:nvSpPr>
            <p:spPr>
              <a:xfrm>
                <a:off x="3667406"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84" name="Google Shape;84;p3"/>
              <p:cNvPicPr preferRelativeResize="0"/>
              <p:nvPr/>
            </p:nvPicPr>
            <p:blipFill>
              <a:blip r:embed="rId2">
                <a:alphaModFix/>
              </a:blip>
              <a:stretch>
                <a:fillRect/>
              </a:stretch>
            </p:blipFill>
            <p:spPr>
              <a:xfrm>
                <a:off x="3663063" y="152400"/>
                <a:ext cx="318597" cy="4838699"/>
              </a:xfrm>
              <a:prstGeom prst="rect">
                <a:avLst/>
              </a:prstGeom>
              <a:noFill/>
              <a:ln>
                <a:noFill/>
              </a:ln>
            </p:spPr>
          </p:pic>
        </p:grpSp>
        <p:grpSp>
          <p:nvGrpSpPr>
            <p:cNvPr id="85" name="Google Shape;85;p3"/>
            <p:cNvGrpSpPr/>
            <p:nvPr/>
          </p:nvGrpSpPr>
          <p:grpSpPr>
            <a:xfrm>
              <a:off x="5747916" y="2034451"/>
              <a:ext cx="468816" cy="7120145"/>
              <a:chOff x="1295400" y="152400"/>
              <a:chExt cx="318597" cy="4838699"/>
            </a:xfrm>
          </p:grpSpPr>
          <p:sp>
            <p:nvSpPr>
              <p:cNvPr id="86" name="Google Shape;86;p3"/>
              <p:cNvSpPr/>
              <p:nvPr/>
            </p:nvSpPr>
            <p:spPr>
              <a:xfrm>
                <a:off x="12997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87" name="Google Shape;87;p3"/>
              <p:cNvPicPr preferRelativeResize="0"/>
              <p:nvPr/>
            </p:nvPicPr>
            <p:blipFill>
              <a:blip r:embed="rId2">
                <a:alphaModFix/>
              </a:blip>
              <a:stretch>
                <a:fillRect/>
              </a:stretch>
            </p:blipFill>
            <p:spPr>
              <a:xfrm>
                <a:off x="1295400" y="152400"/>
                <a:ext cx="318597" cy="4838699"/>
              </a:xfrm>
              <a:prstGeom prst="rect">
                <a:avLst/>
              </a:prstGeom>
              <a:noFill/>
              <a:ln>
                <a:noFill/>
              </a:ln>
            </p:spPr>
          </p:pic>
        </p:grpSp>
        <p:grpSp>
          <p:nvGrpSpPr>
            <p:cNvPr id="88" name="Google Shape;88;p3"/>
            <p:cNvGrpSpPr/>
            <p:nvPr/>
          </p:nvGrpSpPr>
          <p:grpSpPr>
            <a:xfrm>
              <a:off x="6072553" y="1958251"/>
              <a:ext cx="468816" cy="7120145"/>
              <a:chOff x="1447800" y="152400"/>
              <a:chExt cx="318597" cy="4838699"/>
            </a:xfrm>
          </p:grpSpPr>
          <p:sp>
            <p:nvSpPr>
              <p:cNvPr id="89" name="Google Shape;89;p3"/>
              <p:cNvSpPr/>
              <p:nvPr/>
            </p:nvSpPr>
            <p:spPr>
              <a:xfrm>
                <a:off x="14521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90" name="Google Shape;90;p3"/>
              <p:cNvPicPr preferRelativeResize="0"/>
              <p:nvPr/>
            </p:nvPicPr>
            <p:blipFill>
              <a:blip r:embed="rId2">
                <a:alphaModFix/>
              </a:blip>
              <a:stretch>
                <a:fillRect/>
              </a:stretch>
            </p:blipFill>
            <p:spPr>
              <a:xfrm>
                <a:off x="1447800" y="152400"/>
                <a:ext cx="318597" cy="4838699"/>
              </a:xfrm>
              <a:prstGeom prst="rect">
                <a:avLst/>
              </a:prstGeom>
              <a:noFill/>
              <a:ln>
                <a:noFill/>
              </a:ln>
            </p:spPr>
          </p:pic>
        </p:grpSp>
        <p:grpSp>
          <p:nvGrpSpPr>
            <p:cNvPr id="91" name="Google Shape;91;p3"/>
            <p:cNvGrpSpPr/>
            <p:nvPr/>
          </p:nvGrpSpPr>
          <p:grpSpPr>
            <a:xfrm>
              <a:off x="6395774" y="1653451"/>
              <a:ext cx="468816" cy="7120145"/>
              <a:chOff x="1600200" y="152400"/>
              <a:chExt cx="318597" cy="4838699"/>
            </a:xfrm>
          </p:grpSpPr>
          <p:sp>
            <p:nvSpPr>
              <p:cNvPr id="92" name="Google Shape;92;p3"/>
              <p:cNvSpPr/>
              <p:nvPr/>
            </p:nvSpPr>
            <p:spPr>
              <a:xfrm>
                <a:off x="16045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93" name="Google Shape;93;p3"/>
              <p:cNvPicPr preferRelativeResize="0"/>
              <p:nvPr/>
            </p:nvPicPr>
            <p:blipFill>
              <a:blip r:embed="rId2">
                <a:alphaModFix/>
              </a:blip>
              <a:stretch>
                <a:fillRect/>
              </a:stretch>
            </p:blipFill>
            <p:spPr>
              <a:xfrm>
                <a:off x="1600200" y="152400"/>
                <a:ext cx="318597" cy="4838699"/>
              </a:xfrm>
              <a:prstGeom prst="rect">
                <a:avLst/>
              </a:prstGeom>
              <a:noFill/>
              <a:ln>
                <a:noFill/>
              </a:ln>
            </p:spPr>
          </p:pic>
        </p:grpSp>
        <p:grpSp>
          <p:nvGrpSpPr>
            <p:cNvPr id="94" name="Google Shape;94;p3"/>
            <p:cNvGrpSpPr/>
            <p:nvPr/>
          </p:nvGrpSpPr>
          <p:grpSpPr>
            <a:xfrm>
              <a:off x="6718994" y="1424851"/>
              <a:ext cx="468816" cy="7120145"/>
              <a:chOff x="533400" y="152400"/>
              <a:chExt cx="318597" cy="4838699"/>
            </a:xfrm>
          </p:grpSpPr>
          <p:sp>
            <p:nvSpPr>
              <p:cNvPr id="95" name="Google Shape;95;p3"/>
              <p:cNvSpPr/>
              <p:nvPr/>
            </p:nvSpPr>
            <p:spPr>
              <a:xfrm>
                <a:off x="5377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96" name="Google Shape;96;p3"/>
              <p:cNvPicPr preferRelativeResize="0"/>
              <p:nvPr/>
            </p:nvPicPr>
            <p:blipFill>
              <a:blip r:embed="rId2">
                <a:alphaModFix/>
              </a:blip>
              <a:stretch>
                <a:fillRect/>
              </a:stretch>
            </p:blipFill>
            <p:spPr>
              <a:xfrm>
                <a:off x="533400" y="152400"/>
                <a:ext cx="318597" cy="4838699"/>
              </a:xfrm>
              <a:prstGeom prst="rect">
                <a:avLst/>
              </a:prstGeom>
              <a:noFill/>
              <a:ln>
                <a:noFill/>
              </a:ln>
            </p:spPr>
          </p:pic>
        </p:grpSp>
        <p:grpSp>
          <p:nvGrpSpPr>
            <p:cNvPr id="97" name="Google Shape;97;p3"/>
            <p:cNvGrpSpPr/>
            <p:nvPr/>
          </p:nvGrpSpPr>
          <p:grpSpPr>
            <a:xfrm>
              <a:off x="7042215" y="1501051"/>
              <a:ext cx="468816" cy="7120145"/>
              <a:chOff x="685800" y="152400"/>
              <a:chExt cx="318597" cy="4838699"/>
            </a:xfrm>
          </p:grpSpPr>
          <p:sp>
            <p:nvSpPr>
              <p:cNvPr id="98" name="Google Shape;98;p3"/>
              <p:cNvSpPr/>
              <p:nvPr/>
            </p:nvSpPr>
            <p:spPr>
              <a:xfrm>
                <a:off x="6901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99" name="Google Shape;99;p3"/>
              <p:cNvPicPr preferRelativeResize="0"/>
              <p:nvPr/>
            </p:nvPicPr>
            <p:blipFill>
              <a:blip r:embed="rId2">
                <a:alphaModFix/>
              </a:blip>
              <a:stretch>
                <a:fillRect/>
              </a:stretch>
            </p:blipFill>
            <p:spPr>
              <a:xfrm>
                <a:off x="685800" y="152400"/>
                <a:ext cx="318597" cy="4838699"/>
              </a:xfrm>
              <a:prstGeom prst="rect">
                <a:avLst/>
              </a:prstGeom>
              <a:noFill/>
              <a:ln>
                <a:noFill/>
              </a:ln>
            </p:spPr>
          </p:pic>
        </p:grpSp>
        <p:grpSp>
          <p:nvGrpSpPr>
            <p:cNvPr id="100" name="Google Shape;100;p3"/>
            <p:cNvGrpSpPr/>
            <p:nvPr/>
          </p:nvGrpSpPr>
          <p:grpSpPr>
            <a:xfrm>
              <a:off x="7365436" y="1882051"/>
              <a:ext cx="468816" cy="7120145"/>
              <a:chOff x="838200" y="152400"/>
              <a:chExt cx="318597" cy="4838699"/>
            </a:xfrm>
          </p:grpSpPr>
          <p:sp>
            <p:nvSpPr>
              <p:cNvPr id="101" name="Google Shape;101;p3"/>
              <p:cNvSpPr/>
              <p:nvPr/>
            </p:nvSpPr>
            <p:spPr>
              <a:xfrm>
                <a:off x="8425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02" name="Google Shape;102;p3"/>
              <p:cNvPicPr preferRelativeResize="0"/>
              <p:nvPr/>
            </p:nvPicPr>
            <p:blipFill>
              <a:blip r:embed="rId2">
                <a:alphaModFix/>
              </a:blip>
              <a:stretch>
                <a:fillRect/>
              </a:stretch>
            </p:blipFill>
            <p:spPr>
              <a:xfrm>
                <a:off x="838200" y="152400"/>
                <a:ext cx="318597" cy="4838699"/>
              </a:xfrm>
              <a:prstGeom prst="rect">
                <a:avLst/>
              </a:prstGeom>
              <a:noFill/>
              <a:ln>
                <a:noFill/>
              </a:ln>
            </p:spPr>
          </p:pic>
        </p:grpSp>
        <p:grpSp>
          <p:nvGrpSpPr>
            <p:cNvPr id="103" name="Google Shape;103;p3"/>
            <p:cNvGrpSpPr/>
            <p:nvPr/>
          </p:nvGrpSpPr>
          <p:grpSpPr>
            <a:xfrm>
              <a:off x="7688656" y="1424851"/>
              <a:ext cx="468816" cy="7120145"/>
              <a:chOff x="990600" y="152400"/>
              <a:chExt cx="318597" cy="4838699"/>
            </a:xfrm>
          </p:grpSpPr>
          <p:sp>
            <p:nvSpPr>
              <p:cNvPr id="104" name="Google Shape;104;p3"/>
              <p:cNvSpPr/>
              <p:nvPr/>
            </p:nvSpPr>
            <p:spPr>
              <a:xfrm>
                <a:off x="9949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05" name="Google Shape;105;p3"/>
              <p:cNvPicPr preferRelativeResize="0"/>
              <p:nvPr/>
            </p:nvPicPr>
            <p:blipFill>
              <a:blip r:embed="rId2">
                <a:alphaModFix/>
              </a:blip>
              <a:stretch>
                <a:fillRect/>
              </a:stretch>
            </p:blipFill>
            <p:spPr>
              <a:xfrm>
                <a:off x="990600" y="152400"/>
                <a:ext cx="318597" cy="4838699"/>
              </a:xfrm>
              <a:prstGeom prst="rect">
                <a:avLst/>
              </a:prstGeom>
              <a:noFill/>
              <a:ln>
                <a:noFill/>
              </a:ln>
            </p:spPr>
          </p:pic>
        </p:grpSp>
        <p:grpSp>
          <p:nvGrpSpPr>
            <p:cNvPr id="106" name="Google Shape;106;p3"/>
            <p:cNvGrpSpPr/>
            <p:nvPr/>
          </p:nvGrpSpPr>
          <p:grpSpPr>
            <a:xfrm>
              <a:off x="8011877" y="2186851"/>
              <a:ext cx="468816" cy="7120145"/>
              <a:chOff x="3663063" y="152400"/>
              <a:chExt cx="318597" cy="4838699"/>
            </a:xfrm>
          </p:grpSpPr>
          <p:sp>
            <p:nvSpPr>
              <p:cNvPr id="107" name="Google Shape;107;p3"/>
              <p:cNvSpPr/>
              <p:nvPr/>
            </p:nvSpPr>
            <p:spPr>
              <a:xfrm>
                <a:off x="3667406"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08" name="Google Shape;108;p3"/>
              <p:cNvPicPr preferRelativeResize="0"/>
              <p:nvPr/>
            </p:nvPicPr>
            <p:blipFill>
              <a:blip r:embed="rId2">
                <a:alphaModFix/>
              </a:blip>
              <a:stretch>
                <a:fillRect/>
              </a:stretch>
            </p:blipFill>
            <p:spPr>
              <a:xfrm>
                <a:off x="3663063" y="152400"/>
                <a:ext cx="318597" cy="4838699"/>
              </a:xfrm>
              <a:prstGeom prst="rect">
                <a:avLst/>
              </a:prstGeom>
              <a:noFill/>
              <a:ln>
                <a:noFill/>
              </a:ln>
            </p:spPr>
          </p:pic>
        </p:grpSp>
        <p:grpSp>
          <p:nvGrpSpPr>
            <p:cNvPr id="109" name="Google Shape;109;p3"/>
            <p:cNvGrpSpPr/>
            <p:nvPr/>
          </p:nvGrpSpPr>
          <p:grpSpPr>
            <a:xfrm>
              <a:off x="8335098" y="1805851"/>
              <a:ext cx="468816" cy="7120145"/>
              <a:chOff x="1295400" y="152400"/>
              <a:chExt cx="318597" cy="4838699"/>
            </a:xfrm>
          </p:grpSpPr>
          <p:sp>
            <p:nvSpPr>
              <p:cNvPr id="110" name="Google Shape;110;p3"/>
              <p:cNvSpPr/>
              <p:nvPr/>
            </p:nvSpPr>
            <p:spPr>
              <a:xfrm>
                <a:off x="12997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11" name="Google Shape;111;p3"/>
              <p:cNvPicPr preferRelativeResize="0"/>
              <p:nvPr/>
            </p:nvPicPr>
            <p:blipFill>
              <a:blip r:embed="rId2">
                <a:alphaModFix/>
              </a:blip>
              <a:stretch>
                <a:fillRect/>
              </a:stretch>
            </p:blipFill>
            <p:spPr>
              <a:xfrm>
                <a:off x="1295400" y="152400"/>
                <a:ext cx="318597" cy="4838699"/>
              </a:xfrm>
              <a:prstGeom prst="rect">
                <a:avLst/>
              </a:prstGeom>
              <a:noFill/>
              <a:ln>
                <a:noFill/>
              </a:ln>
            </p:spPr>
          </p:pic>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52"/>
        <p:cNvGrpSpPr/>
        <p:nvPr/>
      </p:nvGrpSpPr>
      <p:grpSpPr>
        <a:xfrm>
          <a:off x="0" y="0"/>
          <a:ext cx="0" cy="0"/>
          <a:chOff x="0" y="0"/>
          <a:chExt cx="0" cy="0"/>
        </a:xfrm>
      </p:grpSpPr>
      <p:sp>
        <p:nvSpPr>
          <p:cNvPr id="353" name="Google Shape;353;p7"/>
          <p:cNvSpPr txBox="1">
            <a:spLocks noGrp="1"/>
          </p:cNvSpPr>
          <p:nvPr>
            <p:ph type="title"/>
          </p:nvPr>
        </p:nvSpPr>
        <p:spPr>
          <a:xfrm>
            <a:off x="829000" y="526700"/>
            <a:ext cx="6902100" cy="460500"/>
          </a:xfrm>
          <a:prstGeom prst="rect">
            <a:avLst/>
          </a:prstGeom>
        </p:spPr>
        <p:txBody>
          <a:bodyPr spcFirstLastPara="1" wrap="square" lIns="0" tIns="0" rIns="0" bIns="0" anchor="b"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54" name="Google Shape;354;p7"/>
          <p:cNvSpPr txBox="1">
            <a:spLocks noGrp="1"/>
          </p:cNvSpPr>
          <p:nvPr>
            <p:ph type="body" idx="1"/>
          </p:nvPr>
        </p:nvSpPr>
        <p:spPr>
          <a:xfrm>
            <a:off x="829000" y="1352550"/>
            <a:ext cx="3217500" cy="3420900"/>
          </a:xfrm>
          <a:prstGeom prst="rect">
            <a:avLst/>
          </a:prstGeom>
        </p:spPr>
        <p:txBody>
          <a:bodyPr spcFirstLastPara="1" wrap="square" lIns="0" tIns="0" rIns="0" bIns="0" anchor="t" anchorCtr="0">
            <a:noAutofit/>
          </a:bodyPr>
          <a:lstStyle>
            <a:lvl1pPr marL="457200" lvl="0" indent="-368300">
              <a:spcBef>
                <a:spcPts val="600"/>
              </a:spcBef>
              <a:spcAft>
                <a:spcPts val="0"/>
              </a:spcAft>
              <a:buSzPts val="2200"/>
              <a:buChar char="✘"/>
              <a:defRPr sz="2200"/>
            </a:lvl1pPr>
            <a:lvl2pPr marL="914400" lvl="1" indent="-368300">
              <a:spcBef>
                <a:spcPts val="1000"/>
              </a:spcBef>
              <a:spcAft>
                <a:spcPts val="0"/>
              </a:spcAft>
              <a:buSzPts val="2200"/>
              <a:buChar char="-"/>
              <a:defRPr sz="2200"/>
            </a:lvl2pPr>
            <a:lvl3pPr marL="1371600" lvl="2" indent="-368300">
              <a:spcBef>
                <a:spcPts val="1000"/>
              </a:spcBef>
              <a:spcAft>
                <a:spcPts val="0"/>
              </a:spcAft>
              <a:buSzPts val="2200"/>
              <a:buChar char="-"/>
              <a:defRPr sz="2200"/>
            </a:lvl3pPr>
            <a:lvl4pPr marL="1828800" lvl="3" indent="-368300">
              <a:spcBef>
                <a:spcPts val="1000"/>
              </a:spcBef>
              <a:spcAft>
                <a:spcPts val="0"/>
              </a:spcAft>
              <a:buSzPts val="2200"/>
              <a:buChar char="●"/>
              <a:defRPr sz="2200"/>
            </a:lvl4pPr>
            <a:lvl5pPr marL="2286000" lvl="4" indent="-368300">
              <a:spcBef>
                <a:spcPts val="1000"/>
              </a:spcBef>
              <a:spcAft>
                <a:spcPts val="0"/>
              </a:spcAft>
              <a:buSzPts val="2200"/>
              <a:buChar char="○"/>
              <a:defRPr sz="2200"/>
            </a:lvl5pPr>
            <a:lvl6pPr marL="2743200" lvl="5" indent="-368300">
              <a:spcBef>
                <a:spcPts val="1000"/>
              </a:spcBef>
              <a:spcAft>
                <a:spcPts val="0"/>
              </a:spcAft>
              <a:buSzPts val="2200"/>
              <a:buChar char="■"/>
              <a:defRPr sz="2200"/>
            </a:lvl6pPr>
            <a:lvl7pPr marL="3200400" lvl="6" indent="-368300">
              <a:spcBef>
                <a:spcPts val="1000"/>
              </a:spcBef>
              <a:spcAft>
                <a:spcPts val="0"/>
              </a:spcAft>
              <a:buSzPts val="2200"/>
              <a:buChar char="●"/>
              <a:defRPr sz="2200"/>
            </a:lvl7pPr>
            <a:lvl8pPr marL="3657600" lvl="7" indent="-368300">
              <a:spcBef>
                <a:spcPts val="1000"/>
              </a:spcBef>
              <a:spcAft>
                <a:spcPts val="0"/>
              </a:spcAft>
              <a:buSzPts val="2200"/>
              <a:buChar char="○"/>
              <a:defRPr sz="2200"/>
            </a:lvl8pPr>
            <a:lvl9pPr marL="4114800" lvl="8" indent="-368300">
              <a:spcBef>
                <a:spcPts val="1000"/>
              </a:spcBef>
              <a:spcAft>
                <a:spcPts val="1000"/>
              </a:spcAft>
              <a:buSzPts val="2200"/>
              <a:buChar char="■"/>
              <a:defRPr sz="2200"/>
            </a:lvl9pPr>
          </a:lstStyle>
          <a:p>
            <a:endParaRPr/>
          </a:p>
        </p:txBody>
      </p:sp>
      <p:sp>
        <p:nvSpPr>
          <p:cNvPr id="355" name="Google Shape;355;p7"/>
          <p:cNvSpPr txBox="1">
            <a:spLocks noGrp="1"/>
          </p:cNvSpPr>
          <p:nvPr>
            <p:ph type="body" idx="2"/>
          </p:nvPr>
        </p:nvSpPr>
        <p:spPr>
          <a:xfrm>
            <a:off x="4513595" y="1352550"/>
            <a:ext cx="3217500" cy="3420900"/>
          </a:xfrm>
          <a:prstGeom prst="rect">
            <a:avLst/>
          </a:prstGeom>
        </p:spPr>
        <p:txBody>
          <a:bodyPr spcFirstLastPara="1" wrap="square" lIns="0" tIns="0" rIns="0" bIns="0" anchor="t" anchorCtr="0">
            <a:noAutofit/>
          </a:bodyPr>
          <a:lstStyle>
            <a:lvl1pPr marL="457200" lvl="0" indent="-368300">
              <a:spcBef>
                <a:spcPts val="600"/>
              </a:spcBef>
              <a:spcAft>
                <a:spcPts val="0"/>
              </a:spcAft>
              <a:buSzPts val="2200"/>
              <a:buChar char="✘"/>
              <a:defRPr sz="2200"/>
            </a:lvl1pPr>
            <a:lvl2pPr marL="914400" lvl="1" indent="-368300">
              <a:spcBef>
                <a:spcPts val="1000"/>
              </a:spcBef>
              <a:spcAft>
                <a:spcPts val="0"/>
              </a:spcAft>
              <a:buSzPts val="2200"/>
              <a:buChar char="-"/>
              <a:defRPr sz="2200"/>
            </a:lvl2pPr>
            <a:lvl3pPr marL="1371600" lvl="2" indent="-368300">
              <a:spcBef>
                <a:spcPts val="1000"/>
              </a:spcBef>
              <a:spcAft>
                <a:spcPts val="0"/>
              </a:spcAft>
              <a:buSzPts val="2200"/>
              <a:buChar char="-"/>
              <a:defRPr sz="2200"/>
            </a:lvl3pPr>
            <a:lvl4pPr marL="1828800" lvl="3" indent="-368300">
              <a:spcBef>
                <a:spcPts val="1000"/>
              </a:spcBef>
              <a:spcAft>
                <a:spcPts val="0"/>
              </a:spcAft>
              <a:buSzPts val="2200"/>
              <a:buChar char="●"/>
              <a:defRPr sz="2200"/>
            </a:lvl4pPr>
            <a:lvl5pPr marL="2286000" lvl="4" indent="-368300">
              <a:spcBef>
                <a:spcPts val="1000"/>
              </a:spcBef>
              <a:spcAft>
                <a:spcPts val="0"/>
              </a:spcAft>
              <a:buSzPts val="2200"/>
              <a:buChar char="○"/>
              <a:defRPr sz="2200"/>
            </a:lvl5pPr>
            <a:lvl6pPr marL="2743200" lvl="5" indent="-368300">
              <a:spcBef>
                <a:spcPts val="1000"/>
              </a:spcBef>
              <a:spcAft>
                <a:spcPts val="0"/>
              </a:spcAft>
              <a:buSzPts val="2200"/>
              <a:buChar char="■"/>
              <a:defRPr sz="2200"/>
            </a:lvl6pPr>
            <a:lvl7pPr marL="3200400" lvl="6" indent="-368300">
              <a:spcBef>
                <a:spcPts val="1000"/>
              </a:spcBef>
              <a:spcAft>
                <a:spcPts val="0"/>
              </a:spcAft>
              <a:buSzPts val="2200"/>
              <a:buChar char="●"/>
              <a:defRPr sz="2200"/>
            </a:lvl7pPr>
            <a:lvl8pPr marL="3657600" lvl="7" indent="-368300">
              <a:spcBef>
                <a:spcPts val="1000"/>
              </a:spcBef>
              <a:spcAft>
                <a:spcPts val="0"/>
              </a:spcAft>
              <a:buSzPts val="2200"/>
              <a:buChar char="○"/>
              <a:defRPr sz="2200"/>
            </a:lvl8pPr>
            <a:lvl9pPr marL="4114800" lvl="8" indent="-368300">
              <a:spcBef>
                <a:spcPts val="1000"/>
              </a:spcBef>
              <a:spcAft>
                <a:spcPts val="1000"/>
              </a:spcAft>
              <a:buSzPts val="2200"/>
              <a:buChar char="■"/>
              <a:defRPr sz="2200"/>
            </a:lvl9pPr>
          </a:lstStyle>
          <a:p>
            <a:endParaRPr/>
          </a:p>
        </p:txBody>
      </p:sp>
      <p:sp>
        <p:nvSpPr>
          <p:cNvPr id="356" name="Google Shape;356;p7"/>
          <p:cNvSpPr txBox="1">
            <a:spLocks noGrp="1"/>
          </p:cNvSpPr>
          <p:nvPr>
            <p:ph type="sldNum" idx="12"/>
          </p:nvPr>
        </p:nvSpPr>
        <p:spPr>
          <a:xfrm>
            <a:off x="8665029" y="127279"/>
            <a:ext cx="326700" cy="2727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357" name="Google Shape;357;p7"/>
          <p:cNvGrpSpPr/>
          <p:nvPr/>
        </p:nvGrpSpPr>
        <p:grpSpPr>
          <a:xfrm>
            <a:off x="8004404" y="417297"/>
            <a:ext cx="3529549" cy="4525764"/>
            <a:chOff x="8004404" y="372498"/>
            <a:chExt cx="3529549" cy="4525764"/>
          </a:xfrm>
        </p:grpSpPr>
        <p:grpSp>
          <p:nvGrpSpPr>
            <p:cNvPr id="358" name="Google Shape;358;p7"/>
            <p:cNvGrpSpPr/>
            <p:nvPr/>
          </p:nvGrpSpPr>
          <p:grpSpPr>
            <a:xfrm rot="-5400000" flipH="1">
              <a:off x="8541351" y="-164449"/>
              <a:ext cx="2227938" cy="3301831"/>
              <a:chOff x="3485371" y="1424851"/>
              <a:chExt cx="5318543" cy="7882145"/>
            </a:xfrm>
          </p:grpSpPr>
          <p:grpSp>
            <p:nvGrpSpPr>
              <p:cNvPr id="359" name="Google Shape;359;p7"/>
              <p:cNvGrpSpPr/>
              <p:nvPr/>
            </p:nvGrpSpPr>
            <p:grpSpPr>
              <a:xfrm>
                <a:off x="3485371" y="1958251"/>
                <a:ext cx="468816" cy="7120145"/>
                <a:chOff x="1447800" y="152400"/>
                <a:chExt cx="318597" cy="4838699"/>
              </a:xfrm>
            </p:grpSpPr>
            <p:sp>
              <p:nvSpPr>
                <p:cNvPr id="360" name="Google Shape;360;p7"/>
                <p:cNvSpPr/>
                <p:nvPr/>
              </p:nvSpPr>
              <p:spPr>
                <a:xfrm>
                  <a:off x="14521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361" name="Google Shape;361;p7"/>
                <p:cNvPicPr preferRelativeResize="0"/>
                <p:nvPr/>
              </p:nvPicPr>
              <p:blipFill>
                <a:blip r:embed="rId2">
                  <a:alphaModFix/>
                </a:blip>
                <a:stretch>
                  <a:fillRect/>
                </a:stretch>
              </p:blipFill>
              <p:spPr>
                <a:xfrm>
                  <a:off x="1447800" y="152400"/>
                  <a:ext cx="318597" cy="4838699"/>
                </a:xfrm>
                <a:prstGeom prst="rect">
                  <a:avLst/>
                </a:prstGeom>
                <a:noFill/>
                <a:ln>
                  <a:noFill/>
                </a:ln>
              </p:spPr>
            </p:pic>
          </p:grpSp>
          <p:grpSp>
            <p:nvGrpSpPr>
              <p:cNvPr id="362" name="Google Shape;362;p7"/>
              <p:cNvGrpSpPr/>
              <p:nvPr/>
            </p:nvGrpSpPr>
            <p:grpSpPr>
              <a:xfrm>
                <a:off x="3808592" y="1577251"/>
                <a:ext cx="468816" cy="7120145"/>
                <a:chOff x="1600200" y="152400"/>
                <a:chExt cx="318597" cy="4838699"/>
              </a:xfrm>
            </p:grpSpPr>
            <p:sp>
              <p:nvSpPr>
                <p:cNvPr id="363" name="Google Shape;363;p7"/>
                <p:cNvSpPr/>
                <p:nvPr/>
              </p:nvSpPr>
              <p:spPr>
                <a:xfrm>
                  <a:off x="16045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364" name="Google Shape;364;p7"/>
                <p:cNvPicPr preferRelativeResize="0"/>
                <p:nvPr/>
              </p:nvPicPr>
              <p:blipFill>
                <a:blip r:embed="rId2">
                  <a:alphaModFix/>
                </a:blip>
                <a:stretch>
                  <a:fillRect/>
                </a:stretch>
              </p:blipFill>
              <p:spPr>
                <a:xfrm>
                  <a:off x="1600200" y="152400"/>
                  <a:ext cx="318597" cy="4838699"/>
                </a:xfrm>
                <a:prstGeom prst="rect">
                  <a:avLst/>
                </a:prstGeom>
                <a:noFill/>
                <a:ln>
                  <a:noFill/>
                </a:ln>
              </p:spPr>
            </p:pic>
          </p:grpSp>
          <p:grpSp>
            <p:nvGrpSpPr>
              <p:cNvPr id="365" name="Google Shape;365;p7"/>
              <p:cNvGrpSpPr/>
              <p:nvPr/>
            </p:nvGrpSpPr>
            <p:grpSpPr>
              <a:xfrm>
                <a:off x="4131812" y="2186851"/>
                <a:ext cx="468816" cy="7120145"/>
                <a:chOff x="533400" y="152400"/>
                <a:chExt cx="318597" cy="4838699"/>
              </a:xfrm>
            </p:grpSpPr>
            <p:sp>
              <p:nvSpPr>
                <p:cNvPr id="366" name="Google Shape;366;p7"/>
                <p:cNvSpPr/>
                <p:nvPr/>
              </p:nvSpPr>
              <p:spPr>
                <a:xfrm>
                  <a:off x="5377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367" name="Google Shape;367;p7"/>
                <p:cNvPicPr preferRelativeResize="0"/>
                <p:nvPr/>
              </p:nvPicPr>
              <p:blipFill>
                <a:blip r:embed="rId2">
                  <a:alphaModFix/>
                </a:blip>
                <a:stretch>
                  <a:fillRect/>
                </a:stretch>
              </p:blipFill>
              <p:spPr>
                <a:xfrm>
                  <a:off x="533400" y="152400"/>
                  <a:ext cx="318597" cy="4838699"/>
                </a:xfrm>
                <a:prstGeom prst="rect">
                  <a:avLst/>
                </a:prstGeom>
                <a:noFill/>
                <a:ln>
                  <a:noFill/>
                </a:ln>
              </p:spPr>
            </p:pic>
          </p:grpSp>
          <p:grpSp>
            <p:nvGrpSpPr>
              <p:cNvPr id="368" name="Google Shape;368;p7"/>
              <p:cNvGrpSpPr/>
              <p:nvPr/>
            </p:nvGrpSpPr>
            <p:grpSpPr>
              <a:xfrm>
                <a:off x="4455033" y="1729651"/>
                <a:ext cx="468816" cy="7120145"/>
                <a:chOff x="685800" y="152400"/>
                <a:chExt cx="318597" cy="4838699"/>
              </a:xfrm>
            </p:grpSpPr>
            <p:sp>
              <p:nvSpPr>
                <p:cNvPr id="369" name="Google Shape;369;p7"/>
                <p:cNvSpPr/>
                <p:nvPr/>
              </p:nvSpPr>
              <p:spPr>
                <a:xfrm>
                  <a:off x="6901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370" name="Google Shape;370;p7"/>
                <p:cNvPicPr preferRelativeResize="0"/>
                <p:nvPr/>
              </p:nvPicPr>
              <p:blipFill>
                <a:blip r:embed="rId2">
                  <a:alphaModFix/>
                </a:blip>
                <a:stretch>
                  <a:fillRect/>
                </a:stretch>
              </p:blipFill>
              <p:spPr>
                <a:xfrm>
                  <a:off x="685800" y="152400"/>
                  <a:ext cx="318597" cy="4838699"/>
                </a:xfrm>
                <a:prstGeom prst="rect">
                  <a:avLst/>
                </a:prstGeom>
                <a:noFill/>
                <a:ln>
                  <a:noFill/>
                </a:ln>
              </p:spPr>
            </p:pic>
          </p:grpSp>
          <p:grpSp>
            <p:nvGrpSpPr>
              <p:cNvPr id="371" name="Google Shape;371;p7"/>
              <p:cNvGrpSpPr/>
              <p:nvPr/>
            </p:nvGrpSpPr>
            <p:grpSpPr>
              <a:xfrm>
                <a:off x="4778254" y="1424851"/>
                <a:ext cx="468816" cy="7120145"/>
                <a:chOff x="838200" y="152400"/>
                <a:chExt cx="318597" cy="4838699"/>
              </a:xfrm>
            </p:grpSpPr>
            <p:sp>
              <p:nvSpPr>
                <p:cNvPr id="372" name="Google Shape;372;p7"/>
                <p:cNvSpPr/>
                <p:nvPr/>
              </p:nvSpPr>
              <p:spPr>
                <a:xfrm>
                  <a:off x="8425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373" name="Google Shape;373;p7"/>
                <p:cNvPicPr preferRelativeResize="0"/>
                <p:nvPr/>
              </p:nvPicPr>
              <p:blipFill>
                <a:blip r:embed="rId2">
                  <a:alphaModFix/>
                </a:blip>
                <a:stretch>
                  <a:fillRect/>
                </a:stretch>
              </p:blipFill>
              <p:spPr>
                <a:xfrm>
                  <a:off x="838200" y="152400"/>
                  <a:ext cx="318597" cy="4838699"/>
                </a:xfrm>
                <a:prstGeom prst="rect">
                  <a:avLst/>
                </a:prstGeom>
                <a:noFill/>
                <a:ln>
                  <a:noFill/>
                </a:ln>
              </p:spPr>
            </p:pic>
          </p:grpSp>
          <p:grpSp>
            <p:nvGrpSpPr>
              <p:cNvPr id="374" name="Google Shape;374;p7"/>
              <p:cNvGrpSpPr/>
              <p:nvPr/>
            </p:nvGrpSpPr>
            <p:grpSpPr>
              <a:xfrm>
                <a:off x="5101474" y="1882051"/>
                <a:ext cx="468816" cy="7120145"/>
                <a:chOff x="990600" y="152400"/>
                <a:chExt cx="318597" cy="4838699"/>
              </a:xfrm>
            </p:grpSpPr>
            <p:sp>
              <p:nvSpPr>
                <p:cNvPr id="375" name="Google Shape;375;p7"/>
                <p:cNvSpPr/>
                <p:nvPr/>
              </p:nvSpPr>
              <p:spPr>
                <a:xfrm>
                  <a:off x="9949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376" name="Google Shape;376;p7"/>
                <p:cNvPicPr preferRelativeResize="0"/>
                <p:nvPr/>
              </p:nvPicPr>
              <p:blipFill>
                <a:blip r:embed="rId2">
                  <a:alphaModFix/>
                </a:blip>
                <a:stretch>
                  <a:fillRect/>
                </a:stretch>
              </p:blipFill>
              <p:spPr>
                <a:xfrm>
                  <a:off x="990600" y="152400"/>
                  <a:ext cx="318597" cy="4838699"/>
                </a:xfrm>
                <a:prstGeom prst="rect">
                  <a:avLst/>
                </a:prstGeom>
                <a:noFill/>
                <a:ln>
                  <a:noFill/>
                </a:ln>
              </p:spPr>
            </p:pic>
          </p:grpSp>
          <p:grpSp>
            <p:nvGrpSpPr>
              <p:cNvPr id="377" name="Google Shape;377;p7"/>
              <p:cNvGrpSpPr/>
              <p:nvPr/>
            </p:nvGrpSpPr>
            <p:grpSpPr>
              <a:xfrm>
                <a:off x="5424695" y="1729651"/>
                <a:ext cx="468816" cy="7120145"/>
                <a:chOff x="3663063" y="152400"/>
                <a:chExt cx="318597" cy="4838699"/>
              </a:xfrm>
            </p:grpSpPr>
            <p:sp>
              <p:nvSpPr>
                <p:cNvPr id="378" name="Google Shape;378;p7"/>
                <p:cNvSpPr/>
                <p:nvPr/>
              </p:nvSpPr>
              <p:spPr>
                <a:xfrm>
                  <a:off x="3667406"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379" name="Google Shape;379;p7"/>
                <p:cNvPicPr preferRelativeResize="0"/>
                <p:nvPr/>
              </p:nvPicPr>
              <p:blipFill>
                <a:blip r:embed="rId2">
                  <a:alphaModFix/>
                </a:blip>
                <a:stretch>
                  <a:fillRect/>
                </a:stretch>
              </p:blipFill>
              <p:spPr>
                <a:xfrm>
                  <a:off x="3663063" y="152400"/>
                  <a:ext cx="318597" cy="4838699"/>
                </a:xfrm>
                <a:prstGeom prst="rect">
                  <a:avLst/>
                </a:prstGeom>
                <a:noFill/>
                <a:ln>
                  <a:noFill/>
                </a:ln>
              </p:spPr>
            </p:pic>
          </p:grpSp>
          <p:grpSp>
            <p:nvGrpSpPr>
              <p:cNvPr id="380" name="Google Shape;380;p7"/>
              <p:cNvGrpSpPr/>
              <p:nvPr/>
            </p:nvGrpSpPr>
            <p:grpSpPr>
              <a:xfrm>
                <a:off x="5929821" y="2034451"/>
                <a:ext cx="468816" cy="7120145"/>
                <a:chOff x="1419019" y="152400"/>
                <a:chExt cx="318597" cy="4838699"/>
              </a:xfrm>
            </p:grpSpPr>
            <p:sp>
              <p:nvSpPr>
                <p:cNvPr id="381" name="Google Shape;381;p7"/>
                <p:cNvSpPr/>
                <p:nvPr/>
              </p:nvSpPr>
              <p:spPr>
                <a:xfrm>
                  <a:off x="1423362"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382" name="Google Shape;382;p7"/>
                <p:cNvPicPr preferRelativeResize="0"/>
                <p:nvPr/>
              </p:nvPicPr>
              <p:blipFill>
                <a:blip r:embed="rId2">
                  <a:alphaModFix/>
                </a:blip>
                <a:stretch>
                  <a:fillRect/>
                </a:stretch>
              </p:blipFill>
              <p:spPr>
                <a:xfrm>
                  <a:off x="1419019" y="152400"/>
                  <a:ext cx="318597" cy="4838699"/>
                </a:xfrm>
                <a:prstGeom prst="rect">
                  <a:avLst/>
                </a:prstGeom>
                <a:noFill/>
                <a:ln>
                  <a:noFill/>
                </a:ln>
              </p:spPr>
            </p:pic>
          </p:grpSp>
          <p:grpSp>
            <p:nvGrpSpPr>
              <p:cNvPr id="383" name="Google Shape;383;p7"/>
              <p:cNvGrpSpPr/>
              <p:nvPr/>
            </p:nvGrpSpPr>
            <p:grpSpPr>
              <a:xfrm>
                <a:off x="6395774" y="1653451"/>
                <a:ext cx="468816" cy="7120145"/>
                <a:chOff x="1600200" y="152400"/>
                <a:chExt cx="318597" cy="4838699"/>
              </a:xfrm>
            </p:grpSpPr>
            <p:sp>
              <p:nvSpPr>
                <p:cNvPr id="384" name="Google Shape;384;p7"/>
                <p:cNvSpPr/>
                <p:nvPr/>
              </p:nvSpPr>
              <p:spPr>
                <a:xfrm>
                  <a:off x="16045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385" name="Google Shape;385;p7"/>
                <p:cNvPicPr preferRelativeResize="0"/>
                <p:nvPr/>
              </p:nvPicPr>
              <p:blipFill>
                <a:blip r:embed="rId2">
                  <a:alphaModFix/>
                </a:blip>
                <a:stretch>
                  <a:fillRect/>
                </a:stretch>
              </p:blipFill>
              <p:spPr>
                <a:xfrm>
                  <a:off x="1600200" y="152400"/>
                  <a:ext cx="318597" cy="4838699"/>
                </a:xfrm>
                <a:prstGeom prst="rect">
                  <a:avLst/>
                </a:prstGeom>
                <a:noFill/>
                <a:ln>
                  <a:noFill/>
                </a:ln>
              </p:spPr>
            </p:pic>
          </p:grpSp>
          <p:grpSp>
            <p:nvGrpSpPr>
              <p:cNvPr id="386" name="Google Shape;386;p7"/>
              <p:cNvGrpSpPr/>
              <p:nvPr/>
            </p:nvGrpSpPr>
            <p:grpSpPr>
              <a:xfrm>
                <a:off x="6718994" y="1424851"/>
                <a:ext cx="468816" cy="7120145"/>
                <a:chOff x="533400" y="152400"/>
                <a:chExt cx="318597" cy="4838699"/>
              </a:xfrm>
            </p:grpSpPr>
            <p:sp>
              <p:nvSpPr>
                <p:cNvPr id="387" name="Google Shape;387;p7"/>
                <p:cNvSpPr/>
                <p:nvPr/>
              </p:nvSpPr>
              <p:spPr>
                <a:xfrm>
                  <a:off x="5377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388" name="Google Shape;388;p7"/>
                <p:cNvPicPr preferRelativeResize="0"/>
                <p:nvPr/>
              </p:nvPicPr>
              <p:blipFill>
                <a:blip r:embed="rId2">
                  <a:alphaModFix/>
                </a:blip>
                <a:stretch>
                  <a:fillRect/>
                </a:stretch>
              </p:blipFill>
              <p:spPr>
                <a:xfrm>
                  <a:off x="533400" y="152400"/>
                  <a:ext cx="318597" cy="4838699"/>
                </a:xfrm>
                <a:prstGeom prst="rect">
                  <a:avLst/>
                </a:prstGeom>
                <a:noFill/>
                <a:ln>
                  <a:noFill/>
                </a:ln>
              </p:spPr>
            </p:pic>
          </p:grpSp>
          <p:grpSp>
            <p:nvGrpSpPr>
              <p:cNvPr id="389" name="Google Shape;389;p7"/>
              <p:cNvGrpSpPr/>
              <p:nvPr/>
            </p:nvGrpSpPr>
            <p:grpSpPr>
              <a:xfrm>
                <a:off x="7042215" y="1501051"/>
                <a:ext cx="468816" cy="7120145"/>
                <a:chOff x="685800" y="152400"/>
                <a:chExt cx="318597" cy="4838699"/>
              </a:xfrm>
            </p:grpSpPr>
            <p:sp>
              <p:nvSpPr>
                <p:cNvPr id="390" name="Google Shape;390;p7"/>
                <p:cNvSpPr/>
                <p:nvPr/>
              </p:nvSpPr>
              <p:spPr>
                <a:xfrm>
                  <a:off x="6901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391" name="Google Shape;391;p7"/>
                <p:cNvPicPr preferRelativeResize="0"/>
                <p:nvPr/>
              </p:nvPicPr>
              <p:blipFill>
                <a:blip r:embed="rId2">
                  <a:alphaModFix/>
                </a:blip>
                <a:stretch>
                  <a:fillRect/>
                </a:stretch>
              </p:blipFill>
              <p:spPr>
                <a:xfrm>
                  <a:off x="685800" y="152400"/>
                  <a:ext cx="318597" cy="4838699"/>
                </a:xfrm>
                <a:prstGeom prst="rect">
                  <a:avLst/>
                </a:prstGeom>
                <a:noFill/>
                <a:ln>
                  <a:noFill/>
                </a:ln>
              </p:spPr>
            </p:pic>
          </p:grpSp>
          <p:grpSp>
            <p:nvGrpSpPr>
              <p:cNvPr id="392" name="Google Shape;392;p7"/>
              <p:cNvGrpSpPr/>
              <p:nvPr/>
            </p:nvGrpSpPr>
            <p:grpSpPr>
              <a:xfrm>
                <a:off x="7365436" y="1882051"/>
                <a:ext cx="468816" cy="7120145"/>
                <a:chOff x="838200" y="152400"/>
                <a:chExt cx="318597" cy="4838699"/>
              </a:xfrm>
            </p:grpSpPr>
            <p:sp>
              <p:nvSpPr>
                <p:cNvPr id="393" name="Google Shape;393;p7"/>
                <p:cNvSpPr/>
                <p:nvPr/>
              </p:nvSpPr>
              <p:spPr>
                <a:xfrm>
                  <a:off x="8425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394" name="Google Shape;394;p7"/>
                <p:cNvPicPr preferRelativeResize="0"/>
                <p:nvPr/>
              </p:nvPicPr>
              <p:blipFill>
                <a:blip r:embed="rId2">
                  <a:alphaModFix/>
                </a:blip>
                <a:stretch>
                  <a:fillRect/>
                </a:stretch>
              </p:blipFill>
              <p:spPr>
                <a:xfrm>
                  <a:off x="838200" y="152400"/>
                  <a:ext cx="318597" cy="4838699"/>
                </a:xfrm>
                <a:prstGeom prst="rect">
                  <a:avLst/>
                </a:prstGeom>
                <a:noFill/>
                <a:ln>
                  <a:noFill/>
                </a:ln>
              </p:spPr>
            </p:pic>
          </p:grpSp>
          <p:grpSp>
            <p:nvGrpSpPr>
              <p:cNvPr id="395" name="Google Shape;395;p7"/>
              <p:cNvGrpSpPr/>
              <p:nvPr/>
            </p:nvGrpSpPr>
            <p:grpSpPr>
              <a:xfrm>
                <a:off x="8011877" y="2186851"/>
                <a:ext cx="468816" cy="7120145"/>
                <a:chOff x="3663063" y="152400"/>
                <a:chExt cx="318597" cy="4838699"/>
              </a:xfrm>
            </p:grpSpPr>
            <p:sp>
              <p:nvSpPr>
                <p:cNvPr id="396" name="Google Shape;396;p7"/>
                <p:cNvSpPr/>
                <p:nvPr/>
              </p:nvSpPr>
              <p:spPr>
                <a:xfrm>
                  <a:off x="3667406"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397" name="Google Shape;397;p7"/>
                <p:cNvPicPr preferRelativeResize="0"/>
                <p:nvPr/>
              </p:nvPicPr>
              <p:blipFill>
                <a:blip r:embed="rId2">
                  <a:alphaModFix/>
                </a:blip>
                <a:stretch>
                  <a:fillRect/>
                </a:stretch>
              </p:blipFill>
              <p:spPr>
                <a:xfrm>
                  <a:off x="3663063" y="152400"/>
                  <a:ext cx="318597" cy="4838699"/>
                </a:xfrm>
                <a:prstGeom prst="rect">
                  <a:avLst/>
                </a:prstGeom>
                <a:noFill/>
                <a:ln>
                  <a:noFill/>
                </a:ln>
              </p:spPr>
            </p:pic>
          </p:grpSp>
          <p:grpSp>
            <p:nvGrpSpPr>
              <p:cNvPr id="398" name="Google Shape;398;p7"/>
              <p:cNvGrpSpPr/>
              <p:nvPr/>
            </p:nvGrpSpPr>
            <p:grpSpPr>
              <a:xfrm>
                <a:off x="8335098" y="1805851"/>
                <a:ext cx="468816" cy="7120145"/>
                <a:chOff x="1295400" y="152400"/>
                <a:chExt cx="318597" cy="4838699"/>
              </a:xfrm>
            </p:grpSpPr>
            <p:sp>
              <p:nvSpPr>
                <p:cNvPr id="399" name="Google Shape;399;p7"/>
                <p:cNvSpPr/>
                <p:nvPr/>
              </p:nvSpPr>
              <p:spPr>
                <a:xfrm>
                  <a:off x="12997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400" name="Google Shape;400;p7"/>
                <p:cNvPicPr preferRelativeResize="0"/>
                <p:nvPr/>
              </p:nvPicPr>
              <p:blipFill>
                <a:blip r:embed="rId2">
                  <a:alphaModFix/>
                </a:blip>
                <a:stretch>
                  <a:fillRect/>
                </a:stretch>
              </p:blipFill>
              <p:spPr>
                <a:xfrm>
                  <a:off x="1295400" y="152400"/>
                  <a:ext cx="318597" cy="4838699"/>
                </a:xfrm>
                <a:prstGeom prst="rect">
                  <a:avLst/>
                </a:prstGeom>
                <a:noFill/>
                <a:ln>
                  <a:noFill/>
                </a:ln>
              </p:spPr>
            </p:pic>
          </p:grpSp>
        </p:grpSp>
        <p:grpSp>
          <p:nvGrpSpPr>
            <p:cNvPr id="401" name="Google Shape;401;p7"/>
            <p:cNvGrpSpPr/>
            <p:nvPr/>
          </p:nvGrpSpPr>
          <p:grpSpPr>
            <a:xfrm rot="-5400000" flipH="1">
              <a:off x="9848714" y="1201031"/>
              <a:ext cx="196383" cy="2982574"/>
              <a:chOff x="1447800" y="152400"/>
              <a:chExt cx="318597" cy="4838699"/>
            </a:xfrm>
          </p:grpSpPr>
          <p:sp>
            <p:nvSpPr>
              <p:cNvPr id="402" name="Google Shape;402;p7"/>
              <p:cNvSpPr/>
              <p:nvPr/>
            </p:nvSpPr>
            <p:spPr>
              <a:xfrm>
                <a:off x="14521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403" name="Google Shape;403;p7"/>
              <p:cNvPicPr preferRelativeResize="0"/>
              <p:nvPr/>
            </p:nvPicPr>
            <p:blipFill>
              <a:blip r:embed="rId2">
                <a:alphaModFix/>
              </a:blip>
              <a:stretch>
                <a:fillRect/>
              </a:stretch>
            </p:blipFill>
            <p:spPr>
              <a:xfrm>
                <a:off x="1447800" y="152400"/>
                <a:ext cx="318597" cy="4838699"/>
              </a:xfrm>
              <a:prstGeom prst="rect">
                <a:avLst/>
              </a:prstGeom>
              <a:noFill/>
              <a:ln>
                <a:noFill/>
              </a:ln>
            </p:spPr>
          </p:pic>
        </p:grpSp>
        <p:grpSp>
          <p:nvGrpSpPr>
            <p:cNvPr id="404" name="Google Shape;404;p7"/>
            <p:cNvGrpSpPr/>
            <p:nvPr/>
          </p:nvGrpSpPr>
          <p:grpSpPr>
            <a:xfrm rot="-5400000" flipH="1">
              <a:off x="9689113" y="1336426"/>
              <a:ext cx="196383" cy="2982574"/>
              <a:chOff x="1600200" y="152400"/>
              <a:chExt cx="318597" cy="4838699"/>
            </a:xfrm>
          </p:grpSpPr>
          <p:sp>
            <p:nvSpPr>
              <p:cNvPr id="405" name="Google Shape;405;p7"/>
              <p:cNvSpPr/>
              <p:nvPr/>
            </p:nvSpPr>
            <p:spPr>
              <a:xfrm>
                <a:off x="16045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406" name="Google Shape;406;p7"/>
              <p:cNvPicPr preferRelativeResize="0"/>
              <p:nvPr/>
            </p:nvPicPr>
            <p:blipFill>
              <a:blip r:embed="rId2">
                <a:alphaModFix/>
              </a:blip>
              <a:stretch>
                <a:fillRect/>
              </a:stretch>
            </p:blipFill>
            <p:spPr>
              <a:xfrm>
                <a:off x="1600200" y="152400"/>
                <a:ext cx="318597" cy="4838699"/>
              </a:xfrm>
              <a:prstGeom prst="rect">
                <a:avLst/>
              </a:prstGeom>
              <a:noFill/>
              <a:ln>
                <a:noFill/>
              </a:ln>
            </p:spPr>
          </p:pic>
        </p:grpSp>
        <p:grpSp>
          <p:nvGrpSpPr>
            <p:cNvPr id="407" name="Google Shape;407;p7"/>
            <p:cNvGrpSpPr/>
            <p:nvPr/>
          </p:nvGrpSpPr>
          <p:grpSpPr>
            <a:xfrm rot="-5400000" flipH="1">
              <a:off x="9944475" y="1471836"/>
              <a:ext cx="196383" cy="2982574"/>
              <a:chOff x="533400" y="152400"/>
              <a:chExt cx="318597" cy="4838699"/>
            </a:xfrm>
          </p:grpSpPr>
          <p:sp>
            <p:nvSpPr>
              <p:cNvPr id="408" name="Google Shape;408;p7"/>
              <p:cNvSpPr/>
              <p:nvPr/>
            </p:nvSpPr>
            <p:spPr>
              <a:xfrm>
                <a:off x="5377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409" name="Google Shape;409;p7"/>
              <p:cNvPicPr preferRelativeResize="0"/>
              <p:nvPr/>
            </p:nvPicPr>
            <p:blipFill>
              <a:blip r:embed="rId2">
                <a:alphaModFix/>
              </a:blip>
              <a:stretch>
                <a:fillRect/>
              </a:stretch>
            </p:blipFill>
            <p:spPr>
              <a:xfrm>
                <a:off x="533400" y="152400"/>
                <a:ext cx="318597" cy="4838699"/>
              </a:xfrm>
              <a:prstGeom prst="rect">
                <a:avLst/>
              </a:prstGeom>
              <a:noFill/>
              <a:ln>
                <a:noFill/>
              </a:ln>
            </p:spPr>
          </p:pic>
        </p:grpSp>
        <p:grpSp>
          <p:nvGrpSpPr>
            <p:cNvPr id="410" name="Google Shape;410;p7"/>
            <p:cNvGrpSpPr/>
            <p:nvPr/>
          </p:nvGrpSpPr>
          <p:grpSpPr>
            <a:xfrm rot="-5400000" flipH="1">
              <a:off x="9752954" y="1607231"/>
              <a:ext cx="196383" cy="2982574"/>
              <a:chOff x="685800" y="152400"/>
              <a:chExt cx="318597" cy="4838699"/>
            </a:xfrm>
          </p:grpSpPr>
          <p:sp>
            <p:nvSpPr>
              <p:cNvPr id="411" name="Google Shape;411;p7"/>
              <p:cNvSpPr/>
              <p:nvPr/>
            </p:nvSpPr>
            <p:spPr>
              <a:xfrm>
                <a:off x="6901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412" name="Google Shape;412;p7"/>
              <p:cNvPicPr preferRelativeResize="0"/>
              <p:nvPr/>
            </p:nvPicPr>
            <p:blipFill>
              <a:blip r:embed="rId2">
                <a:alphaModFix/>
              </a:blip>
              <a:stretch>
                <a:fillRect/>
              </a:stretch>
            </p:blipFill>
            <p:spPr>
              <a:xfrm>
                <a:off x="685800" y="152400"/>
                <a:ext cx="318597" cy="4838699"/>
              </a:xfrm>
              <a:prstGeom prst="rect">
                <a:avLst/>
              </a:prstGeom>
              <a:noFill/>
              <a:ln>
                <a:noFill/>
              </a:ln>
            </p:spPr>
          </p:pic>
        </p:grpSp>
        <p:grpSp>
          <p:nvGrpSpPr>
            <p:cNvPr id="413" name="Google Shape;413;p7"/>
            <p:cNvGrpSpPr/>
            <p:nvPr/>
          </p:nvGrpSpPr>
          <p:grpSpPr>
            <a:xfrm rot="-5400000" flipH="1">
              <a:off x="9816794" y="1954222"/>
              <a:ext cx="196383" cy="2982574"/>
              <a:chOff x="990600" y="152400"/>
              <a:chExt cx="318597" cy="4838699"/>
            </a:xfrm>
          </p:grpSpPr>
          <p:sp>
            <p:nvSpPr>
              <p:cNvPr id="414" name="Google Shape;414;p7"/>
              <p:cNvSpPr/>
              <p:nvPr/>
            </p:nvSpPr>
            <p:spPr>
              <a:xfrm>
                <a:off x="9949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415" name="Google Shape;415;p7"/>
              <p:cNvPicPr preferRelativeResize="0"/>
              <p:nvPr/>
            </p:nvPicPr>
            <p:blipFill>
              <a:blip r:embed="rId2">
                <a:alphaModFix/>
              </a:blip>
              <a:stretch>
                <a:fillRect/>
              </a:stretch>
            </p:blipFill>
            <p:spPr>
              <a:xfrm>
                <a:off x="990600" y="152400"/>
                <a:ext cx="318597" cy="4838699"/>
              </a:xfrm>
              <a:prstGeom prst="rect">
                <a:avLst/>
              </a:prstGeom>
              <a:noFill/>
              <a:ln>
                <a:noFill/>
              </a:ln>
            </p:spPr>
          </p:pic>
        </p:grpSp>
        <p:grpSp>
          <p:nvGrpSpPr>
            <p:cNvPr id="416" name="Google Shape;416;p7"/>
            <p:cNvGrpSpPr/>
            <p:nvPr/>
          </p:nvGrpSpPr>
          <p:grpSpPr>
            <a:xfrm rot="-5400000" flipH="1">
              <a:off x="9752954" y="2089589"/>
              <a:ext cx="196383" cy="2982574"/>
              <a:chOff x="3663063" y="152400"/>
              <a:chExt cx="318597" cy="4838699"/>
            </a:xfrm>
          </p:grpSpPr>
          <p:sp>
            <p:nvSpPr>
              <p:cNvPr id="417" name="Google Shape;417;p7"/>
              <p:cNvSpPr/>
              <p:nvPr/>
            </p:nvSpPr>
            <p:spPr>
              <a:xfrm>
                <a:off x="3667406"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418" name="Google Shape;418;p7"/>
              <p:cNvPicPr preferRelativeResize="0"/>
              <p:nvPr/>
            </p:nvPicPr>
            <p:blipFill>
              <a:blip r:embed="rId2">
                <a:alphaModFix/>
              </a:blip>
              <a:stretch>
                <a:fillRect/>
              </a:stretch>
            </p:blipFill>
            <p:spPr>
              <a:xfrm>
                <a:off x="3663063" y="152400"/>
                <a:ext cx="318597" cy="4838699"/>
              </a:xfrm>
              <a:prstGeom prst="rect">
                <a:avLst/>
              </a:prstGeom>
              <a:noFill/>
              <a:ln>
                <a:noFill/>
              </a:ln>
            </p:spPr>
          </p:pic>
        </p:grpSp>
        <p:grpSp>
          <p:nvGrpSpPr>
            <p:cNvPr id="419" name="Google Shape;419;p7"/>
            <p:cNvGrpSpPr/>
            <p:nvPr/>
          </p:nvGrpSpPr>
          <p:grpSpPr>
            <a:xfrm rot="-5400000" flipH="1">
              <a:off x="9880634" y="2225013"/>
              <a:ext cx="196383" cy="2982574"/>
              <a:chOff x="1295400" y="152400"/>
              <a:chExt cx="318597" cy="4838699"/>
            </a:xfrm>
          </p:grpSpPr>
          <p:sp>
            <p:nvSpPr>
              <p:cNvPr id="420" name="Google Shape;420;p7"/>
              <p:cNvSpPr/>
              <p:nvPr/>
            </p:nvSpPr>
            <p:spPr>
              <a:xfrm>
                <a:off x="12997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421" name="Google Shape;421;p7"/>
              <p:cNvPicPr preferRelativeResize="0"/>
              <p:nvPr/>
            </p:nvPicPr>
            <p:blipFill>
              <a:blip r:embed="rId2">
                <a:alphaModFix/>
              </a:blip>
              <a:stretch>
                <a:fillRect/>
              </a:stretch>
            </p:blipFill>
            <p:spPr>
              <a:xfrm>
                <a:off x="1295400" y="152400"/>
                <a:ext cx="318597" cy="4838699"/>
              </a:xfrm>
              <a:prstGeom prst="rect">
                <a:avLst/>
              </a:prstGeom>
              <a:noFill/>
              <a:ln>
                <a:noFill/>
              </a:ln>
            </p:spPr>
          </p:pic>
        </p:grpSp>
        <p:grpSp>
          <p:nvGrpSpPr>
            <p:cNvPr id="422" name="Google Shape;422;p7"/>
            <p:cNvGrpSpPr/>
            <p:nvPr/>
          </p:nvGrpSpPr>
          <p:grpSpPr>
            <a:xfrm rot="-5400000" flipH="1">
              <a:off x="9848714" y="2361002"/>
              <a:ext cx="196383" cy="2982574"/>
              <a:chOff x="1447800" y="152400"/>
              <a:chExt cx="318597" cy="4838699"/>
            </a:xfrm>
          </p:grpSpPr>
          <p:sp>
            <p:nvSpPr>
              <p:cNvPr id="423" name="Google Shape;423;p7"/>
              <p:cNvSpPr/>
              <p:nvPr/>
            </p:nvSpPr>
            <p:spPr>
              <a:xfrm>
                <a:off x="14521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424" name="Google Shape;424;p7"/>
              <p:cNvPicPr preferRelativeResize="0"/>
              <p:nvPr/>
            </p:nvPicPr>
            <p:blipFill>
              <a:blip r:embed="rId2">
                <a:alphaModFix/>
              </a:blip>
              <a:stretch>
                <a:fillRect/>
              </a:stretch>
            </p:blipFill>
            <p:spPr>
              <a:xfrm>
                <a:off x="1447800" y="152400"/>
                <a:ext cx="318597" cy="4838699"/>
              </a:xfrm>
              <a:prstGeom prst="rect">
                <a:avLst/>
              </a:prstGeom>
              <a:noFill/>
              <a:ln>
                <a:noFill/>
              </a:ln>
            </p:spPr>
          </p:pic>
        </p:grpSp>
        <p:grpSp>
          <p:nvGrpSpPr>
            <p:cNvPr id="425" name="Google Shape;425;p7"/>
            <p:cNvGrpSpPr/>
            <p:nvPr/>
          </p:nvGrpSpPr>
          <p:grpSpPr>
            <a:xfrm rot="-5400000" flipH="1">
              <a:off x="9721033" y="2496397"/>
              <a:ext cx="196383" cy="2982574"/>
              <a:chOff x="1600200" y="152400"/>
              <a:chExt cx="318597" cy="4838699"/>
            </a:xfrm>
          </p:grpSpPr>
          <p:sp>
            <p:nvSpPr>
              <p:cNvPr id="426" name="Google Shape;426;p7"/>
              <p:cNvSpPr/>
              <p:nvPr/>
            </p:nvSpPr>
            <p:spPr>
              <a:xfrm>
                <a:off x="16045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427" name="Google Shape;427;p7"/>
              <p:cNvPicPr preferRelativeResize="0"/>
              <p:nvPr/>
            </p:nvPicPr>
            <p:blipFill>
              <a:blip r:embed="rId2">
                <a:alphaModFix/>
              </a:blip>
              <a:stretch>
                <a:fillRect/>
              </a:stretch>
            </p:blipFill>
            <p:spPr>
              <a:xfrm>
                <a:off x="1600200" y="152400"/>
                <a:ext cx="318597" cy="4838699"/>
              </a:xfrm>
              <a:prstGeom prst="rect">
                <a:avLst/>
              </a:prstGeom>
              <a:noFill/>
              <a:ln>
                <a:noFill/>
              </a:ln>
            </p:spPr>
          </p:pic>
        </p:grpSp>
        <p:grpSp>
          <p:nvGrpSpPr>
            <p:cNvPr id="428" name="Google Shape;428;p7"/>
            <p:cNvGrpSpPr/>
            <p:nvPr/>
          </p:nvGrpSpPr>
          <p:grpSpPr>
            <a:xfrm rot="-5400000" flipH="1">
              <a:off x="9625273" y="2631806"/>
              <a:ext cx="196383" cy="2982574"/>
              <a:chOff x="533400" y="152400"/>
              <a:chExt cx="318597" cy="4838699"/>
            </a:xfrm>
          </p:grpSpPr>
          <p:sp>
            <p:nvSpPr>
              <p:cNvPr id="429" name="Google Shape;429;p7"/>
              <p:cNvSpPr/>
              <p:nvPr/>
            </p:nvSpPr>
            <p:spPr>
              <a:xfrm>
                <a:off x="5377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430" name="Google Shape;430;p7"/>
              <p:cNvPicPr preferRelativeResize="0"/>
              <p:nvPr/>
            </p:nvPicPr>
            <p:blipFill>
              <a:blip r:embed="rId2">
                <a:alphaModFix/>
              </a:blip>
              <a:stretch>
                <a:fillRect/>
              </a:stretch>
            </p:blipFill>
            <p:spPr>
              <a:xfrm>
                <a:off x="533400" y="152400"/>
                <a:ext cx="318597" cy="4838699"/>
              </a:xfrm>
              <a:prstGeom prst="rect">
                <a:avLst/>
              </a:prstGeom>
              <a:noFill/>
              <a:ln>
                <a:noFill/>
              </a:ln>
            </p:spPr>
          </p:pic>
        </p:grpSp>
        <p:grpSp>
          <p:nvGrpSpPr>
            <p:cNvPr id="431" name="Google Shape;431;p7"/>
            <p:cNvGrpSpPr/>
            <p:nvPr/>
          </p:nvGrpSpPr>
          <p:grpSpPr>
            <a:xfrm rot="-5400000" flipH="1">
              <a:off x="9657193" y="2767202"/>
              <a:ext cx="196383" cy="2982574"/>
              <a:chOff x="685800" y="152400"/>
              <a:chExt cx="318597" cy="4838699"/>
            </a:xfrm>
          </p:grpSpPr>
          <p:sp>
            <p:nvSpPr>
              <p:cNvPr id="432" name="Google Shape;432;p7"/>
              <p:cNvSpPr/>
              <p:nvPr/>
            </p:nvSpPr>
            <p:spPr>
              <a:xfrm>
                <a:off x="6901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433" name="Google Shape;433;p7"/>
              <p:cNvPicPr preferRelativeResize="0"/>
              <p:nvPr/>
            </p:nvPicPr>
            <p:blipFill>
              <a:blip r:embed="rId2">
                <a:alphaModFix/>
              </a:blip>
              <a:stretch>
                <a:fillRect/>
              </a:stretch>
            </p:blipFill>
            <p:spPr>
              <a:xfrm>
                <a:off x="685800" y="152400"/>
                <a:ext cx="318597" cy="4838699"/>
              </a:xfrm>
              <a:prstGeom prst="rect">
                <a:avLst/>
              </a:prstGeom>
              <a:noFill/>
              <a:ln>
                <a:noFill/>
              </a:ln>
            </p:spPr>
          </p:pic>
        </p:grpSp>
        <p:grpSp>
          <p:nvGrpSpPr>
            <p:cNvPr id="434" name="Google Shape;434;p7"/>
            <p:cNvGrpSpPr/>
            <p:nvPr/>
          </p:nvGrpSpPr>
          <p:grpSpPr>
            <a:xfrm rot="-5400000" flipH="1">
              <a:off x="9816794" y="2902597"/>
              <a:ext cx="196383" cy="2982574"/>
              <a:chOff x="838200" y="152400"/>
              <a:chExt cx="318597" cy="4838699"/>
            </a:xfrm>
          </p:grpSpPr>
          <p:sp>
            <p:nvSpPr>
              <p:cNvPr id="435" name="Google Shape;435;p7"/>
              <p:cNvSpPr/>
              <p:nvPr/>
            </p:nvSpPr>
            <p:spPr>
              <a:xfrm>
                <a:off x="8425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436" name="Google Shape;436;p7"/>
              <p:cNvPicPr preferRelativeResize="0"/>
              <p:nvPr/>
            </p:nvPicPr>
            <p:blipFill>
              <a:blip r:embed="rId2">
                <a:alphaModFix/>
              </a:blip>
              <a:stretch>
                <a:fillRect/>
              </a:stretch>
            </p:blipFill>
            <p:spPr>
              <a:xfrm>
                <a:off x="838200" y="152400"/>
                <a:ext cx="318597" cy="4838699"/>
              </a:xfrm>
              <a:prstGeom prst="rect">
                <a:avLst/>
              </a:prstGeom>
              <a:noFill/>
              <a:ln>
                <a:noFill/>
              </a:ln>
            </p:spPr>
          </p:pic>
        </p:grpSp>
        <p:grpSp>
          <p:nvGrpSpPr>
            <p:cNvPr id="437" name="Google Shape;437;p7"/>
            <p:cNvGrpSpPr/>
            <p:nvPr/>
          </p:nvGrpSpPr>
          <p:grpSpPr>
            <a:xfrm rot="-5400000" flipH="1">
              <a:off x="9625273" y="3037992"/>
              <a:ext cx="196383" cy="2982574"/>
              <a:chOff x="990600" y="152400"/>
              <a:chExt cx="318597" cy="4838699"/>
            </a:xfrm>
          </p:grpSpPr>
          <p:sp>
            <p:nvSpPr>
              <p:cNvPr id="438" name="Google Shape;438;p7"/>
              <p:cNvSpPr/>
              <p:nvPr/>
            </p:nvSpPr>
            <p:spPr>
              <a:xfrm>
                <a:off x="9949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439" name="Google Shape;439;p7"/>
              <p:cNvPicPr preferRelativeResize="0"/>
              <p:nvPr/>
            </p:nvPicPr>
            <p:blipFill>
              <a:blip r:embed="rId2">
                <a:alphaModFix/>
              </a:blip>
              <a:stretch>
                <a:fillRect/>
              </a:stretch>
            </p:blipFill>
            <p:spPr>
              <a:xfrm>
                <a:off x="990600" y="152400"/>
                <a:ext cx="318597" cy="4838699"/>
              </a:xfrm>
              <a:prstGeom prst="rect">
                <a:avLst/>
              </a:prstGeom>
              <a:noFill/>
              <a:ln>
                <a:noFill/>
              </a:ln>
            </p:spPr>
          </p:pic>
        </p:grpSp>
        <p:grpSp>
          <p:nvGrpSpPr>
            <p:cNvPr id="440" name="Google Shape;440;p7"/>
            <p:cNvGrpSpPr/>
            <p:nvPr/>
          </p:nvGrpSpPr>
          <p:grpSpPr>
            <a:xfrm rot="-5400000" flipH="1">
              <a:off x="9944475" y="3173359"/>
              <a:ext cx="196383" cy="2982574"/>
              <a:chOff x="3663063" y="152400"/>
              <a:chExt cx="318597" cy="4838699"/>
            </a:xfrm>
          </p:grpSpPr>
          <p:sp>
            <p:nvSpPr>
              <p:cNvPr id="441" name="Google Shape;441;p7"/>
              <p:cNvSpPr/>
              <p:nvPr/>
            </p:nvSpPr>
            <p:spPr>
              <a:xfrm>
                <a:off x="3667406"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442" name="Google Shape;442;p7"/>
              <p:cNvPicPr preferRelativeResize="0"/>
              <p:nvPr/>
            </p:nvPicPr>
            <p:blipFill>
              <a:blip r:embed="rId2">
                <a:alphaModFix/>
              </a:blip>
              <a:stretch>
                <a:fillRect/>
              </a:stretch>
            </p:blipFill>
            <p:spPr>
              <a:xfrm>
                <a:off x="3663063" y="152400"/>
                <a:ext cx="318597" cy="4838699"/>
              </a:xfrm>
              <a:prstGeom prst="rect">
                <a:avLst/>
              </a:prstGeom>
              <a:noFill/>
              <a:ln>
                <a:noFill/>
              </a:ln>
            </p:spPr>
          </p:pic>
        </p:grpSp>
        <p:grpSp>
          <p:nvGrpSpPr>
            <p:cNvPr id="443" name="Google Shape;443;p7"/>
            <p:cNvGrpSpPr/>
            <p:nvPr/>
          </p:nvGrpSpPr>
          <p:grpSpPr>
            <a:xfrm rot="-5400000" flipH="1">
              <a:off x="9784874" y="3308783"/>
              <a:ext cx="196383" cy="2982574"/>
              <a:chOff x="1295400" y="152400"/>
              <a:chExt cx="318597" cy="4838699"/>
            </a:xfrm>
          </p:grpSpPr>
          <p:sp>
            <p:nvSpPr>
              <p:cNvPr id="444" name="Google Shape;444;p7"/>
              <p:cNvSpPr/>
              <p:nvPr/>
            </p:nvSpPr>
            <p:spPr>
              <a:xfrm>
                <a:off x="12997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445" name="Google Shape;445;p7"/>
              <p:cNvPicPr preferRelativeResize="0"/>
              <p:nvPr/>
            </p:nvPicPr>
            <p:blipFill>
              <a:blip r:embed="rId2">
                <a:alphaModFix/>
              </a:blip>
              <a:stretch>
                <a:fillRect/>
              </a:stretch>
            </p:blipFill>
            <p:spPr>
              <a:xfrm>
                <a:off x="1295400" y="152400"/>
                <a:ext cx="318597" cy="4838699"/>
              </a:xfrm>
              <a:prstGeom prst="rect">
                <a:avLst/>
              </a:prstGeom>
              <a:noFill/>
              <a:ln>
                <a:noFill/>
              </a:ln>
            </p:spPr>
          </p:pic>
        </p:grpSp>
      </p:grpSp>
      <p:sp>
        <p:nvSpPr>
          <p:cNvPr id="446" name="Google Shape;446;p7"/>
          <p:cNvSpPr/>
          <p:nvPr/>
        </p:nvSpPr>
        <p:spPr>
          <a:xfrm rot="197195">
            <a:off x="572737" y="994041"/>
            <a:ext cx="2440148" cy="13729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4"/>
        <p:cNvGrpSpPr/>
        <p:nvPr/>
      </p:nvGrpSpPr>
      <p:grpSpPr>
        <a:xfrm>
          <a:off x="0" y="0"/>
          <a:ext cx="0" cy="0"/>
          <a:chOff x="0" y="0"/>
          <a:chExt cx="0" cy="0"/>
        </a:xfrm>
      </p:grpSpPr>
      <p:sp>
        <p:nvSpPr>
          <p:cNvPr id="665" name="Google Shape;665;p11"/>
          <p:cNvSpPr txBox="1">
            <a:spLocks noGrp="1"/>
          </p:cNvSpPr>
          <p:nvPr>
            <p:ph type="sldNum" idx="12"/>
          </p:nvPr>
        </p:nvSpPr>
        <p:spPr>
          <a:xfrm>
            <a:off x="8665029" y="127279"/>
            <a:ext cx="326700" cy="2727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666" name="Google Shape;666;p11"/>
          <p:cNvGrpSpPr/>
          <p:nvPr/>
        </p:nvGrpSpPr>
        <p:grpSpPr>
          <a:xfrm rot="-5400000" flipH="1">
            <a:off x="2172082" y="3352950"/>
            <a:ext cx="4799834" cy="6154586"/>
            <a:chOff x="8004404" y="372498"/>
            <a:chExt cx="3529549" cy="4525764"/>
          </a:xfrm>
        </p:grpSpPr>
        <p:grpSp>
          <p:nvGrpSpPr>
            <p:cNvPr id="667" name="Google Shape;667;p11"/>
            <p:cNvGrpSpPr/>
            <p:nvPr/>
          </p:nvGrpSpPr>
          <p:grpSpPr>
            <a:xfrm rot="-5400000" flipH="1">
              <a:off x="8541351" y="-164449"/>
              <a:ext cx="2227938" cy="3301831"/>
              <a:chOff x="3485371" y="1424851"/>
              <a:chExt cx="5318543" cy="7882145"/>
            </a:xfrm>
          </p:grpSpPr>
          <p:grpSp>
            <p:nvGrpSpPr>
              <p:cNvPr id="668" name="Google Shape;668;p11"/>
              <p:cNvGrpSpPr/>
              <p:nvPr/>
            </p:nvGrpSpPr>
            <p:grpSpPr>
              <a:xfrm>
                <a:off x="3485371" y="1958251"/>
                <a:ext cx="468816" cy="7120145"/>
                <a:chOff x="1447800" y="152400"/>
                <a:chExt cx="318597" cy="4838699"/>
              </a:xfrm>
            </p:grpSpPr>
            <p:sp>
              <p:nvSpPr>
                <p:cNvPr id="669" name="Google Shape;669;p11"/>
                <p:cNvSpPr/>
                <p:nvPr/>
              </p:nvSpPr>
              <p:spPr>
                <a:xfrm>
                  <a:off x="14521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670" name="Google Shape;670;p11"/>
                <p:cNvPicPr preferRelativeResize="0"/>
                <p:nvPr/>
              </p:nvPicPr>
              <p:blipFill>
                <a:blip r:embed="rId2">
                  <a:alphaModFix/>
                </a:blip>
                <a:stretch>
                  <a:fillRect/>
                </a:stretch>
              </p:blipFill>
              <p:spPr>
                <a:xfrm>
                  <a:off x="1447800" y="152400"/>
                  <a:ext cx="318597" cy="4838699"/>
                </a:xfrm>
                <a:prstGeom prst="rect">
                  <a:avLst/>
                </a:prstGeom>
                <a:noFill/>
                <a:ln>
                  <a:noFill/>
                </a:ln>
              </p:spPr>
            </p:pic>
          </p:grpSp>
          <p:grpSp>
            <p:nvGrpSpPr>
              <p:cNvPr id="671" name="Google Shape;671;p11"/>
              <p:cNvGrpSpPr/>
              <p:nvPr/>
            </p:nvGrpSpPr>
            <p:grpSpPr>
              <a:xfrm>
                <a:off x="3808592" y="1577251"/>
                <a:ext cx="468816" cy="7120145"/>
                <a:chOff x="1600200" y="152400"/>
                <a:chExt cx="318597" cy="4838699"/>
              </a:xfrm>
            </p:grpSpPr>
            <p:sp>
              <p:nvSpPr>
                <p:cNvPr id="672" name="Google Shape;672;p11"/>
                <p:cNvSpPr/>
                <p:nvPr/>
              </p:nvSpPr>
              <p:spPr>
                <a:xfrm>
                  <a:off x="16045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673" name="Google Shape;673;p11"/>
                <p:cNvPicPr preferRelativeResize="0"/>
                <p:nvPr/>
              </p:nvPicPr>
              <p:blipFill>
                <a:blip r:embed="rId2">
                  <a:alphaModFix/>
                </a:blip>
                <a:stretch>
                  <a:fillRect/>
                </a:stretch>
              </p:blipFill>
              <p:spPr>
                <a:xfrm>
                  <a:off x="1600200" y="152400"/>
                  <a:ext cx="318597" cy="4838699"/>
                </a:xfrm>
                <a:prstGeom prst="rect">
                  <a:avLst/>
                </a:prstGeom>
                <a:noFill/>
                <a:ln>
                  <a:noFill/>
                </a:ln>
              </p:spPr>
            </p:pic>
          </p:grpSp>
          <p:grpSp>
            <p:nvGrpSpPr>
              <p:cNvPr id="674" name="Google Shape;674;p11"/>
              <p:cNvGrpSpPr/>
              <p:nvPr/>
            </p:nvGrpSpPr>
            <p:grpSpPr>
              <a:xfrm>
                <a:off x="4131812" y="2186851"/>
                <a:ext cx="468816" cy="7120145"/>
                <a:chOff x="533400" y="152400"/>
                <a:chExt cx="318597" cy="4838699"/>
              </a:xfrm>
            </p:grpSpPr>
            <p:sp>
              <p:nvSpPr>
                <p:cNvPr id="675" name="Google Shape;675;p11"/>
                <p:cNvSpPr/>
                <p:nvPr/>
              </p:nvSpPr>
              <p:spPr>
                <a:xfrm>
                  <a:off x="5377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676" name="Google Shape;676;p11"/>
                <p:cNvPicPr preferRelativeResize="0"/>
                <p:nvPr/>
              </p:nvPicPr>
              <p:blipFill>
                <a:blip r:embed="rId2">
                  <a:alphaModFix/>
                </a:blip>
                <a:stretch>
                  <a:fillRect/>
                </a:stretch>
              </p:blipFill>
              <p:spPr>
                <a:xfrm>
                  <a:off x="533400" y="152400"/>
                  <a:ext cx="318597" cy="4838699"/>
                </a:xfrm>
                <a:prstGeom prst="rect">
                  <a:avLst/>
                </a:prstGeom>
                <a:noFill/>
                <a:ln>
                  <a:noFill/>
                </a:ln>
              </p:spPr>
            </p:pic>
          </p:grpSp>
          <p:grpSp>
            <p:nvGrpSpPr>
              <p:cNvPr id="677" name="Google Shape;677;p11"/>
              <p:cNvGrpSpPr/>
              <p:nvPr/>
            </p:nvGrpSpPr>
            <p:grpSpPr>
              <a:xfrm>
                <a:off x="4455033" y="1729651"/>
                <a:ext cx="468816" cy="7120145"/>
                <a:chOff x="685800" y="152400"/>
                <a:chExt cx="318597" cy="4838699"/>
              </a:xfrm>
            </p:grpSpPr>
            <p:sp>
              <p:nvSpPr>
                <p:cNvPr id="678" name="Google Shape;678;p11"/>
                <p:cNvSpPr/>
                <p:nvPr/>
              </p:nvSpPr>
              <p:spPr>
                <a:xfrm>
                  <a:off x="6901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679" name="Google Shape;679;p11"/>
                <p:cNvPicPr preferRelativeResize="0"/>
                <p:nvPr/>
              </p:nvPicPr>
              <p:blipFill>
                <a:blip r:embed="rId2">
                  <a:alphaModFix/>
                </a:blip>
                <a:stretch>
                  <a:fillRect/>
                </a:stretch>
              </p:blipFill>
              <p:spPr>
                <a:xfrm>
                  <a:off x="685800" y="152400"/>
                  <a:ext cx="318597" cy="4838699"/>
                </a:xfrm>
                <a:prstGeom prst="rect">
                  <a:avLst/>
                </a:prstGeom>
                <a:noFill/>
                <a:ln>
                  <a:noFill/>
                </a:ln>
              </p:spPr>
            </p:pic>
          </p:grpSp>
          <p:grpSp>
            <p:nvGrpSpPr>
              <p:cNvPr id="680" name="Google Shape;680;p11"/>
              <p:cNvGrpSpPr/>
              <p:nvPr/>
            </p:nvGrpSpPr>
            <p:grpSpPr>
              <a:xfrm>
                <a:off x="4778254" y="1424851"/>
                <a:ext cx="468816" cy="7120145"/>
                <a:chOff x="838200" y="152400"/>
                <a:chExt cx="318597" cy="4838699"/>
              </a:xfrm>
            </p:grpSpPr>
            <p:sp>
              <p:nvSpPr>
                <p:cNvPr id="681" name="Google Shape;681;p11"/>
                <p:cNvSpPr/>
                <p:nvPr/>
              </p:nvSpPr>
              <p:spPr>
                <a:xfrm>
                  <a:off x="8425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682" name="Google Shape;682;p11"/>
                <p:cNvPicPr preferRelativeResize="0"/>
                <p:nvPr/>
              </p:nvPicPr>
              <p:blipFill>
                <a:blip r:embed="rId2">
                  <a:alphaModFix/>
                </a:blip>
                <a:stretch>
                  <a:fillRect/>
                </a:stretch>
              </p:blipFill>
              <p:spPr>
                <a:xfrm>
                  <a:off x="838200" y="152400"/>
                  <a:ext cx="318597" cy="4838699"/>
                </a:xfrm>
                <a:prstGeom prst="rect">
                  <a:avLst/>
                </a:prstGeom>
                <a:noFill/>
                <a:ln>
                  <a:noFill/>
                </a:ln>
              </p:spPr>
            </p:pic>
          </p:grpSp>
          <p:grpSp>
            <p:nvGrpSpPr>
              <p:cNvPr id="683" name="Google Shape;683;p11"/>
              <p:cNvGrpSpPr/>
              <p:nvPr/>
            </p:nvGrpSpPr>
            <p:grpSpPr>
              <a:xfrm>
                <a:off x="5101474" y="1882051"/>
                <a:ext cx="468816" cy="7120145"/>
                <a:chOff x="990600" y="152400"/>
                <a:chExt cx="318597" cy="4838699"/>
              </a:xfrm>
            </p:grpSpPr>
            <p:sp>
              <p:nvSpPr>
                <p:cNvPr id="684" name="Google Shape;684;p11"/>
                <p:cNvSpPr/>
                <p:nvPr/>
              </p:nvSpPr>
              <p:spPr>
                <a:xfrm>
                  <a:off x="9949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685" name="Google Shape;685;p11"/>
                <p:cNvPicPr preferRelativeResize="0"/>
                <p:nvPr/>
              </p:nvPicPr>
              <p:blipFill>
                <a:blip r:embed="rId2">
                  <a:alphaModFix/>
                </a:blip>
                <a:stretch>
                  <a:fillRect/>
                </a:stretch>
              </p:blipFill>
              <p:spPr>
                <a:xfrm>
                  <a:off x="990600" y="152400"/>
                  <a:ext cx="318597" cy="4838699"/>
                </a:xfrm>
                <a:prstGeom prst="rect">
                  <a:avLst/>
                </a:prstGeom>
                <a:noFill/>
                <a:ln>
                  <a:noFill/>
                </a:ln>
              </p:spPr>
            </p:pic>
          </p:grpSp>
          <p:grpSp>
            <p:nvGrpSpPr>
              <p:cNvPr id="686" name="Google Shape;686;p11"/>
              <p:cNvGrpSpPr/>
              <p:nvPr/>
            </p:nvGrpSpPr>
            <p:grpSpPr>
              <a:xfrm>
                <a:off x="5424695" y="1729651"/>
                <a:ext cx="468816" cy="7120145"/>
                <a:chOff x="3663063" y="152400"/>
                <a:chExt cx="318597" cy="4838699"/>
              </a:xfrm>
            </p:grpSpPr>
            <p:sp>
              <p:nvSpPr>
                <p:cNvPr id="687" name="Google Shape;687;p11"/>
                <p:cNvSpPr/>
                <p:nvPr/>
              </p:nvSpPr>
              <p:spPr>
                <a:xfrm>
                  <a:off x="3667406"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688" name="Google Shape;688;p11"/>
                <p:cNvPicPr preferRelativeResize="0"/>
                <p:nvPr/>
              </p:nvPicPr>
              <p:blipFill>
                <a:blip r:embed="rId2">
                  <a:alphaModFix/>
                </a:blip>
                <a:stretch>
                  <a:fillRect/>
                </a:stretch>
              </p:blipFill>
              <p:spPr>
                <a:xfrm>
                  <a:off x="3663063" y="152400"/>
                  <a:ext cx="318597" cy="4838699"/>
                </a:xfrm>
                <a:prstGeom prst="rect">
                  <a:avLst/>
                </a:prstGeom>
                <a:noFill/>
                <a:ln>
                  <a:noFill/>
                </a:ln>
              </p:spPr>
            </p:pic>
          </p:grpSp>
          <p:grpSp>
            <p:nvGrpSpPr>
              <p:cNvPr id="689" name="Google Shape;689;p11"/>
              <p:cNvGrpSpPr/>
              <p:nvPr/>
            </p:nvGrpSpPr>
            <p:grpSpPr>
              <a:xfrm>
                <a:off x="5929821" y="2034451"/>
                <a:ext cx="468816" cy="7120145"/>
                <a:chOff x="1419019" y="152400"/>
                <a:chExt cx="318597" cy="4838699"/>
              </a:xfrm>
            </p:grpSpPr>
            <p:sp>
              <p:nvSpPr>
                <p:cNvPr id="690" name="Google Shape;690;p11"/>
                <p:cNvSpPr/>
                <p:nvPr/>
              </p:nvSpPr>
              <p:spPr>
                <a:xfrm>
                  <a:off x="1423362"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691" name="Google Shape;691;p11"/>
                <p:cNvPicPr preferRelativeResize="0"/>
                <p:nvPr/>
              </p:nvPicPr>
              <p:blipFill>
                <a:blip r:embed="rId2">
                  <a:alphaModFix/>
                </a:blip>
                <a:stretch>
                  <a:fillRect/>
                </a:stretch>
              </p:blipFill>
              <p:spPr>
                <a:xfrm>
                  <a:off x="1419019" y="152400"/>
                  <a:ext cx="318597" cy="4838699"/>
                </a:xfrm>
                <a:prstGeom prst="rect">
                  <a:avLst/>
                </a:prstGeom>
                <a:noFill/>
                <a:ln>
                  <a:noFill/>
                </a:ln>
              </p:spPr>
            </p:pic>
          </p:grpSp>
          <p:grpSp>
            <p:nvGrpSpPr>
              <p:cNvPr id="692" name="Google Shape;692;p11"/>
              <p:cNvGrpSpPr/>
              <p:nvPr/>
            </p:nvGrpSpPr>
            <p:grpSpPr>
              <a:xfrm>
                <a:off x="6395774" y="1653451"/>
                <a:ext cx="468816" cy="7120145"/>
                <a:chOff x="1600200" y="152400"/>
                <a:chExt cx="318597" cy="4838699"/>
              </a:xfrm>
            </p:grpSpPr>
            <p:sp>
              <p:nvSpPr>
                <p:cNvPr id="693" name="Google Shape;693;p11"/>
                <p:cNvSpPr/>
                <p:nvPr/>
              </p:nvSpPr>
              <p:spPr>
                <a:xfrm>
                  <a:off x="16045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694" name="Google Shape;694;p11"/>
                <p:cNvPicPr preferRelativeResize="0"/>
                <p:nvPr/>
              </p:nvPicPr>
              <p:blipFill>
                <a:blip r:embed="rId2">
                  <a:alphaModFix/>
                </a:blip>
                <a:stretch>
                  <a:fillRect/>
                </a:stretch>
              </p:blipFill>
              <p:spPr>
                <a:xfrm>
                  <a:off x="1600200" y="152400"/>
                  <a:ext cx="318597" cy="4838699"/>
                </a:xfrm>
                <a:prstGeom prst="rect">
                  <a:avLst/>
                </a:prstGeom>
                <a:noFill/>
                <a:ln>
                  <a:noFill/>
                </a:ln>
              </p:spPr>
            </p:pic>
          </p:grpSp>
          <p:grpSp>
            <p:nvGrpSpPr>
              <p:cNvPr id="695" name="Google Shape;695;p11"/>
              <p:cNvGrpSpPr/>
              <p:nvPr/>
            </p:nvGrpSpPr>
            <p:grpSpPr>
              <a:xfrm>
                <a:off x="6718994" y="1424851"/>
                <a:ext cx="468816" cy="7120145"/>
                <a:chOff x="533400" y="152400"/>
                <a:chExt cx="318597" cy="4838699"/>
              </a:xfrm>
            </p:grpSpPr>
            <p:sp>
              <p:nvSpPr>
                <p:cNvPr id="696" name="Google Shape;696;p11"/>
                <p:cNvSpPr/>
                <p:nvPr/>
              </p:nvSpPr>
              <p:spPr>
                <a:xfrm>
                  <a:off x="5377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697" name="Google Shape;697;p11"/>
                <p:cNvPicPr preferRelativeResize="0"/>
                <p:nvPr/>
              </p:nvPicPr>
              <p:blipFill>
                <a:blip r:embed="rId2">
                  <a:alphaModFix/>
                </a:blip>
                <a:stretch>
                  <a:fillRect/>
                </a:stretch>
              </p:blipFill>
              <p:spPr>
                <a:xfrm>
                  <a:off x="533400" y="152400"/>
                  <a:ext cx="318597" cy="4838699"/>
                </a:xfrm>
                <a:prstGeom prst="rect">
                  <a:avLst/>
                </a:prstGeom>
                <a:noFill/>
                <a:ln>
                  <a:noFill/>
                </a:ln>
              </p:spPr>
            </p:pic>
          </p:grpSp>
          <p:grpSp>
            <p:nvGrpSpPr>
              <p:cNvPr id="698" name="Google Shape;698;p11"/>
              <p:cNvGrpSpPr/>
              <p:nvPr/>
            </p:nvGrpSpPr>
            <p:grpSpPr>
              <a:xfrm>
                <a:off x="7042215" y="1501051"/>
                <a:ext cx="468816" cy="7120145"/>
                <a:chOff x="685800" y="152400"/>
                <a:chExt cx="318597" cy="4838699"/>
              </a:xfrm>
            </p:grpSpPr>
            <p:sp>
              <p:nvSpPr>
                <p:cNvPr id="699" name="Google Shape;699;p11"/>
                <p:cNvSpPr/>
                <p:nvPr/>
              </p:nvSpPr>
              <p:spPr>
                <a:xfrm>
                  <a:off x="6901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700" name="Google Shape;700;p11"/>
                <p:cNvPicPr preferRelativeResize="0"/>
                <p:nvPr/>
              </p:nvPicPr>
              <p:blipFill>
                <a:blip r:embed="rId2">
                  <a:alphaModFix/>
                </a:blip>
                <a:stretch>
                  <a:fillRect/>
                </a:stretch>
              </p:blipFill>
              <p:spPr>
                <a:xfrm>
                  <a:off x="685800" y="152400"/>
                  <a:ext cx="318597" cy="4838699"/>
                </a:xfrm>
                <a:prstGeom prst="rect">
                  <a:avLst/>
                </a:prstGeom>
                <a:noFill/>
                <a:ln>
                  <a:noFill/>
                </a:ln>
              </p:spPr>
            </p:pic>
          </p:grpSp>
          <p:grpSp>
            <p:nvGrpSpPr>
              <p:cNvPr id="701" name="Google Shape;701;p11"/>
              <p:cNvGrpSpPr/>
              <p:nvPr/>
            </p:nvGrpSpPr>
            <p:grpSpPr>
              <a:xfrm>
                <a:off x="7365436" y="1882051"/>
                <a:ext cx="468816" cy="7120145"/>
                <a:chOff x="838200" y="152400"/>
                <a:chExt cx="318597" cy="4838699"/>
              </a:xfrm>
            </p:grpSpPr>
            <p:sp>
              <p:nvSpPr>
                <p:cNvPr id="702" name="Google Shape;702;p11"/>
                <p:cNvSpPr/>
                <p:nvPr/>
              </p:nvSpPr>
              <p:spPr>
                <a:xfrm>
                  <a:off x="8425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703" name="Google Shape;703;p11"/>
                <p:cNvPicPr preferRelativeResize="0"/>
                <p:nvPr/>
              </p:nvPicPr>
              <p:blipFill>
                <a:blip r:embed="rId2">
                  <a:alphaModFix/>
                </a:blip>
                <a:stretch>
                  <a:fillRect/>
                </a:stretch>
              </p:blipFill>
              <p:spPr>
                <a:xfrm>
                  <a:off x="838200" y="152400"/>
                  <a:ext cx="318597" cy="4838699"/>
                </a:xfrm>
                <a:prstGeom prst="rect">
                  <a:avLst/>
                </a:prstGeom>
                <a:noFill/>
                <a:ln>
                  <a:noFill/>
                </a:ln>
              </p:spPr>
            </p:pic>
          </p:grpSp>
          <p:grpSp>
            <p:nvGrpSpPr>
              <p:cNvPr id="704" name="Google Shape;704;p11"/>
              <p:cNvGrpSpPr/>
              <p:nvPr/>
            </p:nvGrpSpPr>
            <p:grpSpPr>
              <a:xfrm>
                <a:off x="8011877" y="2186851"/>
                <a:ext cx="468816" cy="7120145"/>
                <a:chOff x="3663063" y="152400"/>
                <a:chExt cx="318597" cy="4838699"/>
              </a:xfrm>
            </p:grpSpPr>
            <p:sp>
              <p:nvSpPr>
                <p:cNvPr id="705" name="Google Shape;705;p11"/>
                <p:cNvSpPr/>
                <p:nvPr/>
              </p:nvSpPr>
              <p:spPr>
                <a:xfrm>
                  <a:off x="3667406"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706" name="Google Shape;706;p11"/>
                <p:cNvPicPr preferRelativeResize="0"/>
                <p:nvPr/>
              </p:nvPicPr>
              <p:blipFill>
                <a:blip r:embed="rId2">
                  <a:alphaModFix/>
                </a:blip>
                <a:stretch>
                  <a:fillRect/>
                </a:stretch>
              </p:blipFill>
              <p:spPr>
                <a:xfrm>
                  <a:off x="3663063" y="152400"/>
                  <a:ext cx="318597" cy="4838699"/>
                </a:xfrm>
                <a:prstGeom prst="rect">
                  <a:avLst/>
                </a:prstGeom>
                <a:noFill/>
                <a:ln>
                  <a:noFill/>
                </a:ln>
              </p:spPr>
            </p:pic>
          </p:grpSp>
          <p:grpSp>
            <p:nvGrpSpPr>
              <p:cNvPr id="707" name="Google Shape;707;p11"/>
              <p:cNvGrpSpPr/>
              <p:nvPr/>
            </p:nvGrpSpPr>
            <p:grpSpPr>
              <a:xfrm>
                <a:off x="8335098" y="1805851"/>
                <a:ext cx="468816" cy="7120145"/>
                <a:chOff x="1295400" y="152400"/>
                <a:chExt cx="318597" cy="4838699"/>
              </a:xfrm>
            </p:grpSpPr>
            <p:sp>
              <p:nvSpPr>
                <p:cNvPr id="708" name="Google Shape;708;p11"/>
                <p:cNvSpPr/>
                <p:nvPr/>
              </p:nvSpPr>
              <p:spPr>
                <a:xfrm>
                  <a:off x="12997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709" name="Google Shape;709;p11"/>
                <p:cNvPicPr preferRelativeResize="0"/>
                <p:nvPr/>
              </p:nvPicPr>
              <p:blipFill>
                <a:blip r:embed="rId2">
                  <a:alphaModFix/>
                </a:blip>
                <a:stretch>
                  <a:fillRect/>
                </a:stretch>
              </p:blipFill>
              <p:spPr>
                <a:xfrm>
                  <a:off x="1295400" y="152400"/>
                  <a:ext cx="318597" cy="4838699"/>
                </a:xfrm>
                <a:prstGeom prst="rect">
                  <a:avLst/>
                </a:prstGeom>
                <a:noFill/>
                <a:ln>
                  <a:noFill/>
                </a:ln>
              </p:spPr>
            </p:pic>
          </p:grpSp>
        </p:grpSp>
        <p:grpSp>
          <p:nvGrpSpPr>
            <p:cNvPr id="710" name="Google Shape;710;p11"/>
            <p:cNvGrpSpPr/>
            <p:nvPr/>
          </p:nvGrpSpPr>
          <p:grpSpPr>
            <a:xfrm rot="-5400000" flipH="1">
              <a:off x="9848714" y="1201031"/>
              <a:ext cx="196383" cy="2982574"/>
              <a:chOff x="1447800" y="152400"/>
              <a:chExt cx="318597" cy="4838699"/>
            </a:xfrm>
          </p:grpSpPr>
          <p:sp>
            <p:nvSpPr>
              <p:cNvPr id="711" name="Google Shape;711;p11"/>
              <p:cNvSpPr/>
              <p:nvPr/>
            </p:nvSpPr>
            <p:spPr>
              <a:xfrm>
                <a:off x="14521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712" name="Google Shape;712;p11"/>
              <p:cNvPicPr preferRelativeResize="0"/>
              <p:nvPr/>
            </p:nvPicPr>
            <p:blipFill>
              <a:blip r:embed="rId2">
                <a:alphaModFix/>
              </a:blip>
              <a:stretch>
                <a:fillRect/>
              </a:stretch>
            </p:blipFill>
            <p:spPr>
              <a:xfrm>
                <a:off x="1447800" y="152400"/>
                <a:ext cx="318597" cy="4838699"/>
              </a:xfrm>
              <a:prstGeom prst="rect">
                <a:avLst/>
              </a:prstGeom>
              <a:noFill/>
              <a:ln>
                <a:noFill/>
              </a:ln>
            </p:spPr>
          </p:pic>
        </p:grpSp>
        <p:grpSp>
          <p:nvGrpSpPr>
            <p:cNvPr id="713" name="Google Shape;713;p11"/>
            <p:cNvGrpSpPr/>
            <p:nvPr/>
          </p:nvGrpSpPr>
          <p:grpSpPr>
            <a:xfrm rot="-5400000" flipH="1">
              <a:off x="9689113" y="1336426"/>
              <a:ext cx="196383" cy="2982574"/>
              <a:chOff x="1600200" y="152400"/>
              <a:chExt cx="318597" cy="4838699"/>
            </a:xfrm>
          </p:grpSpPr>
          <p:sp>
            <p:nvSpPr>
              <p:cNvPr id="714" name="Google Shape;714;p11"/>
              <p:cNvSpPr/>
              <p:nvPr/>
            </p:nvSpPr>
            <p:spPr>
              <a:xfrm>
                <a:off x="16045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715" name="Google Shape;715;p11"/>
              <p:cNvPicPr preferRelativeResize="0"/>
              <p:nvPr/>
            </p:nvPicPr>
            <p:blipFill>
              <a:blip r:embed="rId2">
                <a:alphaModFix/>
              </a:blip>
              <a:stretch>
                <a:fillRect/>
              </a:stretch>
            </p:blipFill>
            <p:spPr>
              <a:xfrm>
                <a:off x="1600200" y="152400"/>
                <a:ext cx="318597" cy="4838699"/>
              </a:xfrm>
              <a:prstGeom prst="rect">
                <a:avLst/>
              </a:prstGeom>
              <a:noFill/>
              <a:ln>
                <a:noFill/>
              </a:ln>
            </p:spPr>
          </p:pic>
        </p:grpSp>
        <p:grpSp>
          <p:nvGrpSpPr>
            <p:cNvPr id="716" name="Google Shape;716;p11"/>
            <p:cNvGrpSpPr/>
            <p:nvPr/>
          </p:nvGrpSpPr>
          <p:grpSpPr>
            <a:xfrm rot="-5400000" flipH="1">
              <a:off x="9944475" y="1471836"/>
              <a:ext cx="196383" cy="2982574"/>
              <a:chOff x="533400" y="152400"/>
              <a:chExt cx="318597" cy="4838699"/>
            </a:xfrm>
          </p:grpSpPr>
          <p:sp>
            <p:nvSpPr>
              <p:cNvPr id="717" name="Google Shape;717;p11"/>
              <p:cNvSpPr/>
              <p:nvPr/>
            </p:nvSpPr>
            <p:spPr>
              <a:xfrm>
                <a:off x="5377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718" name="Google Shape;718;p11"/>
              <p:cNvPicPr preferRelativeResize="0"/>
              <p:nvPr/>
            </p:nvPicPr>
            <p:blipFill>
              <a:blip r:embed="rId2">
                <a:alphaModFix/>
              </a:blip>
              <a:stretch>
                <a:fillRect/>
              </a:stretch>
            </p:blipFill>
            <p:spPr>
              <a:xfrm>
                <a:off x="533400" y="152400"/>
                <a:ext cx="318597" cy="4838699"/>
              </a:xfrm>
              <a:prstGeom prst="rect">
                <a:avLst/>
              </a:prstGeom>
              <a:noFill/>
              <a:ln>
                <a:noFill/>
              </a:ln>
            </p:spPr>
          </p:pic>
        </p:grpSp>
        <p:grpSp>
          <p:nvGrpSpPr>
            <p:cNvPr id="719" name="Google Shape;719;p11"/>
            <p:cNvGrpSpPr/>
            <p:nvPr/>
          </p:nvGrpSpPr>
          <p:grpSpPr>
            <a:xfrm rot="-5400000" flipH="1">
              <a:off x="9752954" y="1607231"/>
              <a:ext cx="196383" cy="2982574"/>
              <a:chOff x="685800" y="152400"/>
              <a:chExt cx="318597" cy="4838699"/>
            </a:xfrm>
          </p:grpSpPr>
          <p:sp>
            <p:nvSpPr>
              <p:cNvPr id="720" name="Google Shape;720;p11"/>
              <p:cNvSpPr/>
              <p:nvPr/>
            </p:nvSpPr>
            <p:spPr>
              <a:xfrm>
                <a:off x="6901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721" name="Google Shape;721;p11"/>
              <p:cNvPicPr preferRelativeResize="0"/>
              <p:nvPr/>
            </p:nvPicPr>
            <p:blipFill>
              <a:blip r:embed="rId2">
                <a:alphaModFix/>
              </a:blip>
              <a:stretch>
                <a:fillRect/>
              </a:stretch>
            </p:blipFill>
            <p:spPr>
              <a:xfrm>
                <a:off x="685800" y="152400"/>
                <a:ext cx="318597" cy="4838699"/>
              </a:xfrm>
              <a:prstGeom prst="rect">
                <a:avLst/>
              </a:prstGeom>
              <a:noFill/>
              <a:ln>
                <a:noFill/>
              </a:ln>
            </p:spPr>
          </p:pic>
        </p:grpSp>
        <p:grpSp>
          <p:nvGrpSpPr>
            <p:cNvPr id="722" name="Google Shape;722;p11"/>
            <p:cNvGrpSpPr/>
            <p:nvPr/>
          </p:nvGrpSpPr>
          <p:grpSpPr>
            <a:xfrm rot="-5400000" flipH="1">
              <a:off x="9816794" y="1954222"/>
              <a:ext cx="196383" cy="2982574"/>
              <a:chOff x="990600" y="152400"/>
              <a:chExt cx="318597" cy="4838699"/>
            </a:xfrm>
          </p:grpSpPr>
          <p:sp>
            <p:nvSpPr>
              <p:cNvPr id="723" name="Google Shape;723;p11"/>
              <p:cNvSpPr/>
              <p:nvPr/>
            </p:nvSpPr>
            <p:spPr>
              <a:xfrm>
                <a:off x="9949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724" name="Google Shape;724;p11"/>
              <p:cNvPicPr preferRelativeResize="0"/>
              <p:nvPr/>
            </p:nvPicPr>
            <p:blipFill>
              <a:blip r:embed="rId2">
                <a:alphaModFix/>
              </a:blip>
              <a:stretch>
                <a:fillRect/>
              </a:stretch>
            </p:blipFill>
            <p:spPr>
              <a:xfrm>
                <a:off x="990600" y="152400"/>
                <a:ext cx="318597" cy="4838699"/>
              </a:xfrm>
              <a:prstGeom prst="rect">
                <a:avLst/>
              </a:prstGeom>
              <a:noFill/>
              <a:ln>
                <a:noFill/>
              </a:ln>
            </p:spPr>
          </p:pic>
        </p:grpSp>
        <p:grpSp>
          <p:nvGrpSpPr>
            <p:cNvPr id="725" name="Google Shape;725;p11"/>
            <p:cNvGrpSpPr/>
            <p:nvPr/>
          </p:nvGrpSpPr>
          <p:grpSpPr>
            <a:xfrm rot="-5400000" flipH="1">
              <a:off x="9752954" y="2089589"/>
              <a:ext cx="196383" cy="2982574"/>
              <a:chOff x="3663063" y="152400"/>
              <a:chExt cx="318597" cy="4838699"/>
            </a:xfrm>
          </p:grpSpPr>
          <p:sp>
            <p:nvSpPr>
              <p:cNvPr id="726" name="Google Shape;726;p11"/>
              <p:cNvSpPr/>
              <p:nvPr/>
            </p:nvSpPr>
            <p:spPr>
              <a:xfrm>
                <a:off x="3667406"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727" name="Google Shape;727;p11"/>
              <p:cNvPicPr preferRelativeResize="0"/>
              <p:nvPr/>
            </p:nvPicPr>
            <p:blipFill>
              <a:blip r:embed="rId2">
                <a:alphaModFix/>
              </a:blip>
              <a:stretch>
                <a:fillRect/>
              </a:stretch>
            </p:blipFill>
            <p:spPr>
              <a:xfrm>
                <a:off x="3663063" y="152400"/>
                <a:ext cx="318597" cy="4838699"/>
              </a:xfrm>
              <a:prstGeom prst="rect">
                <a:avLst/>
              </a:prstGeom>
              <a:noFill/>
              <a:ln>
                <a:noFill/>
              </a:ln>
            </p:spPr>
          </p:pic>
        </p:grpSp>
        <p:grpSp>
          <p:nvGrpSpPr>
            <p:cNvPr id="728" name="Google Shape;728;p11"/>
            <p:cNvGrpSpPr/>
            <p:nvPr/>
          </p:nvGrpSpPr>
          <p:grpSpPr>
            <a:xfrm rot="-5400000" flipH="1">
              <a:off x="9880634" y="2225013"/>
              <a:ext cx="196383" cy="2982574"/>
              <a:chOff x="1295400" y="152400"/>
              <a:chExt cx="318597" cy="4838699"/>
            </a:xfrm>
          </p:grpSpPr>
          <p:sp>
            <p:nvSpPr>
              <p:cNvPr id="729" name="Google Shape;729;p11"/>
              <p:cNvSpPr/>
              <p:nvPr/>
            </p:nvSpPr>
            <p:spPr>
              <a:xfrm>
                <a:off x="12997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730" name="Google Shape;730;p11"/>
              <p:cNvPicPr preferRelativeResize="0"/>
              <p:nvPr/>
            </p:nvPicPr>
            <p:blipFill>
              <a:blip r:embed="rId2">
                <a:alphaModFix/>
              </a:blip>
              <a:stretch>
                <a:fillRect/>
              </a:stretch>
            </p:blipFill>
            <p:spPr>
              <a:xfrm>
                <a:off x="1295400" y="152400"/>
                <a:ext cx="318597" cy="4838699"/>
              </a:xfrm>
              <a:prstGeom prst="rect">
                <a:avLst/>
              </a:prstGeom>
              <a:noFill/>
              <a:ln>
                <a:noFill/>
              </a:ln>
            </p:spPr>
          </p:pic>
        </p:grpSp>
        <p:grpSp>
          <p:nvGrpSpPr>
            <p:cNvPr id="731" name="Google Shape;731;p11"/>
            <p:cNvGrpSpPr/>
            <p:nvPr/>
          </p:nvGrpSpPr>
          <p:grpSpPr>
            <a:xfrm rot="-5400000" flipH="1">
              <a:off x="9848714" y="2361002"/>
              <a:ext cx="196383" cy="2982574"/>
              <a:chOff x="1447800" y="152400"/>
              <a:chExt cx="318597" cy="4838699"/>
            </a:xfrm>
          </p:grpSpPr>
          <p:sp>
            <p:nvSpPr>
              <p:cNvPr id="732" name="Google Shape;732;p11"/>
              <p:cNvSpPr/>
              <p:nvPr/>
            </p:nvSpPr>
            <p:spPr>
              <a:xfrm>
                <a:off x="14521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733" name="Google Shape;733;p11"/>
              <p:cNvPicPr preferRelativeResize="0"/>
              <p:nvPr/>
            </p:nvPicPr>
            <p:blipFill>
              <a:blip r:embed="rId2">
                <a:alphaModFix/>
              </a:blip>
              <a:stretch>
                <a:fillRect/>
              </a:stretch>
            </p:blipFill>
            <p:spPr>
              <a:xfrm>
                <a:off x="1447800" y="152400"/>
                <a:ext cx="318597" cy="4838699"/>
              </a:xfrm>
              <a:prstGeom prst="rect">
                <a:avLst/>
              </a:prstGeom>
              <a:noFill/>
              <a:ln>
                <a:noFill/>
              </a:ln>
            </p:spPr>
          </p:pic>
        </p:grpSp>
        <p:grpSp>
          <p:nvGrpSpPr>
            <p:cNvPr id="734" name="Google Shape;734;p11"/>
            <p:cNvGrpSpPr/>
            <p:nvPr/>
          </p:nvGrpSpPr>
          <p:grpSpPr>
            <a:xfrm rot="-5400000" flipH="1">
              <a:off x="9721033" y="2496397"/>
              <a:ext cx="196383" cy="2982574"/>
              <a:chOff x="1600200" y="152400"/>
              <a:chExt cx="318597" cy="4838699"/>
            </a:xfrm>
          </p:grpSpPr>
          <p:sp>
            <p:nvSpPr>
              <p:cNvPr id="735" name="Google Shape;735;p11"/>
              <p:cNvSpPr/>
              <p:nvPr/>
            </p:nvSpPr>
            <p:spPr>
              <a:xfrm>
                <a:off x="16045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736" name="Google Shape;736;p11"/>
              <p:cNvPicPr preferRelativeResize="0"/>
              <p:nvPr/>
            </p:nvPicPr>
            <p:blipFill>
              <a:blip r:embed="rId2">
                <a:alphaModFix/>
              </a:blip>
              <a:stretch>
                <a:fillRect/>
              </a:stretch>
            </p:blipFill>
            <p:spPr>
              <a:xfrm>
                <a:off x="1600200" y="152400"/>
                <a:ext cx="318597" cy="4838699"/>
              </a:xfrm>
              <a:prstGeom prst="rect">
                <a:avLst/>
              </a:prstGeom>
              <a:noFill/>
              <a:ln>
                <a:noFill/>
              </a:ln>
            </p:spPr>
          </p:pic>
        </p:grpSp>
        <p:grpSp>
          <p:nvGrpSpPr>
            <p:cNvPr id="737" name="Google Shape;737;p11"/>
            <p:cNvGrpSpPr/>
            <p:nvPr/>
          </p:nvGrpSpPr>
          <p:grpSpPr>
            <a:xfrm rot="-5400000" flipH="1">
              <a:off x="9625273" y="2631806"/>
              <a:ext cx="196383" cy="2982574"/>
              <a:chOff x="533400" y="152400"/>
              <a:chExt cx="318597" cy="4838699"/>
            </a:xfrm>
          </p:grpSpPr>
          <p:sp>
            <p:nvSpPr>
              <p:cNvPr id="738" name="Google Shape;738;p11"/>
              <p:cNvSpPr/>
              <p:nvPr/>
            </p:nvSpPr>
            <p:spPr>
              <a:xfrm>
                <a:off x="5377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739" name="Google Shape;739;p11"/>
              <p:cNvPicPr preferRelativeResize="0"/>
              <p:nvPr/>
            </p:nvPicPr>
            <p:blipFill>
              <a:blip r:embed="rId2">
                <a:alphaModFix/>
              </a:blip>
              <a:stretch>
                <a:fillRect/>
              </a:stretch>
            </p:blipFill>
            <p:spPr>
              <a:xfrm>
                <a:off x="533400" y="152400"/>
                <a:ext cx="318597" cy="4838699"/>
              </a:xfrm>
              <a:prstGeom prst="rect">
                <a:avLst/>
              </a:prstGeom>
              <a:noFill/>
              <a:ln>
                <a:noFill/>
              </a:ln>
            </p:spPr>
          </p:pic>
        </p:grpSp>
        <p:grpSp>
          <p:nvGrpSpPr>
            <p:cNvPr id="740" name="Google Shape;740;p11"/>
            <p:cNvGrpSpPr/>
            <p:nvPr/>
          </p:nvGrpSpPr>
          <p:grpSpPr>
            <a:xfrm rot="-5400000" flipH="1">
              <a:off x="9657193" y="2767202"/>
              <a:ext cx="196383" cy="2982574"/>
              <a:chOff x="685800" y="152400"/>
              <a:chExt cx="318597" cy="4838699"/>
            </a:xfrm>
          </p:grpSpPr>
          <p:sp>
            <p:nvSpPr>
              <p:cNvPr id="741" name="Google Shape;741;p11"/>
              <p:cNvSpPr/>
              <p:nvPr/>
            </p:nvSpPr>
            <p:spPr>
              <a:xfrm>
                <a:off x="6901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742" name="Google Shape;742;p11"/>
              <p:cNvPicPr preferRelativeResize="0"/>
              <p:nvPr/>
            </p:nvPicPr>
            <p:blipFill>
              <a:blip r:embed="rId2">
                <a:alphaModFix/>
              </a:blip>
              <a:stretch>
                <a:fillRect/>
              </a:stretch>
            </p:blipFill>
            <p:spPr>
              <a:xfrm>
                <a:off x="685800" y="152400"/>
                <a:ext cx="318597" cy="4838699"/>
              </a:xfrm>
              <a:prstGeom prst="rect">
                <a:avLst/>
              </a:prstGeom>
              <a:noFill/>
              <a:ln>
                <a:noFill/>
              </a:ln>
            </p:spPr>
          </p:pic>
        </p:grpSp>
        <p:grpSp>
          <p:nvGrpSpPr>
            <p:cNvPr id="743" name="Google Shape;743;p11"/>
            <p:cNvGrpSpPr/>
            <p:nvPr/>
          </p:nvGrpSpPr>
          <p:grpSpPr>
            <a:xfrm rot="-5400000" flipH="1">
              <a:off x="9816794" y="2902597"/>
              <a:ext cx="196383" cy="2982574"/>
              <a:chOff x="838200" y="152400"/>
              <a:chExt cx="318597" cy="4838699"/>
            </a:xfrm>
          </p:grpSpPr>
          <p:sp>
            <p:nvSpPr>
              <p:cNvPr id="744" name="Google Shape;744;p11"/>
              <p:cNvSpPr/>
              <p:nvPr/>
            </p:nvSpPr>
            <p:spPr>
              <a:xfrm>
                <a:off x="8425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745" name="Google Shape;745;p11"/>
              <p:cNvPicPr preferRelativeResize="0"/>
              <p:nvPr/>
            </p:nvPicPr>
            <p:blipFill>
              <a:blip r:embed="rId2">
                <a:alphaModFix/>
              </a:blip>
              <a:stretch>
                <a:fillRect/>
              </a:stretch>
            </p:blipFill>
            <p:spPr>
              <a:xfrm>
                <a:off x="838200" y="152400"/>
                <a:ext cx="318597" cy="4838699"/>
              </a:xfrm>
              <a:prstGeom prst="rect">
                <a:avLst/>
              </a:prstGeom>
              <a:noFill/>
              <a:ln>
                <a:noFill/>
              </a:ln>
            </p:spPr>
          </p:pic>
        </p:grpSp>
        <p:grpSp>
          <p:nvGrpSpPr>
            <p:cNvPr id="746" name="Google Shape;746;p11"/>
            <p:cNvGrpSpPr/>
            <p:nvPr/>
          </p:nvGrpSpPr>
          <p:grpSpPr>
            <a:xfrm rot="-5400000" flipH="1">
              <a:off x="9625273" y="3037992"/>
              <a:ext cx="196383" cy="2982574"/>
              <a:chOff x="990600" y="152400"/>
              <a:chExt cx="318597" cy="4838699"/>
            </a:xfrm>
          </p:grpSpPr>
          <p:sp>
            <p:nvSpPr>
              <p:cNvPr id="747" name="Google Shape;747;p11"/>
              <p:cNvSpPr/>
              <p:nvPr/>
            </p:nvSpPr>
            <p:spPr>
              <a:xfrm>
                <a:off x="9949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748" name="Google Shape;748;p11"/>
              <p:cNvPicPr preferRelativeResize="0"/>
              <p:nvPr/>
            </p:nvPicPr>
            <p:blipFill>
              <a:blip r:embed="rId2">
                <a:alphaModFix/>
              </a:blip>
              <a:stretch>
                <a:fillRect/>
              </a:stretch>
            </p:blipFill>
            <p:spPr>
              <a:xfrm>
                <a:off x="990600" y="152400"/>
                <a:ext cx="318597" cy="4838699"/>
              </a:xfrm>
              <a:prstGeom prst="rect">
                <a:avLst/>
              </a:prstGeom>
              <a:noFill/>
              <a:ln>
                <a:noFill/>
              </a:ln>
            </p:spPr>
          </p:pic>
        </p:grpSp>
        <p:grpSp>
          <p:nvGrpSpPr>
            <p:cNvPr id="749" name="Google Shape;749;p11"/>
            <p:cNvGrpSpPr/>
            <p:nvPr/>
          </p:nvGrpSpPr>
          <p:grpSpPr>
            <a:xfrm rot="-5400000" flipH="1">
              <a:off x="9944475" y="3173359"/>
              <a:ext cx="196383" cy="2982574"/>
              <a:chOff x="3663063" y="152400"/>
              <a:chExt cx="318597" cy="4838699"/>
            </a:xfrm>
          </p:grpSpPr>
          <p:sp>
            <p:nvSpPr>
              <p:cNvPr id="750" name="Google Shape;750;p11"/>
              <p:cNvSpPr/>
              <p:nvPr/>
            </p:nvSpPr>
            <p:spPr>
              <a:xfrm>
                <a:off x="3667406"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751" name="Google Shape;751;p11"/>
              <p:cNvPicPr preferRelativeResize="0"/>
              <p:nvPr/>
            </p:nvPicPr>
            <p:blipFill>
              <a:blip r:embed="rId2">
                <a:alphaModFix/>
              </a:blip>
              <a:stretch>
                <a:fillRect/>
              </a:stretch>
            </p:blipFill>
            <p:spPr>
              <a:xfrm>
                <a:off x="3663063" y="152400"/>
                <a:ext cx="318597" cy="4838699"/>
              </a:xfrm>
              <a:prstGeom prst="rect">
                <a:avLst/>
              </a:prstGeom>
              <a:noFill/>
              <a:ln>
                <a:noFill/>
              </a:ln>
            </p:spPr>
          </p:pic>
        </p:grpSp>
        <p:grpSp>
          <p:nvGrpSpPr>
            <p:cNvPr id="752" name="Google Shape;752;p11"/>
            <p:cNvGrpSpPr/>
            <p:nvPr/>
          </p:nvGrpSpPr>
          <p:grpSpPr>
            <a:xfrm rot="-5400000" flipH="1">
              <a:off x="9784874" y="3308783"/>
              <a:ext cx="196383" cy="2982574"/>
              <a:chOff x="1295400" y="152400"/>
              <a:chExt cx="318597" cy="4838699"/>
            </a:xfrm>
          </p:grpSpPr>
          <p:sp>
            <p:nvSpPr>
              <p:cNvPr id="753" name="Google Shape;753;p11"/>
              <p:cNvSpPr/>
              <p:nvPr/>
            </p:nvSpPr>
            <p:spPr>
              <a:xfrm>
                <a:off x="1299743" y="158450"/>
                <a:ext cx="215896" cy="4770665"/>
              </a:xfrm>
              <a:custGeom>
                <a:avLst/>
                <a:gdLst/>
                <a:ahLst/>
                <a:cxnLst/>
                <a:rect l="l" t="t" r="r" b="b"/>
                <a:pathLst>
                  <a:path w="164806" h="3641729" extrusionOk="0">
                    <a:moveTo>
                      <a:pt x="164807" y="394989"/>
                    </a:moveTo>
                    <a:cubicBezTo>
                      <a:pt x="156185" y="351574"/>
                      <a:pt x="93171" y="32822"/>
                      <a:pt x="88053" y="7536"/>
                    </a:cubicBezTo>
                    <a:cubicBezTo>
                      <a:pt x="87620" y="5242"/>
                      <a:pt x="87006" y="2988"/>
                      <a:pt x="86219" y="798"/>
                    </a:cubicBezTo>
                    <a:cubicBezTo>
                      <a:pt x="85017" y="-2343"/>
                      <a:pt x="77441" y="4604"/>
                      <a:pt x="76836" y="7526"/>
                    </a:cubicBezTo>
                    <a:cubicBezTo>
                      <a:pt x="71773" y="32822"/>
                      <a:pt x="8686" y="347473"/>
                      <a:pt x="0" y="391002"/>
                    </a:cubicBezTo>
                    <a:cubicBezTo>
                      <a:pt x="0" y="400985"/>
                      <a:pt x="294" y="3614959"/>
                      <a:pt x="294" y="3614959"/>
                    </a:cubicBezTo>
                    <a:cubicBezTo>
                      <a:pt x="294" y="3628282"/>
                      <a:pt x="37358" y="3641729"/>
                      <a:pt x="82403" y="3641729"/>
                    </a:cubicBezTo>
                    <a:cubicBezTo>
                      <a:pt x="127448" y="3641729"/>
                      <a:pt x="164531" y="3628292"/>
                      <a:pt x="164531" y="3614959"/>
                    </a:cubicBezTo>
                    <a:lnTo>
                      <a:pt x="164742" y="3614959"/>
                    </a:lnTo>
                    <a:cubicBezTo>
                      <a:pt x="164742" y="3614959"/>
                      <a:pt x="164807" y="406076"/>
                      <a:pt x="164807" y="39498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754" name="Google Shape;754;p11"/>
              <p:cNvPicPr preferRelativeResize="0"/>
              <p:nvPr/>
            </p:nvPicPr>
            <p:blipFill>
              <a:blip r:embed="rId2">
                <a:alphaModFix/>
              </a:blip>
              <a:stretch>
                <a:fillRect/>
              </a:stretch>
            </p:blipFill>
            <p:spPr>
              <a:xfrm>
                <a:off x="1295400" y="152400"/>
                <a:ext cx="318597" cy="4838699"/>
              </a:xfrm>
              <a:prstGeom prst="rect">
                <a:avLst/>
              </a:prstGeom>
              <a:noFill/>
              <a:ln>
                <a:noFill/>
              </a:ln>
            </p:spPr>
          </p:pic>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pencil - Light paper">
  <p:cSld name="BLANK_1_1">
    <p:bg>
      <p:bgPr>
        <a:solidFill>
          <a:schemeClr val="accent5"/>
        </a:solidFill>
        <a:effectLst/>
      </p:bgPr>
    </p:bg>
    <p:spTree>
      <p:nvGrpSpPr>
        <p:cNvPr id="1" name="Shape 757"/>
        <p:cNvGrpSpPr/>
        <p:nvPr/>
      </p:nvGrpSpPr>
      <p:grpSpPr>
        <a:xfrm>
          <a:off x="0" y="0"/>
          <a:ext cx="0" cy="0"/>
          <a:chOff x="0" y="0"/>
          <a:chExt cx="0" cy="0"/>
        </a:xfrm>
      </p:grpSpPr>
      <p:pic>
        <p:nvPicPr>
          <p:cNvPr id="758" name="Google Shape;758;p13"/>
          <p:cNvPicPr preferRelativeResize="0"/>
          <p:nvPr/>
        </p:nvPicPr>
        <p:blipFill>
          <a:blip r:embed="rId2">
            <a:alphaModFix/>
          </a:blip>
          <a:stretch>
            <a:fillRect/>
          </a:stretch>
        </p:blipFill>
        <p:spPr>
          <a:xfrm>
            <a:off x="0" y="0"/>
            <a:ext cx="9144005" cy="5143500"/>
          </a:xfrm>
          <a:prstGeom prst="rect">
            <a:avLst/>
          </a:prstGeom>
          <a:noFill/>
          <a:ln>
            <a:noFill/>
          </a:ln>
        </p:spPr>
      </p:pic>
      <p:sp>
        <p:nvSpPr>
          <p:cNvPr id="759" name="Google Shape;759;p13"/>
          <p:cNvSpPr txBox="1">
            <a:spLocks noGrp="1"/>
          </p:cNvSpPr>
          <p:nvPr>
            <p:ph type="sldNum" idx="12"/>
          </p:nvPr>
        </p:nvSpPr>
        <p:spPr>
          <a:xfrm>
            <a:off x="8665029" y="127279"/>
            <a:ext cx="326700" cy="2727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29000" y="526700"/>
            <a:ext cx="6902100" cy="460500"/>
          </a:xfrm>
          <a:prstGeom prst="rect">
            <a:avLst/>
          </a:prstGeom>
          <a:noFill/>
          <a:ln>
            <a:noFill/>
          </a:ln>
        </p:spPr>
        <p:txBody>
          <a:bodyPr spcFirstLastPara="1" wrap="square" lIns="0" tIns="0" rIns="0" bIns="0" anchor="b" anchorCtr="0">
            <a:noAutofit/>
          </a:bodyPr>
          <a:lstStyle>
            <a:lvl1pPr lvl="0">
              <a:lnSpc>
                <a:spcPct val="90000"/>
              </a:lnSpc>
              <a:spcBef>
                <a:spcPts val="0"/>
              </a:spcBef>
              <a:spcAft>
                <a:spcPts val="0"/>
              </a:spcAft>
              <a:buClr>
                <a:schemeClr val="dk1"/>
              </a:buClr>
              <a:buSzPts val="2800"/>
              <a:buFont typeface="Mali SemiBold"/>
              <a:buNone/>
              <a:defRPr sz="2800">
                <a:solidFill>
                  <a:schemeClr val="dk1"/>
                </a:solidFill>
                <a:latin typeface="Mali SemiBold"/>
                <a:ea typeface="Mali SemiBold"/>
                <a:cs typeface="Mali SemiBold"/>
                <a:sym typeface="Mali SemiBold"/>
              </a:defRPr>
            </a:lvl1pPr>
            <a:lvl2pPr lvl="1">
              <a:lnSpc>
                <a:spcPct val="90000"/>
              </a:lnSpc>
              <a:spcBef>
                <a:spcPts val="0"/>
              </a:spcBef>
              <a:spcAft>
                <a:spcPts val="0"/>
              </a:spcAft>
              <a:buClr>
                <a:schemeClr val="dk1"/>
              </a:buClr>
              <a:buSzPts val="2800"/>
              <a:buFont typeface="Mali SemiBold"/>
              <a:buNone/>
              <a:defRPr sz="2800">
                <a:solidFill>
                  <a:schemeClr val="dk1"/>
                </a:solidFill>
                <a:latin typeface="Mali SemiBold"/>
                <a:ea typeface="Mali SemiBold"/>
                <a:cs typeface="Mali SemiBold"/>
                <a:sym typeface="Mali SemiBold"/>
              </a:defRPr>
            </a:lvl2pPr>
            <a:lvl3pPr lvl="2">
              <a:lnSpc>
                <a:spcPct val="90000"/>
              </a:lnSpc>
              <a:spcBef>
                <a:spcPts val="0"/>
              </a:spcBef>
              <a:spcAft>
                <a:spcPts val="0"/>
              </a:spcAft>
              <a:buClr>
                <a:schemeClr val="dk1"/>
              </a:buClr>
              <a:buSzPts val="2800"/>
              <a:buFont typeface="Mali SemiBold"/>
              <a:buNone/>
              <a:defRPr sz="2800">
                <a:solidFill>
                  <a:schemeClr val="dk1"/>
                </a:solidFill>
                <a:latin typeface="Mali SemiBold"/>
                <a:ea typeface="Mali SemiBold"/>
                <a:cs typeface="Mali SemiBold"/>
                <a:sym typeface="Mali SemiBold"/>
              </a:defRPr>
            </a:lvl3pPr>
            <a:lvl4pPr lvl="3">
              <a:lnSpc>
                <a:spcPct val="90000"/>
              </a:lnSpc>
              <a:spcBef>
                <a:spcPts val="0"/>
              </a:spcBef>
              <a:spcAft>
                <a:spcPts val="0"/>
              </a:spcAft>
              <a:buClr>
                <a:schemeClr val="dk1"/>
              </a:buClr>
              <a:buSzPts val="2800"/>
              <a:buFont typeface="Mali SemiBold"/>
              <a:buNone/>
              <a:defRPr sz="2800">
                <a:solidFill>
                  <a:schemeClr val="dk1"/>
                </a:solidFill>
                <a:latin typeface="Mali SemiBold"/>
                <a:ea typeface="Mali SemiBold"/>
                <a:cs typeface="Mali SemiBold"/>
                <a:sym typeface="Mali SemiBold"/>
              </a:defRPr>
            </a:lvl4pPr>
            <a:lvl5pPr lvl="4">
              <a:lnSpc>
                <a:spcPct val="90000"/>
              </a:lnSpc>
              <a:spcBef>
                <a:spcPts val="0"/>
              </a:spcBef>
              <a:spcAft>
                <a:spcPts val="0"/>
              </a:spcAft>
              <a:buClr>
                <a:schemeClr val="dk1"/>
              </a:buClr>
              <a:buSzPts val="2800"/>
              <a:buFont typeface="Mali SemiBold"/>
              <a:buNone/>
              <a:defRPr sz="2800">
                <a:solidFill>
                  <a:schemeClr val="dk1"/>
                </a:solidFill>
                <a:latin typeface="Mali SemiBold"/>
                <a:ea typeface="Mali SemiBold"/>
                <a:cs typeface="Mali SemiBold"/>
                <a:sym typeface="Mali SemiBold"/>
              </a:defRPr>
            </a:lvl5pPr>
            <a:lvl6pPr lvl="5">
              <a:lnSpc>
                <a:spcPct val="90000"/>
              </a:lnSpc>
              <a:spcBef>
                <a:spcPts val="0"/>
              </a:spcBef>
              <a:spcAft>
                <a:spcPts val="0"/>
              </a:spcAft>
              <a:buClr>
                <a:schemeClr val="dk1"/>
              </a:buClr>
              <a:buSzPts val="2800"/>
              <a:buFont typeface="Mali SemiBold"/>
              <a:buNone/>
              <a:defRPr sz="2800">
                <a:solidFill>
                  <a:schemeClr val="dk1"/>
                </a:solidFill>
                <a:latin typeface="Mali SemiBold"/>
                <a:ea typeface="Mali SemiBold"/>
                <a:cs typeface="Mali SemiBold"/>
                <a:sym typeface="Mali SemiBold"/>
              </a:defRPr>
            </a:lvl6pPr>
            <a:lvl7pPr lvl="6">
              <a:lnSpc>
                <a:spcPct val="90000"/>
              </a:lnSpc>
              <a:spcBef>
                <a:spcPts val="0"/>
              </a:spcBef>
              <a:spcAft>
                <a:spcPts val="0"/>
              </a:spcAft>
              <a:buClr>
                <a:schemeClr val="dk1"/>
              </a:buClr>
              <a:buSzPts val="2800"/>
              <a:buFont typeface="Mali SemiBold"/>
              <a:buNone/>
              <a:defRPr sz="2800">
                <a:solidFill>
                  <a:schemeClr val="dk1"/>
                </a:solidFill>
                <a:latin typeface="Mali SemiBold"/>
                <a:ea typeface="Mali SemiBold"/>
                <a:cs typeface="Mali SemiBold"/>
                <a:sym typeface="Mali SemiBold"/>
              </a:defRPr>
            </a:lvl7pPr>
            <a:lvl8pPr lvl="7">
              <a:lnSpc>
                <a:spcPct val="90000"/>
              </a:lnSpc>
              <a:spcBef>
                <a:spcPts val="0"/>
              </a:spcBef>
              <a:spcAft>
                <a:spcPts val="0"/>
              </a:spcAft>
              <a:buClr>
                <a:schemeClr val="dk1"/>
              </a:buClr>
              <a:buSzPts val="2800"/>
              <a:buFont typeface="Mali SemiBold"/>
              <a:buNone/>
              <a:defRPr sz="2800">
                <a:solidFill>
                  <a:schemeClr val="dk1"/>
                </a:solidFill>
                <a:latin typeface="Mali SemiBold"/>
                <a:ea typeface="Mali SemiBold"/>
                <a:cs typeface="Mali SemiBold"/>
                <a:sym typeface="Mali SemiBold"/>
              </a:defRPr>
            </a:lvl8pPr>
            <a:lvl9pPr lvl="8">
              <a:lnSpc>
                <a:spcPct val="90000"/>
              </a:lnSpc>
              <a:spcBef>
                <a:spcPts val="0"/>
              </a:spcBef>
              <a:spcAft>
                <a:spcPts val="0"/>
              </a:spcAft>
              <a:buClr>
                <a:schemeClr val="dk1"/>
              </a:buClr>
              <a:buSzPts val="2800"/>
              <a:buFont typeface="Mali SemiBold"/>
              <a:buNone/>
              <a:defRPr sz="2800">
                <a:solidFill>
                  <a:schemeClr val="dk1"/>
                </a:solidFill>
                <a:latin typeface="Mali SemiBold"/>
                <a:ea typeface="Mali SemiBold"/>
                <a:cs typeface="Mali SemiBold"/>
                <a:sym typeface="Mali SemiBold"/>
              </a:defRPr>
            </a:lvl9pPr>
          </a:lstStyle>
          <a:p>
            <a:endParaRPr/>
          </a:p>
        </p:txBody>
      </p:sp>
      <p:sp>
        <p:nvSpPr>
          <p:cNvPr id="7" name="Google Shape;7;p1"/>
          <p:cNvSpPr txBox="1">
            <a:spLocks noGrp="1"/>
          </p:cNvSpPr>
          <p:nvPr>
            <p:ph type="body" idx="1"/>
          </p:nvPr>
        </p:nvSpPr>
        <p:spPr>
          <a:xfrm>
            <a:off x="829000" y="1352549"/>
            <a:ext cx="6902100" cy="3341400"/>
          </a:xfrm>
          <a:prstGeom prst="rect">
            <a:avLst/>
          </a:prstGeom>
          <a:noFill/>
          <a:ln>
            <a:noFill/>
          </a:ln>
        </p:spPr>
        <p:txBody>
          <a:bodyPr spcFirstLastPara="1" wrap="square" lIns="0" tIns="0" rIns="0" bIns="0" anchor="t" anchorCtr="0">
            <a:noAutofit/>
          </a:bodyPr>
          <a:lstStyle>
            <a:lvl1pPr marL="457200" lvl="0" indent="-317500">
              <a:lnSpc>
                <a:spcPct val="100000"/>
              </a:lnSpc>
              <a:spcBef>
                <a:spcPts val="600"/>
              </a:spcBef>
              <a:spcAft>
                <a:spcPts val="0"/>
              </a:spcAft>
              <a:buClr>
                <a:schemeClr val="accent5"/>
              </a:buClr>
              <a:buSzPts val="1400"/>
              <a:buFont typeface="Nunito Light"/>
              <a:buChar char="✘"/>
              <a:defRPr sz="2400">
                <a:solidFill>
                  <a:schemeClr val="dk1"/>
                </a:solidFill>
                <a:latin typeface="Nunito Light"/>
                <a:ea typeface="Nunito Light"/>
                <a:cs typeface="Nunito Light"/>
                <a:sym typeface="Nunito Light"/>
              </a:defRPr>
            </a:lvl1pPr>
            <a:lvl2pPr marL="914400" lvl="1" indent="-381000">
              <a:lnSpc>
                <a:spcPct val="100000"/>
              </a:lnSpc>
              <a:spcBef>
                <a:spcPts val="1000"/>
              </a:spcBef>
              <a:spcAft>
                <a:spcPts val="0"/>
              </a:spcAft>
              <a:buClr>
                <a:schemeClr val="accent5"/>
              </a:buClr>
              <a:buSzPts val="2400"/>
              <a:buFont typeface="Nunito Light"/>
              <a:buChar char="-"/>
              <a:defRPr sz="2400">
                <a:solidFill>
                  <a:schemeClr val="dk1"/>
                </a:solidFill>
                <a:latin typeface="Nunito Light"/>
                <a:ea typeface="Nunito Light"/>
                <a:cs typeface="Nunito Light"/>
                <a:sym typeface="Nunito Light"/>
              </a:defRPr>
            </a:lvl2pPr>
            <a:lvl3pPr marL="1371600" lvl="2" indent="-381000">
              <a:lnSpc>
                <a:spcPct val="100000"/>
              </a:lnSpc>
              <a:spcBef>
                <a:spcPts val="1000"/>
              </a:spcBef>
              <a:spcAft>
                <a:spcPts val="0"/>
              </a:spcAft>
              <a:buClr>
                <a:schemeClr val="accent5"/>
              </a:buClr>
              <a:buSzPts val="2400"/>
              <a:buFont typeface="Nunito Light"/>
              <a:buChar char="-"/>
              <a:defRPr sz="2400">
                <a:solidFill>
                  <a:schemeClr val="dk1"/>
                </a:solidFill>
                <a:latin typeface="Nunito Light"/>
                <a:ea typeface="Nunito Light"/>
                <a:cs typeface="Nunito Light"/>
                <a:sym typeface="Nunito Light"/>
              </a:defRPr>
            </a:lvl3pPr>
            <a:lvl4pPr marL="1828800" lvl="3" indent="-381000">
              <a:lnSpc>
                <a:spcPct val="100000"/>
              </a:lnSpc>
              <a:spcBef>
                <a:spcPts val="1000"/>
              </a:spcBef>
              <a:spcAft>
                <a:spcPts val="0"/>
              </a:spcAft>
              <a:buClr>
                <a:schemeClr val="dk1"/>
              </a:buClr>
              <a:buSzPts val="2400"/>
              <a:buFont typeface="Nunito Light"/>
              <a:buChar char="●"/>
              <a:defRPr sz="2400">
                <a:solidFill>
                  <a:schemeClr val="dk1"/>
                </a:solidFill>
                <a:latin typeface="Nunito Light"/>
                <a:ea typeface="Nunito Light"/>
                <a:cs typeface="Nunito Light"/>
                <a:sym typeface="Nunito Light"/>
              </a:defRPr>
            </a:lvl4pPr>
            <a:lvl5pPr marL="2286000" lvl="4" indent="-381000">
              <a:lnSpc>
                <a:spcPct val="100000"/>
              </a:lnSpc>
              <a:spcBef>
                <a:spcPts val="1000"/>
              </a:spcBef>
              <a:spcAft>
                <a:spcPts val="0"/>
              </a:spcAft>
              <a:buClr>
                <a:schemeClr val="dk1"/>
              </a:buClr>
              <a:buSzPts val="2400"/>
              <a:buFont typeface="Nunito Light"/>
              <a:buChar char="○"/>
              <a:defRPr sz="2400">
                <a:solidFill>
                  <a:schemeClr val="dk1"/>
                </a:solidFill>
                <a:latin typeface="Nunito Light"/>
                <a:ea typeface="Nunito Light"/>
                <a:cs typeface="Nunito Light"/>
                <a:sym typeface="Nunito Light"/>
              </a:defRPr>
            </a:lvl5pPr>
            <a:lvl6pPr marL="2743200" lvl="5" indent="-381000">
              <a:lnSpc>
                <a:spcPct val="100000"/>
              </a:lnSpc>
              <a:spcBef>
                <a:spcPts val="1000"/>
              </a:spcBef>
              <a:spcAft>
                <a:spcPts val="0"/>
              </a:spcAft>
              <a:buClr>
                <a:schemeClr val="dk1"/>
              </a:buClr>
              <a:buSzPts val="2400"/>
              <a:buFont typeface="Nunito Light"/>
              <a:buChar char="■"/>
              <a:defRPr sz="2400">
                <a:solidFill>
                  <a:schemeClr val="dk1"/>
                </a:solidFill>
                <a:latin typeface="Nunito Light"/>
                <a:ea typeface="Nunito Light"/>
                <a:cs typeface="Nunito Light"/>
                <a:sym typeface="Nunito Light"/>
              </a:defRPr>
            </a:lvl6pPr>
            <a:lvl7pPr marL="3200400" lvl="6" indent="-381000">
              <a:lnSpc>
                <a:spcPct val="100000"/>
              </a:lnSpc>
              <a:spcBef>
                <a:spcPts val="1000"/>
              </a:spcBef>
              <a:spcAft>
                <a:spcPts val="0"/>
              </a:spcAft>
              <a:buClr>
                <a:schemeClr val="dk1"/>
              </a:buClr>
              <a:buSzPts val="2400"/>
              <a:buFont typeface="Nunito Light"/>
              <a:buChar char="●"/>
              <a:defRPr sz="2400">
                <a:solidFill>
                  <a:schemeClr val="dk1"/>
                </a:solidFill>
                <a:latin typeface="Nunito Light"/>
                <a:ea typeface="Nunito Light"/>
                <a:cs typeface="Nunito Light"/>
                <a:sym typeface="Nunito Light"/>
              </a:defRPr>
            </a:lvl7pPr>
            <a:lvl8pPr marL="3657600" lvl="7" indent="-381000">
              <a:lnSpc>
                <a:spcPct val="100000"/>
              </a:lnSpc>
              <a:spcBef>
                <a:spcPts val="1000"/>
              </a:spcBef>
              <a:spcAft>
                <a:spcPts val="0"/>
              </a:spcAft>
              <a:buClr>
                <a:schemeClr val="dk1"/>
              </a:buClr>
              <a:buSzPts val="2400"/>
              <a:buFont typeface="Nunito Light"/>
              <a:buChar char="○"/>
              <a:defRPr sz="2400">
                <a:solidFill>
                  <a:schemeClr val="dk1"/>
                </a:solidFill>
                <a:latin typeface="Nunito Light"/>
                <a:ea typeface="Nunito Light"/>
                <a:cs typeface="Nunito Light"/>
                <a:sym typeface="Nunito Light"/>
              </a:defRPr>
            </a:lvl8pPr>
            <a:lvl9pPr marL="4114800" lvl="8" indent="-381000">
              <a:lnSpc>
                <a:spcPct val="100000"/>
              </a:lnSpc>
              <a:spcBef>
                <a:spcPts val="1000"/>
              </a:spcBef>
              <a:spcAft>
                <a:spcPts val="1000"/>
              </a:spcAft>
              <a:buClr>
                <a:schemeClr val="dk1"/>
              </a:buClr>
              <a:buSzPts val="2400"/>
              <a:buFont typeface="Nunito Light"/>
              <a:buChar char="■"/>
              <a:defRPr sz="2400">
                <a:solidFill>
                  <a:schemeClr val="dk1"/>
                </a:solidFill>
                <a:latin typeface="Nunito Light"/>
                <a:ea typeface="Nunito Light"/>
                <a:cs typeface="Nunito Light"/>
                <a:sym typeface="Nunito Light"/>
              </a:defRPr>
            </a:lvl9pPr>
          </a:lstStyle>
          <a:p>
            <a:endParaRPr/>
          </a:p>
        </p:txBody>
      </p:sp>
      <p:sp>
        <p:nvSpPr>
          <p:cNvPr id="8" name="Google Shape;8;p1"/>
          <p:cNvSpPr txBox="1">
            <a:spLocks noGrp="1"/>
          </p:cNvSpPr>
          <p:nvPr>
            <p:ph type="sldNum" idx="12"/>
          </p:nvPr>
        </p:nvSpPr>
        <p:spPr>
          <a:xfrm>
            <a:off x="8665029" y="127279"/>
            <a:ext cx="326700" cy="272700"/>
          </a:xfrm>
          <a:prstGeom prst="rect">
            <a:avLst/>
          </a:prstGeom>
          <a:noFill/>
          <a:ln>
            <a:noFill/>
          </a:ln>
        </p:spPr>
        <p:txBody>
          <a:bodyPr spcFirstLastPara="1" wrap="square" lIns="0" tIns="0" rIns="0" bIns="0" anchor="t" anchorCtr="0">
            <a:noAutofit/>
          </a:bodyPr>
          <a:lstStyle>
            <a:lvl1pPr lvl="0" algn="r">
              <a:buNone/>
              <a:defRPr sz="1000">
                <a:solidFill>
                  <a:schemeClr val="dk1"/>
                </a:solidFill>
                <a:latin typeface="Mali SemiBold"/>
                <a:ea typeface="Mali SemiBold"/>
                <a:cs typeface="Mali SemiBold"/>
                <a:sym typeface="Mali SemiBold"/>
              </a:defRPr>
            </a:lvl1pPr>
            <a:lvl2pPr lvl="1" algn="r">
              <a:buNone/>
              <a:defRPr sz="1000">
                <a:solidFill>
                  <a:schemeClr val="dk1"/>
                </a:solidFill>
                <a:latin typeface="Mali SemiBold"/>
                <a:ea typeface="Mali SemiBold"/>
                <a:cs typeface="Mali SemiBold"/>
                <a:sym typeface="Mali SemiBold"/>
              </a:defRPr>
            </a:lvl2pPr>
            <a:lvl3pPr lvl="2" algn="r">
              <a:buNone/>
              <a:defRPr sz="1000">
                <a:solidFill>
                  <a:schemeClr val="dk1"/>
                </a:solidFill>
                <a:latin typeface="Mali SemiBold"/>
                <a:ea typeface="Mali SemiBold"/>
                <a:cs typeface="Mali SemiBold"/>
                <a:sym typeface="Mali SemiBold"/>
              </a:defRPr>
            </a:lvl3pPr>
            <a:lvl4pPr lvl="3" algn="r">
              <a:buNone/>
              <a:defRPr sz="1000">
                <a:solidFill>
                  <a:schemeClr val="dk1"/>
                </a:solidFill>
                <a:latin typeface="Mali SemiBold"/>
                <a:ea typeface="Mali SemiBold"/>
                <a:cs typeface="Mali SemiBold"/>
                <a:sym typeface="Mali SemiBold"/>
              </a:defRPr>
            </a:lvl4pPr>
            <a:lvl5pPr lvl="4" algn="r">
              <a:buNone/>
              <a:defRPr sz="1000">
                <a:solidFill>
                  <a:schemeClr val="dk1"/>
                </a:solidFill>
                <a:latin typeface="Mali SemiBold"/>
                <a:ea typeface="Mali SemiBold"/>
                <a:cs typeface="Mali SemiBold"/>
                <a:sym typeface="Mali SemiBold"/>
              </a:defRPr>
            </a:lvl5pPr>
            <a:lvl6pPr lvl="5" algn="r">
              <a:buNone/>
              <a:defRPr sz="1000">
                <a:solidFill>
                  <a:schemeClr val="dk1"/>
                </a:solidFill>
                <a:latin typeface="Mali SemiBold"/>
                <a:ea typeface="Mali SemiBold"/>
                <a:cs typeface="Mali SemiBold"/>
                <a:sym typeface="Mali SemiBold"/>
              </a:defRPr>
            </a:lvl6pPr>
            <a:lvl7pPr lvl="6" algn="r">
              <a:buNone/>
              <a:defRPr sz="1000">
                <a:solidFill>
                  <a:schemeClr val="dk1"/>
                </a:solidFill>
                <a:latin typeface="Mali SemiBold"/>
                <a:ea typeface="Mali SemiBold"/>
                <a:cs typeface="Mali SemiBold"/>
                <a:sym typeface="Mali SemiBold"/>
              </a:defRPr>
            </a:lvl7pPr>
            <a:lvl8pPr lvl="7" algn="r">
              <a:buNone/>
              <a:defRPr sz="1000">
                <a:solidFill>
                  <a:schemeClr val="dk1"/>
                </a:solidFill>
                <a:latin typeface="Mali SemiBold"/>
                <a:ea typeface="Mali SemiBold"/>
                <a:cs typeface="Mali SemiBold"/>
                <a:sym typeface="Mali SemiBold"/>
              </a:defRPr>
            </a:lvl8pPr>
            <a:lvl9pPr lvl="8" algn="r">
              <a:buNone/>
              <a:defRPr sz="1000">
                <a:solidFill>
                  <a:schemeClr val="dk1"/>
                </a:solidFill>
                <a:latin typeface="Mali SemiBold"/>
                <a:ea typeface="Mali SemiBold"/>
                <a:cs typeface="Mali SemiBold"/>
                <a:sym typeface="Mali SemiBo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7" r:id="rId4"/>
    <p:sldLayoutId id="2147483659"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ublic.tableau.com/en-us/s/download"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shivamb/netflix-shows"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playlist?list=PLWPirh4EWFpGXTBu8ldLZGJCUeTMBpJFK"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15"/>
          <p:cNvSpPr txBox="1">
            <a:spLocks noGrp="1"/>
          </p:cNvSpPr>
          <p:nvPr>
            <p:ph type="ctrTitle"/>
          </p:nvPr>
        </p:nvSpPr>
        <p:spPr>
          <a:xfrm>
            <a:off x="829000" y="772625"/>
            <a:ext cx="7146900" cy="219003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Getting Started </a:t>
            </a:r>
            <a:br>
              <a:rPr lang="en-US" dirty="0"/>
            </a:br>
            <a:r>
              <a:rPr lang="en-US" dirty="0"/>
              <a:t>with Tableau</a:t>
            </a:r>
            <a:endParaRPr dirty="0"/>
          </a:p>
        </p:txBody>
      </p:sp>
      <p:sp>
        <p:nvSpPr>
          <p:cNvPr id="768" name="Google Shape;768;p15"/>
          <p:cNvSpPr/>
          <p:nvPr/>
        </p:nvSpPr>
        <p:spPr>
          <a:xfrm rot="10800000">
            <a:off x="3598958" y="1382889"/>
            <a:ext cx="2362771" cy="165351"/>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5"/>
          <p:cNvSpPr/>
          <p:nvPr/>
        </p:nvSpPr>
        <p:spPr>
          <a:xfrm rot="10800000">
            <a:off x="2583006" y="2158503"/>
            <a:ext cx="2197338" cy="165352"/>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9555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3" name="Text Placeholder 2">
            <a:extLst>
              <a:ext uri="{FF2B5EF4-FFF2-40B4-BE49-F238E27FC236}">
                <a16:creationId xmlns:a16="http://schemas.microsoft.com/office/drawing/2014/main" id="{2AEBE72F-3837-4457-B0E0-E033C688D180}"/>
              </a:ext>
            </a:extLst>
          </p:cNvPr>
          <p:cNvSpPr>
            <a:spLocks noGrp="1"/>
          </p:cNvSpPr>
          <p:nvPr>
            <p:ph type="body" idx="2"/>
          </p:nvPr>
        </p:nvSpPr>
        <p:spPr>
          <a:xfrm>
            <a:off x="828999" y="1352550"/>
            <a:ext cx="6902096" cy="3420900"/>
          </a:xfrm>
        </p:spPr>
        <p:txBody>
          <a:bodyPr/>
          <a:lstStyle/>
          <a:p>
            <a:pPr marL="88900" indent="0">
              <a:buNone/>
            </a:pPr>
            <a:endParaRPr lang="en-US" sz="2000" dirty="0"/>
          </a:p>
        </p:txBody>
      </p:sp>
      <p:sp>
        <p:nvSpPr>
          <p:cNvPr id="774" name="Google Shape;774;p16"/>
          <p:cNvSpPr txBox="1">
            <a:spLocks noGrp="1"/>
          </p:cNvSpPr>
          <p:nvPr>
            <p:ph type="title"/>
          </p:nvPr>
        </p:nvSpPr>
        <p:spPr>
          <a:xfrm>
            <a:off x="829000" y="526700"/>
            <a:ext cx="6902100" cy="46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Types of Visualization</a:t>
            </a:r>
            <a:endParaRPr dirty="0"/>
          </a:p>
        </p:txBody>
      </p:sp>
      <p:sp>
        <p:nvSpPr>
          <p:cNvPr id="778" name="Google Shape;778;p16"/>
          <p:cNvSpPr txBox="1">
            <a:spLocks noGrp="1"/>
          </p:cNvSpPr>
          <p:nvPr>
            <p:ph type="sldNum" idx="12"/>
          </p:nvPr>
        </p:nvSpPr>
        <p:spPr>
          <a:xfrm>
            <a:off x="8665029" y="127279"/>
            <a:ext cx="326700" cy="2727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9" name="TextBox 8">
            <a:extLst>
              <a:ext uri="{FF2B5EF4-FFF2-40B4-BE49-F238E27FC236}">
                <a16:creationId xmlns:a16="http://schemas.microsoft.com/office/drawing/2014/main" id="{20DA628D-34BC-477F-9B9F-B84A504760C7}"/>
              </a:ext>
            </a:extLst>
          </p:cNvPr>
          <p:cNvSpPr txBox="1"/>
          <p:nvPr/>
        </p:nvSpPr>
        <p:spPr>
          <a:xfrm>
            <a:off x="3572391" y="4791628"/>
            <a:ext cx="1415312" cy="307777"/>
          </a:xfrm>
          <a:prstGeom prst="rect">
            <a:avLst/>
          </a:prstGeom>
          <a:noFill/>
        </p:spPr>
        <p:txBody>
          <a:bodyPr wrap="square" rtlCol="0">
            <a:spAutoFit/>
          </a:bodyPr>
          <a:lstStyle/>
          <a:p>
            <a:pPr algn="ctr"/>
            <a:r>
              <a:rPr lang="en-US" b="1" dirty="0"/>
              <a:t>Scatter Plot</a:t>
            </a:r>
          </a:p>
        </p:txBody>
      </p:sp>
      <p:sp>
        <p:nvSpPr>
          <p:cNvPr id="10" name="TextBox 9">
            <a:extLst>
              <a:ext uri="{FF2B5EF4-FFF2-40B4-BE49-F238E27FC236}">
                <a16:creationId xmlns:a16="http://schemas.microsoft.com/office/drawing/2014/main" id="{CDEF2E47-8DAE-4EB8-A556-0A6131C9AF90}"/>
              </a:ext>
            </a:extLst>
          </p:cNvPr>
          <p:cNvSpPr txBox="1"/>
          <p:nvPr/>
        </p:nvSpPr>
        <p:spPr>
          <a:xfrm>
            <a:off x="1077954" y="1034820"/>
            <a:ext cx="1850441" cy="307777"/>
          </a:xfrm>
          <a:prstGeom prst="rect">
            <a:avLst/>
          </a:prstGeom>
          <a:noFill/>
        </p:spPr>
        <p:txBody>
          <a:bodyPr wrap="square" rtlCol="0">
            <a:spAutoFit/>
          </a:bodyPr>
          <a:lstStyle/>
          <a:p>
            <a:pPr algn="ctr"/>
            <a:r>
              <a:rPr lang="en-US" b="1" dirty="0"/>
              <a:t>Vertical Bar Chart</a:t>
            </a:r>
          </a:p>
        </p:txBody>
      </p:sp>
      <p:pic>
        <p:nvPicPr>
          <p:cNvPr id="17" name="Picture 16">
            <a:extLst>
              <a:ext uri="{FF2B5EF4-FFF2-40B4-BE49-F238E27FC236}">
                <a16:creationId xmlns:a16="http://schemas.microsoft.com/office/drawing/2014/main" id="{2C56C9DE-9DB3-4267-8AEA-A8CFBB355B5F}"/>
              </a:ext>
            </a:extLst>
          </p:cNvPr>
          <p:cNvPicPr>
            <a:picLocks noChangeAspect="1"/>
          </p:cNvPicPr>
          <p:nvPr/>
        </p:nvPicPr>
        <p:blipFill rotWithShape="1">
          <a:blip r:embed="rId3"/>
          <a:srcRect t="5244"/>
          <a:stretch/>
        </p:blipFill>
        <p:spPr>
          <a:xfrm>
            <a:off x="828999" y="1342597"/>
            <a:ext cx="6936004" cy="3441611"/>
          </a:xfrm>
          <a:prstGeom prst="rect">
            <a:avLst/>
          </a:prstGeom>
        </p:spPr>
      </p:pic>
      <p:sp>
        <p:nvSpPr>
          <p:cNvPr id="20" name="TextBox 19">
            <a:extLst>
              <a:ext uri="{FF2B5EF4-FFF2-40B4-BE49-F238E27FC236}">
                <a16:creationId xmlns:a16="http://schemas.microsoft.com/office/drawing/2014/main" id="{8F5F4536-58C5-4918-A00D-C27DCD83DF82}"/>
              </a:ext>
            </a:extLst>
          </p:cNvPr>
          <p:cNvSpPr txBox="1"/>
          <p:nvPr/>
        </p:nvSpPr>
        <p:spPr>
          <a:xfrm>
            <a:off x="5434545" y="4791628"/>
            <a:ext cx="2627453" cy="307777"/>
          </a:xfrm>
          <a:prstGeom prst="rect">
            <a:avLst/>
          </a:prstGeom>
          <a:noFill/>
        </p:spPr>
        <p:txBody>
          <a:bodyPr wrap="square" rtlCol="0">
            <a:spAutoFit/>
          </a:bodyPr>
          <a:lstStyle/>
          <a:p>
            <a:pPr algn="ctr"/>
            <a:r>
              <a:rPr lang="en-US" b="1" dirty="0"/>
              <a:t>Density Map</a:t>
            </a:r>
          </a:p>
        </p:txBody>
      </p:sp>
      <p:sp>
        <p:nvSpPr>
          <p:cNvPr id="21" name="TextBox 20">
            <a:extLst>
              <a:ext uri="{FF2B5EF4-FFF2-40B4-BE49-F238E27FC236}">
                <a16:creationId xmlns:a16="http://schemas.microsoft.com/office/drawing/2014/main" id="{015767C1-DDE7-4452-B091-DD87D3A44EE1}"/>
              </a:ext>
            </a:extLst>
          </p:cNvPr>
          <p:cNvSpPr txBox="1"/>
          <p:nvPr/>
        </p:nvSpPr>
        <p:spPr>
          <a:xfrm>
            <a:off x="3354826" y="1034820"/>
            <a:ext cx="2079719" cy="307777"/>
          </a:xfrm>
          <a:prstGeom prst="rect">
            <a:avLst/>
          </a:prstGeom>
          <a:noFill/>
        </p:spPr>
        <p:txBody>
          <a:bodyPr wrap="square" rtlCol="0">
            <a:spAutoFit/>
          </a:bodyPr>
          <a:lstStyle/>
          <a:p>
            <a:pPr algn="ctr"/>
            <a:r>
              <a:rPr lang="en-US" b="1" dirty="0"/>
              <a:t>Horizontal Bar Chart</a:t>
            </a:r>
          </a:p>
        </p:txBody>
      </p:sp>
      <p:sp>
        <p:nvSpPr>
          <p:cNvPr id="22" name="TextBox 21">
            <a:extLst>
              <a:ext uri="{FF2B5EF4-FFF2-40B4-BE49-F238E27FC236}">
                <a16:creationId xmlns:a16="http://schemas.microsoft.com/office/drawing/2014/main" id="{CD520749-5704-47DE-9E5F-5D44DD3DAE9A}"/>
              </a:ext>
            </a:extLst>
          </p:cNvPr>
          <p:cNvSpPr txBox="1"/>
          <p:nvPr/>
        </p:nvSpPr>
        <p:spPr>
          <a:xfrm>
            <a:off x="5548339" y="1030093"/>
            <a:ext cx="2079719" cy="307777"/>
          </a:xfrm>
          <a:prstGeom prst="rect">
            <a:avLst/>
          </a:prstGeom>
          <a:noFill/>
        </p:spPr>
        <p:txBody>
          <a:bodyPr wrap="square" rtlCol="0">
            <a:spAutoFit/>
          </a:bodyPr>
          <a:lstStyle/>
          <a:p>
            <a:pPr algn="ctr"/>
            <a:r>
              <a:rPr lang="en-US" b="1" dirty="0"/>
              <a:t>Time Series</a:t>
            </a:r>
          </a:p>
        </p:txBody>
      </p:sp>
      <p:sp>
        <p:nvSpPr>
          <p:cNvPr id="23" name="TextBox 22">
            <a:extLst>
              <a:ext uri="{FF2B5EF4-FFF2-40B4-BE49-F238E27FC236}">
                <a16:creationId xmlns:a16="http://schemas.microsoft.com/office/drawing/2014/main" id="{779EC60A-87CC-4152-9071-CDFBAD616729}"/>
              </a:ext>
            </a:extLst>
          </p:cNvPr>
          <p:cNvSpPr txBox="1"/>
          <p:nvPr/>
        </p:nvSpPr>
        <p:spPr>
          <a:xfrm>
            <a:off x="963314" y="4790181"/>
            <a:ext cx="2079719" cy="307777"/>
          </a:xfrm>
          <a:prstGeom prst="rect">
            <a:avLst/>
          </a:prstGeom>
          <a:noFill/>
        </p:spPr>
        <p:txBody>
          <a:bodyPr wrap="square" rtlCol="0">
            <a:spAutoFit/>
          </a:bodyPr>
          <a:lstStyle/>
          <a:p>
            <a:pPr algn="ctr"/>
            <a:r>
              <a:rPr lang="en-US" b="1" dirty="0"/>
              <a:t>Stacked Area Chart</a:t>
            </a:r>
          </a:p>
        </p:txBody>
      </p:sp>
    </p:spTree>
    <p:extLst>
      <p:ext uri="{BB962C8B-B14F-4D97-AF65-F5344CB8AC3E}">
        <p14:creationId xmlns:p14="http://schemas.microsoft.com/office/powerpoint/2010/main" val="3347106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18"/>
          <p:cNvSpPr txBox="1">
            <a:spLocks noGrp="1"/>
          </p:cNvSpPr>
          <p:nvPr>
            <p:ph type="ctrTitle"/>
          </p:nvPr>
        </p:nvSpPr>
        <p:spPr>
          <a:xfrm>
            <a:off x="752800" y="440350"/>
            <a:ext cx="7485900" cy="1159800"/>
          </a:xfrm>
          <a:prstGeom prst="rect">
            <a:avLst/>
          </a:prstGeom>
        </p:spPr>
        <p:txBody>
          <a:bodyPr spcFirstLastPara="1" wrap="square" lIns="0" tIns="0" rIns="0" bIns="0" anchor="b" anchorCtr="0">
            <a:noAutofit/>
          </a:bodyPr>
          <a:lstStyle/>
          <a:p>
            <a:pPr marL="0" lvl="0" indent="0" rtl="0">
              <a:spcBef>
                <a:spcPts val="0"/>
              </a:spcBef>
              <a:spcAft>
                <a:spcPts val="0"/>
              </a:spcAft>
              <a:buNone/>
            </a:pPr>
            <a:r>
              <a:rPr lang="en" dirty="0"/>
              <a:t>3</a:t>
            </a:r>
            <a:r>
              <a:rPr lang="en" sz="2400" dirty="0"/>
              <a:t>.</a:t>
            </a:r>
            <a:r>
              <a:rPr lang="en" dirty="0"/>
              <a:t> </a:t>
            </a:r>
            <a:r>
              <a:rPr lang="en-US" dirty="0"/>
              <a:t>Workshop Materials</a:t>
            </a:r>
            <a:endParaRPr dirty="0"/>
          </a:p>
        </p:txBody>
      </p:sp>
      <p:grpSp>
        <p:nvGrpSpPr>
          <p:cNvPr id="793" name="Google Shape;793;p18"/>
          <p:cNvGrpSpPr/>
          <p:nvPr/>
        </p:nvGrpSpPr>
        <p:grpSpPr>
          <a:xfrm rot="5400000">
            <a:off x="578449" y="951943"/>
            <a:ext cx="713322" cy="674775"/>
            <a:chOff x="1349350" y="2760598"/>
            <a:chExt cx="771075" cy="729408"/>
          </a:xfrm>
        </p:grpSpPr>
        <p:sp>
          <p:nvSpPr>
            <p:cNvPr id="794" name="Google Shape;794;p18"/>
            <p:cNvSpPr/>
            <p:nvPr/>
          </p:nvSpPr>
          <p:spPr>
            <a:xfrm>
              <a:off x="1349350" y="2963403"/>
              <a:ext cx="771066" cy="526603"/>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8"/>
            <p:cNvSpPr/>
            <p:nvPr/>
          </p:nvSpPr>
          <p:spPr>
            <a:xfrm rot="10800000">
              <a:off x="1373630" y="2760598"/>
              <a:ext cx="746795" cy="510027"/>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21054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3" name="Text Placeholder 2">
            <a:extLst>
              <a:ext uri="{FF2B5EF4-FFF2-40B4-BE49-F238E27FC236}">
                <a16:creationId xmlns:a16="http://schemas.microsoft.com/office/drawing/2014/main" id="{2AEBE72F-3837-4457-B0E0-E033C688D180}"/>
              </a:ext>
            </a:extLst>
          </p:cNvPr>
          <p:cNvSpPr>
            <a:spLocks noGrp="1"/>
          </p:cNvSpPr>
          <p:nvPr>
            <p:ph type="body" idx="2"/>
          </p:nvPr>
        </p:nvSpPr>
        <p:spPr>
          <a:xfrm>
            <a:off x="828998" y="1352550"/>
            <a:ext cx="7290873" cy="3420900"/>
          </a:xfrm>
        </p:spPr>
        <p:txBody>
          <a:bodyPr/>
          <a:lstStyle/>
          <a:p>
            <a:pPr marL="88900" indent="0">
              <a:buNone/>
            </a:pPr>
            <a:r>
              <a:rPr lang="en-US" sz="1800" dirty="0"/>
              <a:t>Installation of Tableau Public</a:t>
            </a:r>
          </a:p>
          <a:p>
            <a:pPr>
              <a:buFont typeface="Wingdings" panose="05000000000000000000" pitchFamily="2" charset="2"/>
              <a:buChar char="v"/>
            </a:pPr>
            <a:r>
              <a:rPr lang="en-US" sz="1800" dirty="0"/>
              <a:t>Access </a:t>
            </a:r>
            <a:r>
              <a:rPr lang="en-US" sz="1800" dirty="0">
                <a:hlinkClick r:id="rId3"/>
              </a:rPr>
              <a:t>https://public.tableau.com/en-us/s/download</a:t>
            </a:r>
            <a:endParaRPr lang="en-US" sz="1800" dirty="0"/>
          </a:p>
          <a:p>
            <a:pPr>
              <a:buFont typeface="Wingdings" panose="05000000000000000000" pitchFamily="2" charset="2"/>
              <a:buChar char="v"/>
            </a:pPr>
            <a:r>
              <a:rPr lang="en-US" sz="1800" dirty="0"/>
              <a:t>Enter your email to download the software</a:t>
            </a:r>
          </a:p>
          <a:p>
            <a:pPr marL="88900" indent="0">
              <a:buNone/>
            </a:pPr>
            <a:endParaRPr lang="en-US" sz="1800" dirty="0"/>
          </a:p>
          <a:p>
            <a:pPr marL="88900" indent="0">
              <a:buNone/>
            </a:pPr>
            <a:r>
              <a:rPr lang="en-US" sz="1800" dirty="0"/>
              <a:t>(TIP) Making your work less public*</a:t>
            </a:r>
          </a:p>
          <a:p>
            <a:pPr>
              <a:buFont typeface="Wingdings" panose="05000000000000000000" pitchFamily="2" charset="2"/>
              <a:buChar char="v"/>
            </a:pPr>
            <a:r>
              <a:rPr lang="en-US" sz="1800" dirty="0"/>
              <a:t>Register and sign in to the Tableau website</a:t>
            </a:r>
          </a:p>
          <a:p>
            <a:pPr>
              <a:buFont typeface="Wingdings" panose="05000000000000000000" pitchFamily="2" charset="2"/>
              <a:buChar char="v"/>
            </a:pPr>
            <a:r>
              <a:rPr lang="en-US" sz="1800" dirty="0"/>
              <a:t>Profile icon on top-right -&gt; click “Settings”</a:t>
            </a:r>
          </a:p>
          <a:p>
            <a:pPr>
              <a:buFont typeface="Wingdings" panose="05000000000000000000" pitchFamily="2" charset="2"/>
              <a:buChar char="v"/>
            </a:pPr>
            <a:r>
              <a:rPr lang="en-US" sz="1800" dirty="0"/>
              <a:t>Tick:</a:t>
            </a:r>
          </a:p>
          <a:p>
            <a:pPr lvl="1"/>
            <a:r>
              <a:rPr lang="en-US" sz="1800" dirty="0"/>
              <a:t>“Allow viz data to be downloaded”</a:t>
            </a:r>
          </a:p>
          <a:p>
            <a:pPr lvl="1"/>
            <a:r>
              <a:rPr lang="en-US" sz="1800" dirty="0"/>
              <a:t>“Set my vizzes to hidden”</a:t>
            </a:r>
          </a:p>
          <a:p>
            <a:endParaRPr lang="en-US" sz="2000" dirty="0"/>
          </a:p>
        </p:txBody>
      </p:sp>
      <p:sp>
        <p:nvSpPr>
          <p:cNvPr id="774" name="Google Shape;774;p16"/>
          <p:cNvSpPr txBox="1">
            <a:spLocks noGrp="1"/>
          </p:cNvSpPr>
          <p:nvPr>
            <p:ph type="title"/>
          </p:nvPr>
        </p:nvSpPr>
        <p:spPr>
          <a:xfrm>
            <a:off x="829000" y="526700"/>
            <a:ext cx="6902100" cy="46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Workshop Material: Tableau Public</a:t>
            </a:r>
            <a:endParaRPr dirty="0"/>
          </a:p>
        </p:txBody>
      </p:sp>
      <p:sp>
        <p:nvSpPr>
          <p:cNvPr id="778" name="Google Shape;778;p16"/>
          <p:cNvSpPr txBox="1">
            <a:spLocks noGrp="1"/>
          </p:cNvSpPr>
          <p:nvPr>
            <p:ph type="sldNum" idx="12"/>
          </p:nvPr>
        </p:nvSpPr>
        <p:spPr>
          <a:xfrm>
            <a:off x="8665029" y="127279"/>
            <a:ext cx="326700" cy="2727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2659452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3" name="Text Placeholder 2">
            <a:extLst>
              <a:ext uri="{FF2B5EF4-FFF2-40B4-BE49-F238E27FC236}">
                <a16:creationId xmlns:a16="http://schemas.microsoft.com/office/drawing/2014/main" id="{2AEBE72F-3837-4457-B0E0-E033C688D180}"/>
              </a:ext>
            </a:extLst>
          </p:cNvPr>
          <p:cNvSpPr>
            <a:spLocks noGrp="1"/>
          </p:cNvSpPr>
          <p:nvPr>
            <p:ph type="body" idx="2"/>
          </p:nvPr>
        </p:nvSpPr>
        <p:spPr>
          <a:xfrm>
            <a:off x="828998" y="1352550"/>
            <a:ext cx="7290873" cy="3420900"/>
          </a:xfrm>
        </p:spPr>
        <p:txBody>
          <a:bodyPr/>
          <a:lstStyle/>
          <a:p>
            <a:pPr marL="88900" indent="0">
              <a:buNone/>
            </a:pPr>
            <a:r>
              <a:rPr lang="en-US" sz="2000" dirty="0"/>
              <a:t>Access: </a:t>
            </a:r>
            <a:r>
              <a:rPr lang="en-US" sz="2000" dirty="0">
                <a:hlinkClick r:id="rId3"/>
              </a:rPr>
              <a:t>https://www.kaggle.com/shivamb/netflix-shows</a:t>
            </a:r>
            <a:endParaRPr lang="en-US" sz="2000" dirty="0"/>
          </a:p>
          <a:p>
            <a:r>
              <a:rPr lang="en-US" sz="2000" dirty="0"/>
              <a:t>Dataset: Netflix Movies and TV Shows</a:t>
            </a:r>
          </a:p>
          <a:p>
            <a:r>
              <a:rPr lang="en-US" sz="2000" dirty="0"/>
              <a:t>Click “Download” and unzip the file to your desktop</a:t>
            </a:r>
          </a:p>
        </p:txBody>
      </p:sp>
      <p:sp>
        <p:nvSpPr>
          <p:cNvPr id="774" name="Google Shape;774;p16"/>
          <p:cNvSpPr txBox="1">
            <a:spLocks noGrp="1"/>
          </p:cNvSpPr>
          <p:nvPr>
            <p:ph type="title"/>
          </p:nvPr>
        </p:nvSpPr>
        <p:spPr>
          <a:xfrm>
            <a:off x="829000" y="526700"/>
            <a:ext cx="6902100" cy="46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Workshop Material: Datasets</a:t>
            </a:r>
            <a:endParaRPr dirty="0"/>
          </a:p>
        </p:txBody>
      </p:sp>
      <p:sp>
        <p:nvSpPr>
          <p:cNvPr id="778" name="Google Shape;778;p16"/>
          <p:cNvSpPr txBox="1">
            <a:spLocks noGrp="1"/>
          </p:cNvSpPr>
          <p:nvPr>
            <p:ph type="sldNum" idx="12"/>
          </p:nvPr>
        </p:nvSpPr>
        <p:spPr>
          <a:xfrm>
            <a:off x="8665029" y="127279"/>
            <a:ext cx="326700" cy="2727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2" name="Picture 1">
            <a:extLst>
              <a:ext uri="{FF2B5EF4-FFF2-40B4-BE49-F238E27FC236}">
                <a16:creationId xmlns:a16="http://schemas.microsoft.com/office/drawing/2014/main" id="{B6971B4A-3A68-42D5-98A8-84CA1032AFBA}"/>
              </a:ext>
            </a:extLst>
          </p:cNvPr>
          <p:cNvPicPr>
            <a:picLocks noChangeAspect="1"/>
          </p:cNvPicPr>
          <p:nvPr/>
        </p:nvPicPr>
        <p:blipFill rotWithShape="1">
          <a:blip r:embed="rId4"/>
          <a:srcRect b="65363"/>
          <a:stretch/>
        </p:blipFill>
        <p:spPr>
          <a:xfrm>
            <a:off x="850816" y="2684430"/>
            <a:ext cx="6902102" cy="2089020"/>
          </a:xfrm>
          <a:prstGeom prst="rect">
            <a:avLst/>
          </a:prstGeom>
          <a:ln>
            <a:solidFill>
              <a:schemeClr val="accent1"/>
            </a:solidFill>
          </a:ln>
        </p:spPr>
      </p:pic>
      <p:sp>
        <p:nvSpPr>
          <p:cNvPr id="4" name="Arrow: Down 3">
            <a:extLst>
              <a:ext uri="{FF2B5EF4-FFF2-40B4-BE49-F238E27FC236}">
                <a16:creationId xmlns:a16="http://schemas.microsoft.com/office/drawing/2014/main" id="{BCA5854C-56B9-47D0-89C9-FA549CAAD5B3}"/>
              </a:ext>
            </a:extLst>
          </p:cNvPr>
          <p:cNvSpPr/>
          <p:nvPr/>
        </p:nvSpPr>
        <p:spPr>
          <a:xfrm rot="18473046">
            <a:off x="3985117" y="2017523"/>
            <a:ext cx="575628" cy="3040824"/>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Google Shape;768;p15">
            <a:extLst>
              <a:ext uri="{FF2B5EF4-FFF2-40B4-BE49-F238E27FC236}">
                <a16:creationId xmlns:a16="http://schemas.microsoft.com/office/drawing/2014/main" id="{20B5A7D2-0715-4B20-9D82-11CE3AB0B3AF}"/>
              </a:ext>
            </a:extLst>
          </p:cNvPr>
          <p:cNvSpPr/>
          <p:nvPr/>
        </p:nvSpPr>
        <p:spPr>
          <a:xfrm rot="10800000">
            <a:off x="1897659" y="2459070"/>
            <a:ext cx="1262230" cy="10198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68;p15">
            <a:extLst>
              <a:ext uri="{FF2B5EF4-FFF2-40B4-BE49-F238E27FC236}">
                <a16:creationId xmlns:a16="http://schemas.microsoft.com/office/drawing/2014/main" id="{423EA6FA-D6DD-4284-8552-099FBB7FC703}"/>
              </a:ext>
            </a:extLst>
          </p:cNvPr>
          <p:cNvSpPr/>
          <p:nvPr/>
        </p:nvSpPr>
        <p:spPr>
          <a:xfrm rot="10800000">
            <a:off x="5486400" y="4593796"/>
            <a:ext cx="977852" cy="104931"/>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9704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18"/>
          <p:cNvSpPr txBox="1">
            <a:spLocks noGrp="1"/>
          </p:cNvSpPr>
          <p:nvPr>
            <p:ph type="ctrTitle"/>
          </p:nvPr>
        </p:nvSpPr>
        <p:spPr>
          <a:xfrm>
            <a:off x="752800" y="440350"/>
            <a:ext cx="7485900" cy="1159800"/>
          </a:xfrm>
          <a:prstGeom prst="rect">
            <a:avLst/>
          </a:prstGeom>
        </p:spPr>
        <p:txBody>
          <a:bodyPr spcFirstLastPara="1" wrap="square" lIns="0" tIns="0" rIns="0" bIns="0" anchor="b" anchorCtr="0">
            <a:noAutofit/>
          </a:bodyPr>
          <a:lstStyle/>
          <a:p>
            <a:pPr marL="0" lvl="0" indent="0" rtl="0">
              <a:spcBef>
                <a:spcPts val="0"/>
              </a:spcBef>
              <a:spcAft>
                <a:spcPts val="0"/>
              </a:spcAft>
              <a:buNone/>
            </a:pPr>
            <a:r>
              <a:rPr lang="en" dirty="0"/>
              <a:t>4</a:t>
            </a:r>
            <a:r>
              <a:rPr lang="en" sz="2400" dirty="0"/>
              <a:t>.</a:t>
            </a:r>
            <a:r>
              <a:rPr lang="en" dirty="0"/>
              <a:t> </a:t>
            </a:r>
            <a:r>
              <a:rPr lang="en-US" dirty="0"/>
              <a:t>Data Visualization</a:t>
            </a:r>
            <a:endParaRPr dirty="0"/>
          </a:p>
        </p:txBody>
      </p:sp>
      <p:grpSp>
        <p:nvGrpSpPr>
          <p:cNvPr id="793" name="Google Shape;793;p18"/>
          <p:cNvGrpSpPr/>
          <p:nvPr/>
        </p:nvGrpSpPr>
        <p:grpSpPr>
          <a:xfrm rot="5400000">
            <a:off x="578449" y="951943"/>
            <a:ext cx="713322" cy="674775"/>
            <a:chOff x="1349350" y="2760598"/>
            <a:chExt cx="771075" cy="729408"/>
          </a:xfrm>
        </p:grpSpPr>
        <p:sp>
          <p:nvSpPr>
            <p:cNvPr id="794" name="Google Shape;794;p18"/>
            <p:cNvSpPr/>
            <p:nvPr/>
          </p:nvSpPr>
          <p:spPr>
            <a:xfrm>
              <a:off x="1349350" y="2963403"/>
              <a:ext cx="771066" cy="526603"/>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8"/>
            <p:cNvSpPr/>
            <p:nvPr/>
          </p:nvSpPr>
          <p:spPr>
            <a:xfrm rot="10800000">
              <a:off x="1373630" y="2760598"/>
              <a:ext cx="746795" cy="510027"/>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54053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3" name="Text Placeholder 2">
            <a:extLst>
              <a:ext uri="{FF2B5EF4-FFF2-40B4-BE49-F238E27FC236}">
                <a16:creationId xmlns:a16="http://schemas.microsoft.com/office/drawing/2014/main" id="{2AEBE72F-3837-4457-B0E0-E033C688D180}"/>
              </a:ext>
            </a:extLst>
          </p:cNvPr>
          <p:cNvSpPr>
            <a:spLocks noGrp="1"/>
          </p:cNvSpPr>
          <p:nvPr>
            <p:ph type="body" idx="2"/>
          </p:nvPr>
        </p:nvSpPr>
        <p:spPr>
          <a:xfrm>
            <a:off x="828998" y="1352550"/>
            <a:ext cx="7290873" cy="3420900"/>
          </a:xfrm>
        </p:spPr>
        <p:txBody>
          <a:bodyPr/>
          <a:lstStyle/>
          <a:p>
            <a:pPr>
              <a:buFont typeface="Wingdings" panose="05000000000000000000" pitchFamily="2" charset="2"/>
              <a:buChar char="v"/>
            </a:pPr>
            <a:r>
              <a:rPr lang="en-US" sz="2000" dirty="0"/>
              <a:t>Loading your data</a:t>
            </a:r>
          </a:p>
          <a:p>
            <a:pPr>
              <a:buFont typeface="Wingdings" panose="05000000000000000000" pitchFamily="2" charset="2"/>
              <a:buChar char="v"/>
            </a:pPr>
            <a:r>
              <a:rPr lang="en-US" sz="2000" dirty="0"/>
              <a:t>Knowing your data: understand data definition</a:t>
            </a:r>
          </a:p>
          <a:p>
            <a:pPr>
              <a:buFont typeface="Wingdings" panose="05000000000000000000" pitchFamily="2" charset="2"/>
              <a:buChar char="v"/>
            </a:pPr>
            <a:r>
              <a:rPr lang="en-US" sz="2000" dirty="0"/>
              <a:t>Determining what to visualize: what are you looking for</a:t>
            </a:r>
          </a:p>
          <a:p>
            <a:pPr>
              <a:buFont typeface="Wingdings" panose="05000000000000000000" pitchFamily="2" charset="2"/>
              <a:buChar char="v"/>
            </a:pPr>
            <a:r>
              <a:rPr lang="en-US" sz="2000" dirty="0"/>
              <a:t>Pre-processing your data: ensure data is in correct format</a:t>
            </a:r>
          </a:p>
          <a:p>
            <a:pPr>
              <a:buFont typeface="Wingdings" panose="05000000000000000000" pitchFamily="2" charset="2"/>
              <a:buChar char="v"/>
            </a:pPr>
            <a:r>
              <a:rPr lang="en-US" sz="2000" dirty="0"/>
              <a:t>Visualizing your data</a:t>
            </a:r>
          </a:p>
          <a:p>
            <a:pPr>
              <a:buFont typeface="Wingdings" panose="05000000000000000000" pitchFamily="2" charset="2"/>
              <a:buChar char="v"/>
            </a:pPr>
            <a:r>
              <a:rPr lang="en-US" sz="2000" dirty="0"/>
              <a:t>Exporting your data</a:t>
            </a:r>
          </a:p>
        </p:txBody>
      </p:sp>
      <p:sp>
        <p:nvSpPr>
          <p:cNvPr id="774" name="Google Shape;774;p16"/>
          <p:cNvSpPr txBox="1">
            <a:spLocks noGrp="1"/>
          </p:cNvSpPr>
          <p:nvPr>
            <p:ph type="title"/>
          </p:nvPr>
        </p:nvSpPr>
        <p:spPr>
          <a:xfrm>
            <a:off x="829000" y="526700"/>
            <a:ext cx="6902100" cy="46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Data Visualization Process</a:t>
            </a:r>
            <a:endParaRPr dirty="0"/>
          </a:p>
        </p:txBody>
      </p:sp>
      <p:sp>
        <p:nvSpPr>
          <p:cNvPr id="778" name="Google Shape;778;p16"/>
          <p:cNvSpPr txBox="1">
            <a:spLocks noGrp="1"/>
          </p:cNvSpPr>
          <p:nvPr>
            <p:ph type="sldNum" idx="12"/>
          </p:nvPr>
        </p:nvSpPr>
        <p:spPr>
          <a:xfrm>
            <a:off x="8665029" y="127279"/>
            <a:ext cx="326700" cy="2727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2385481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1"/>
          <p:cNvSpPr txBox="1">
            <a:spLocks noGrp="1"/>
          </p:cNvSpPr>
          <p:nvPr>
            <p:ph type="ctrTitle" idx="4294967295"/>
          </p:nvPr>
        </p:nvSpPr>
        <p:spPr>
          <a:xfrm>
            <a:off x="685800" y="2497742"/>
            <a:ext cx="77724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6000" dirty="0"/>
              <a:t>END</a:t>
            </a:r>
            <a:endParaRPr sz="6000" dirty="0"/>
          </a:p>
        </p:txBody>
      </p:sp>
      <p:sp>
        <p:nvSpPr>
          <p:cNvPr id="815" name="Google Shape;815;p21"/>
          <p:cNvSpPr txBox="1">
            <a:spLocks noGrp="1"/>
          </p:cNvSpPr>
          <p:nvPr>
            <p:ph type="subTitle" idx="4294967295"/>
          </p:nvPr>
        </p:nvSpPr>
        <p:spPr>
          <a:xfrm>
            <a:off x="685800" y="3640152"/>
            <a:ext cx="7772400" cy="364800"/>
          </a:xfrm>
          <a:prstGeom prst="rect">
            <a:avLst/>
          </a:prstGeom>
        </p:spPr>
        <p:txBody>
          <a:bodyPr spcFirstLastPara="1" wrap="square" lIns="0" tIns="0" rIns="0" bIns="0" anchor="t" anchorCtr="0">
            <a:noAutofit/>
          </a:bodyPr>
          <a:lstStyle/>
          <a:p>
            <a:pPr marL="0" lvl="0" indent="0" algn="ctr" rtl="0">
              <a:spcBef>
                <a:spcPts val="600"/>
              </a:spcBef>
              <a:spcAft>
                <a:spcPts val="1000"/>
              </a:spcAft>
              <a:buNone/>
            </a:pPr>
            <a:r>
              <a:rPr lang="en" sz="1400"/>
              <a:t>Bring the attention of your audience over a key concept using icons or illustrations</a:t>
            </a:r>
            <a:endParaRPr sz="1400"/>
          </a:p>
        </p:txBody>
      </p:sp>
      <p:sp>
        <p:nvSpPr>
          <p:cNvPr id="816" name="Google Shape;816;p21"/>
          <p:cNvSpPr/>
          <p:nvPr/>
        </p:nvSpPr>
        <p:spPr>
          <a:xfrm>
            <a:off x="4572925" y="788456"/>
            <a:ext cx="1635277" cy="165704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817" name="Google Shape;817;p21"/>
          <p:cNvSpPr/>
          <p:nvPr/>
        </p:nvSpPr>
        <p:spPr>
          <a:xfrm rot="1473133">
            <a:off x="3086068" y="1615827"/>
            <a:ext cx="956077" cy="93132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818" name="Google Shape;818;p21"/>
          <p:cNvSpPr/>
          <p:nvPr/>
        </p:nvSpPr>
        <p:spPr>
          <a:xfrm>
            <a:off x="4256643" y="630100"/>
            <a:ext cx="418605" cy="406776"/>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819" name="Google Shape;819;p21"/>
          <p:cNvSpPr/>
          <p:nvPr/>
        </p:nvSpPr>
        <p:spPr>
          <a:xfrm rot="2486979">
            <a:off x="3987467" y="2475729"/>
            <a:ext cx="297803" cy="289388"/>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820" name="Google Shape;820;p21"/>
          <p:cNvSpPr txBox="1">
            <a:spLocks noGrp="1"/>
          </p:cNvSpPr>
          <p:nvPr>
            <p:ph type="sldNum" idx="12"/>
          </p:nvPr>
        </p:nvSpPr>
        <p:spPr>
          <a:xfrm>
            <a:off x="8665029" y="127279"/>
            <a:ext cx="326700" cy="2727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195566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16"/>
          <p:cNvSpPr txBox="1">
            <a:spLocks noGrp="1"/>
          </p:cNvSpPr>
          <p:nvPr>
            <p:ph type="title"/>
          </p:nvPr>
        </p:nvSpPr>
        <p:spPr>
          <a:xfrm>
            <a:off x="829000" y="526700"/>
            <a:ext cx="6902100" cy="46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References</a:t>
            </a:r>
            <a:endParaRPr dirty="0"/>
          </a:p>
        </p:txBody>
      </p:sp>
      <p:sp>
        <p:nvSpPr>
          <p:cNvPr id="778" name="Google Shape;778;p16"/>
          <p:cNvSpPr txBox="1">
            <a:spLocks noGrp="1"/>
          </p:cNvSpPr>
          <p:nvPr>
            <p:ph type="sldNum" idx="12"/>
          </p:nvPr>
        </p:nvSpPr>
        <p:spPr>
          <a:xfrm>
            <a:off x="8665029" y="127279"/>
            <a:ext cx="326700" cy="2727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3" name="Text Placeholder 2">
            <a:extLst>
              <a:ext uri="{FF2B5EF4-FFF2-40B4-BE49-F238E27FC236}">
                <a16:creationId xmlns:a16="http://schemas.microsoft.com/office/drawing/2014/main" id="{F7D59783-627C-4242-8F03-0753DB92941E}"/>
              </a:ext>
            </a:extLst>
          </p:cNvPr>
          <p:cNvSpPr>
            <a:spLocks noGrp="1"/>
          </p:cNvSpPr>
          <p:nvPr>
            <p:ph type="body" idx="1"/>
          </p:nvPr>
        </p:nvSpPr>
        <p:spPr>
          <a:xfrm>
            <a:off x="828999" y="1352550"/>
            <a:ext cx="7010457" cy="3420900"/>
          </a:xfrm>
        </p:spPr>
        <p:txBody>
          <a:bodyPr/>
          <a:lstStyle/>
          <a:p>
            <a:r>
              <a:rPr lang="en-US" dirty="0"/>
              <a:t>Garrett, J., Blaine, A., &amp; Schechter, G. (2020, January 31). Getting Started with Data Visualization. Retrieved from osf.io/s4w5b</a:t>
            </a:r>
          </a:p>
          <a:p>
            <a:r>
              <a:rPr lang="en-US" dirty="0">
                <a:hlinkClick r:id="rId3"/>
              </a:rPr>
              <a:t>https://www.youtube.com/playlist?list=PLWPirh4EWFpGXTBu8ldLZGJCUeTMBpJFK</a:t>
            </a:r>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43402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3" name="Text Placeholder 2">
            <a:extLst>
              <a:ext uri="{FF2B5EF4-FFF2-40B4-BE49-F238E27FC236}">
                <a16:creationId xmlns:a16="http://schemas.microsoft.com/office/drawing/2014/main" id="{2AEBE72F-3837-4457-B0E0-E033C688D180}"/>
              </a:ext>
            </a:extLst>
          </p:cNvPr>
          <p:cNvSpPr>
            <a:spLocks noGrp="1"/>
          </p:cNvSpPr>
          <p:nvPr>
            <p:ph type="body" idx="2"/>
          </p:nvPr>
        </p:nvSpPr>
        <p:spPr>
          <a:xfrm>
            <a:off x="828999" y="1352550"/>
            <a:ext cx="6902096" cy="3420900"/>
          </a:xfrm>
        </p:spPr>
        <p:txBody>
          <a:bodyPr/>
          <a:lstStyle/>
          <a:p>
            <a:r>
              <a:rPr lang="en-US" sz="2000" dirty="0"/>
              <a:t>Open Tableau Public</a:t>
            </a:r>
          </a:p>
          <a:p>
            <a:r>
              <a:rPr lang="en-US" sz="2000" dirty="0"/>
              <a:t>Click on “File” -&gt; “Open…”</a:t>
            </a:r>
          </a:p>
          <a:p>
            <a:r>
              <a:rPr lang="en-US" sz="2000" dirty="0"/>
              <a:t>Navigate to the location of the file (e.g. Desktop)</a:t>
            </a:r>
          </a:p>
          <a:p>
            <a:r>
              <a:rPr lang="en-US" sz="2000" dirty="0"/>
              <a:t>“Select” the file</a:t>
            </a:r>
          </a:p>
          <a:p>
            <a:pPr marL="88900" indent="0">
              <a:buNone/>
            </a:pPr>
            <a:endParaRPr lang="en-US" sz="2000" dirty="0"/>
          </a:p>
          <a:p>
            <a:pPr marL="88900" indent="0">
              <a:buNone/>
            </a:pPr>
            <a:r>
              <a:rPr lang="en-US" sz="2000" dirty="0"/>
              <a:t>(Optional) Under “Files” in the left column, </a:t>
            </a:r>
          </a:p>
          <a:p>
            <a:r>
              <a:rPr lang="en-US" sz="2000" dirty="0"/>
              <a:t>[Tick] Cleaned with Data Interpreter, which is designed to help take care of cleaning and transforming the data into the proper format for analysis in Tableau.</a:t>
            </a:r>
          </a:p>
        </p:txBody>
      </p:sp>
      <p:sp>
        <p:nvSpPr>
          <p:cNvPr id="774" name="Google Shape;774;p16"/>
          <p:cNvSpPr txBox="1">
            <a:spLocks noGrp="1"/>
          </p:cNvSpPr>
          <p:nvPr>
            <p:ph type="title"/>
          </p:nvPr>
        </p:nvSpPr>
        <p:spPr>
          <a:xfrm>
            <a:off x="829000" y="526700"/>
            <a:ext cx="6902100" cy="46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Step 1: Loading your data</a:t>
            </a:r>
            <a:endParaRPr dirty="0"/>
          </a:p>
        </p:txBody>
      </p:sp>
      <p:sp>
        <p:nvSpPr>
          <p:cNvPr id="778" name="Google Shape;778;p16"/>
          <p:cNvSpPr txBox="1">
            <a:spLocks noGrp="1"/>
          </p:cNvSpPr>
          <p:nvPr>
            <p:ph type="sldNum" idx="12"/>
          </p:nvPr>
        </p:nvSpPr>
        <p:spPr>
          <a:xfrm>
            <a:off x="8665029" y="127279"/>
            <a:ext cx="326700" cy="2727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2442114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3" name="Text Placeholder 2">
            <a:extLst>
              <a:ext uri="{FF2B5EF4-FFF2-40B4-BE49-F238E27FC236}">
                <a16:creationId xmlns:a16="http://schemas.microsoft.com/office/drawing/2014/main" id="{2AEBE72F-3837-4457-B0E0-E033C688D180}"/>
              </a:ext>
            </a:extLst>
          </p:cNvPr>
          <p:cNvSpPr>
            <a:spLocks noGrp="1"/>
          </p:cNvSpPr>
          <p:nvPr>
            <p:ph type="body" idx="2"/>
          </p:nvPr>
        </p:nvSpPr>
        <p:spPr>
          <a:xfrm>
            <a:off x="828998" y="1352550"/>
            <a:ext cx="7217722" cy="3790950"/>
          </a:xfrm>
        </p:spPr>
        <p:txBody>
          <a:bodyPr/>
          <a:lstStyle/>
          <a:p>
            <a:r>
              <a:rPr lang="en-US" sz="2000" b="1" dirty="0"/>
              <a:t>What you do know / What is being measured</a:t>
            </a:r>
            <a:r>
              <a:rPr lang="en-US" sz="1600" b="1" dirty="0"/>
              <a:t> ?</a:t>
            </a:r>
          </a:p>
          <a:p>
            <a:pPr lvl="1"/>
            <a:r>
              <a:rPr lang="en-US" sz="1600" b="1" dirty="0"/>
              <a:t>show_id</a:t>
            </a:r>
            <a:r>
              <a:rPr lang="en-US" sz="1600" dirty="0"/>
              <a:t>: Unique ID for every movie or tv show</a:t>
            </a:r>
          </a:p>
          <a:p>
            <a:pPr lvl="1"/>
            <a:r>
              <a:rPr lang="en-US" sz="1600" b="1" dirty="0"/>
              <a:t>type</a:t>
            </a:r>
            <a:r>
              <a:rPr lang="en-US" sz="1600" dirty="0"/>
              <a:t>: Identifier – a movie or tv show</a:t>
            </a:r>
          </a:p>
          <a:p>
            <a:pPr lvl="1"/>
            <a:r>
              <a:rPr lang="en-US" sz="1600" b="1" dirty="0"/>
              <a:t>title</a:t>
            </a:r>
            <a:r>
              <a:rPr lang="en-US" sz="1600" dirty="0"/>
              <a:t>: Title of the movie or tv show </a:t>
            </a:r>
          </a:p>
          <a:p>
            <a:pPr lvl="1"/>
            <a:r>
              <a:rPr lang="en-US" sz="1600" b="1" dirty="0"/>
              <a:t>country</a:t>
            </a:r>
            <a:r>
              <a:rPr lang="en-US" sz="1600" dirty="0"/>
              <a:t>: Country where the movie or show was produced</a:t>
            </a:r>
          </a:p>
          <a:p>
            <a:pPr lvl="1"/>
            <a:r>
              <a:rPr lang="en-US" sz="1600" b="1" dirty="0"/>
              <a:t>date_added</a:t>
            </a:r>
            <a:r>
              <a:rPr lang="en-US" sz="1600" dirty="0"/>
              <a:t>: Date it was added on Netflix</a:t>
            </a:r>
          </a:p>
          <a:p>
            <a:pPr lvl="1"/>
            <a:r>
              <a:rPr lang="en-US" sz="1600" b="1" dirty="0"/>
              <a:t>release_year</a:t>
            </a:r>
            <a:r>
              <a:rPr lang="en-US" sz="1600" dirty="0"/>
              <a:t>: Actual release year of the movie or show</a:t>
            </a:r>
          </a:p>
          <a:p>
            <a:pPr lvl="1"/>
            <a:r>
              <a:rPr lang="en-US" sz="1600" b="1" dirty="0"/>
              <a:t>rating</a:t>
            </a:r>
            <a:r>
              <a:rPr lang="en-US" sz="1600" dirty="0"/>
              <a:t>: TV rating of the movie / show</a:t>
            </a:r>
          </a:p>
          <a:p>
            <a:pPr lvl="1"/>
            <a:r>
              <a:rPr lang="en-US" sz="1600" b="1" dirty="0"/>
              <a:t>duration</a:t>
            </a:r>
            <a:r>
              <a:rPr lang="en-US" sz="1600" dirty="0"/>
              <a:t>: Total duration – in minutes or number of seasons</a:t>
            </a:r>
          </a:p>
          <a:p>
            <a:pPr lvl="1"/>
            <a:r>
              <a:rPr lang="en-US" sz="1600" b="1" dirty="0"/>
              <a:t>listed_in</a:t>
            </a:r>
            <a:r>
              <a:rPr lang="en-US" sz="1600" dirty="0"/>
              <a:t>: Genre</a:t>
            </a:r>
          </a:p>
        </p:txBody>
      </p:sp>
      <p:sp>
        <p:nvSpPr>
          <p:cNvPr id="774" name="Google Shape;774;p16"/>
          <p:cNvSpPr txBox="1">
            <a:spLocks noGrp="1"/>
          </p:cNvSpPr>
          <p:nvPr>
            <p:ph type="title"/>
          </p:nvPr>
        </p:nvSpPr>
        <p:spPr>
          <a:xfrm>
            <a:off x="829000" y="526700"/>
            <a:ext cx="6902100" cy="46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Step 2: Knowing your data</a:t>
            </a:r>
            <a:endParaRPr dirty="0"/>
          </a:p>
        </p:txBody>
      </p:sp>
      <p:sp>
        <p:nvSpPr>
          <p:cNvPr id="778" name="Google Shape;778;p16"/>
          <p:cNvSpPr txBox="1">
            <a:spLocks noGrp="1"/>
          </p:cNvSpPr>
          <p:nvPr>
            <p:ph type="sldNum" idx="12"/>
          </p:nvPr>
        </p:nvSpPr>
        <p:spPr>
          <a:xfrm>
            <a:off x="8665029" y="127279"/>
            <a:ext cx="326700" cy="2727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3989047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782"/>
        <p:cNvGrpSpPr/>
        <p:nvPr/>
      </p:nvGrpSpPr>
      <p:grpSpPr>
        <a:xfrm>
          <a:off x="0" y="0"/>
          <a:ext cx="0" cy="0"/>
          <a:chOff x="0" y="0"/>
          <a:chExt cx="0" cy="0"/>
        </a:xfrm>
      </p:grpSpPr>
      <p:sp>
        <p:nvSpPr>
          <p:cNvPr id="783" name="Google Shape;783;p17"/>
          <p:cNvSpPr txBox="1">
            <a:spLocks noGrp="1"/>
          </p:cNvSpPr>
          <p:nvPr>
            <p:ph type="ctrTitle" idx="4294967295"/>
          </p:nvPr>
        </p:nvSpPr>
        <p:spPr>
          <a:xfrm>
            <a:off x="1277675" y="1215400"/>
            <a:ext cx="6593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9600" dirty="0"/>
              <a:t>Hello!</a:t>
            </a:r>
            <a:endParaRPr sz="9600" dirty="0"/>
          </a:p>
        </p:txBody>
      </p:sp>
      <p:sp>
        <p:nvSpPr>
          <p:cNvPr id="784" name="Google Shape;784;p17"/>
          <p:cNvSpPr txBox="1">
            <a:spLocks noGrp="1"/>
          </p:cNvSpPr>
          <p:nvPr>
            <p:ph type="subTitle" idx="4294967295"/>
          </p:nvPr>
        </p:nvSpPr>
        <p:spPr>
          <a:xfrm>
            <a:off x="1277674" y="2415025"/>
            <a:ext cx="7866325" cy="180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b="1" dirty="0">
                <a:solidFill>
                  <a:schemeClr val="lt1"/>
                </a:solidFill>
                <a:highlight>
                  <a:schemeClr val="lt2"/>
                </a:highlight>
                <a:latin typeface="Nunito"/>
                <a:ea typeface="Nunito"/>
                <a:cs typeface="Nunito"/>
                <a:sym typeface="Nunito"/>
              </a:rPr>
              <a:t>I am </a:t>
            </a:r>
            <a:r>
              <a:rPr lang="en-US" sz="3600" b="1" dirty="0">
                <a:solidFill>
                  <a:schemeClr val="lt1"/>
                </a:solidFill>
                <a:highlight>
                  <a:schemeClr val="lt2"/>
                </a:highlight>
                <a:latin typeface="Nunito"/>
                <a:ea typeface="Nunito"/>
                <a:cs typeface="Nunito"/>
                <a:sym typeface="Nunito"/>
              </a:rPr>
              <a:t>Nopphiphat Suraminitkul (Nopi)</a:t>
            </a:r>
            <a:endParaRPr sz="3600" b="1" dirty="0">
              <a:solidFill>
                <a:schemeClr val="lt1"/>
              </a:solidFill>
              <a:highlight>
                <a:schemeClr val="lt2"/>
              </a:highlight>
              <a:latin typeface="Nunito"/>
              <a:ea typeface="Nunito"/>
              <a:cs typeface="Nunito"/>
              <a:sym typeface="Nunito"/>
            </a:endParaRPr>
          </a:p>
          <a:p>
            <a:pPr marL="0" lvl="0" indent="0" algn="l" rtl="0">
              <a:spcBef>
                <a:spcPts val="1000"/>
              </a:spcBef>
              <a:spcAft>
                <a:spcPts val="0"/>
              </a:spcAft>
              <a:buClr>
                <a:schemeClr val="dk1"/>
              </a:buClr>
              <a:buSzPts val="1100"/>
              <a:buFont typeface="Arial"/>
              <a:buNone/>
            </a:pPr>
            <a:r>
              <a:rPr lang="en-US" dirty="0"/>
              <a:t>Graduate student in Computer Science</a:t>
            </a:r>
          </a:p>
          <a:p>
            <a:pPr marL="0" lvl="0" indent="0" algn="l" rtl="0">
              <a:spcBef>
                <a:spcPts val="1000"/>
              </a:spcBef>
              <a:spcAft>
                <a:spcPts val="0"/>
              </a:spcAft>
              <a:buClr>
                <a:schemeClr val="dk1"/>
              </a:buClr>
              <a:buSzPts val="1100"/>
              <a:buFont typeface="Arial"/>
              <a:buNone/>
            </a:pPr>
            <a:r>
              <a:rPr lang="en-US" dirty="0"/>
              <a:t>Statistical consultant</a:t>
            </a:r>
          </a:p>
        </p:txBody>
      </p:sp>
      <p:sp>
        <p:nvSpPr>
          <p:cNvPr id="785" name="Google Shape;785;p17"/>
          <p:cNvSpPr txBox="1">
            <a:spLocks noGrp="1"/>
          </p:cNvSpPr>
          <p:nvPr>
            <p:ph type="sldNum" idx="12"/>
          </p:nvPr>
        </p:nvSpPr>
        <p:spPr>
          <a:xfrm>
            <a:off x="8665029" y="127279"/>
            <a:ext cx="326700" cy="2727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786" name="Google Shape;786;p17"/>
          <p:cNvSpPr/>
          <p:nvPr/>
        </p:nvSpPr>
        <p:spPr>
          <a:xfrm>
            <a:off x="419284" y="399979"/>
            <a:ext cx="375993" cy="347276"/>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3" name="Text Placeholder 2">
            <a:extLst>
              <a:ext uri="{FF2B5EF4-FFF2-40B4-BE49-F238E27FC236}">
                <a16:creationId xmlns:a16="http://schemas.microsoft.com/office/drawing/2014/main" id="{2AEBE72F-3837-4457-B0E0-E033C688D180}"/>
              </a:ext>
            </a:extLst>
          </p:cNvPr>
          <p:cNvSpPr>
            <a:spLocks noGrp="1"/>
          </p:cNvSpPr>
          <p:nvPr>
            <p:ph type="body" idx="2"/>
          </p:nvPr>
        </p:nvSpPr>
        <p:spPr>
          <a:xfrm>
            <a:off x="895864" y="1352550"/>
            <a:ext cx="6835236" cy="3548634"/>
          </a:xfrm>
        </p:spPr>
        <p:txBody>
          <a:bodyPr/>
          <a:lstStyle/>
          <a:p>
            <a:r>
              <a:rPr lang="en-US" sz="2000" b="1" dirty="0"/>
              <a:t>What data types are we dealing with ?</a:t>
            </a:r>
          </a:p>
          <a:p>
            <a:pPr marL="88900" indent="0">
              <a:buNone/>
            </a:pPr>
            <a:endParaRPr lang="en-US" sz="2000" dirty="0"/>
          </a:p>
        </p:txBody>
      </p:sp>
      <p:sp>
        <p:nvSpPr>
          <p:cNvPr id="774" name="Google Shape;774;p16"/>
          <p:cNvSpPr txBox="1">
            <a:spLocks noGrp="1"/>
          </p:cNvSpPr>
          <p:nvPr>
            <p:ph type="title"/>
          </p:nvPr>
        </p:nvSpPr>
        <p:spPr>
          <a:xfrm>
            <a:off x="829000" y="526700"/>
            <a:ext cx="6902100" cy="46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Step 2: Knowing your data</a:t>
            </a:r>
            <a:endParaRPr dirty="0"/>
          </a:p>
        </p:txBody>
      </p:sp>
      <p:sp>
        <p:nvSpPr>
          <p:cNvPr id="778" name="Google Shape;778;p16"/>
          <p:cNvSpPr txBox="1">
            <a:spLocks noGrp="1"/>
          </p:cNvSpPr>
          <p:nvPr>
            <p:ph type="sldNum" idx="12"/>
          </p:nvPr>
        </p:nvSpPr>
        <p:spPr>
          <a:xfrm>
            <a:off x="8665029" y="127279"/>
            <a:ext cx="326700" cy="2727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20</a:t>
            </a:fld>
            <a:endParaRPr/>
          </a:p>
        </p:txBody>
      </p:sp>
      <p:pic>
        <p:nvPicPr>
          <p:cNvPr id="2" name="Picture 1">
            <a:extLst>
              <a:ext uri="{FF2B5EF4-FFF2-40B4-BE49-F238E27FC236}">
                <a16:creationId xmlns:a16="http://schemas.microsoft.com/office/drawing/2014/main" id="{C85E0EA3-6830-4715-AD1E-32DA743B3BD7}"/>
              </a:ext>
            </a:extLst>
          </p:cNvPr>
          <p:cNvPicPr>
            <a:picLocks noChangeAspect="1"/>
          </p:cNvPicPr>
          <p:nvPr/>
        </p:nvPicPr>
        <p:blipFill>
          <a:blip r:embed="rId3"/>
          <a:stretch>
            <a:fillRect/>
          </a:stretch>
        </p:blipFill>
        <p:spPr>
          <a:xfrm>
            <a:off x="1339748" y="1900479"/>
            <a:ext cx="4415593" cy="3000705"/>
          </a:xfrm>
          <a:prstGeom prst="rect">
            <a:avLst/>
          </a:prstGeom>
        </p:spPr>
      </p:pic>
    </p:spTree>
    <p:extLst>
      <p:ext uri="{BB962C8B-B14F-4D97-AF65-F5344CB8AC3E}">
        <p14:creationId xmlns:p14="http://schemas.microsoft.com/office/powerpoint/2010/main" val="3589197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16"/>
          <p:cNvSpPr txBox="1">
            <a:spLocks noGrp="1"/>
          </p:cNvSpPr>
          <p:nvPr>
            <p:ph type="title"/>
          </p:nvPr>
        </p:nvSpPr>
        <p:spPr>
          <a:xfrm>
            <a:off x="829000" y="526700"/>
            <a:ext cx="6902100" cy="46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Step 3: Determining what to visualize </a:t>
            </a:r>
            <a:endParaRPr dirty="0"/>
          </a:p>
        </p:txBody>
      </p:sp>
      <p:sp>
        <p:nvSpPr>
          <p:cNvPr id="778" name="Google Shape;778;p16"/>
          <p:cNvSpPr txBox="1">
            <a:spLocks noGrp="1"/>
          </p:cNvSpPr>
          <p:nvPr>
            <p:ph type="sldNum" idx="12"/>
          </p:nvPr>
        </p:nvSpPr>
        <p:spPr>
          <a:xfrm>
            <a:off x="8665029" y="127279"/>
            <a:ext cx="326700" cy="2727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3" name="Text Placeholder 2">
            <a:extLst>
              <a:ext uri="{FF2B5EF4-FFF2-40B4-BE49-F238E27FC236}">
                <a16:creationId xmlns:a16="http://schemas.microsoft.com/office/drawing/2014/main" id="{F7D59783-627C-4242-8F03-0753DB92941E}"/>
              </a:ext>
            </a:extLst>
          </p:cNvPr>
          <p:cNvSpPr>
            <a:spLocks noGrp="1"/>
          </p:cNvSpPr>
          <p:nvPr>
            <p:ph type="body" idx="1"/>
          </p:nvPr>
        </p:nvSpPr>
        <p:spPr>
          <a:xfrm>
            <a:off x="828999" y="1352550"/>
            <a:ext cx="7364025" cy="3420900"/>
          </a:xfrm>
        </p:spPr>
        <p:txBody>
          <a:bodyPr/>
          <a:lstStyle/>
          <a:p>
            <a:r>
              <a:rPr lang="en-US" sz="2000" b="1" dirty="0"/>
              <a:t>What do you not know ?</a:t>
            </a:r>
            <a:endParaRPr lang="en-US" sz="2000" dirty="0"/>
          </a:p>
          <a:p>
            <a:pPr lvl="1"/>
            <a:r>
              <a:rPr lang="en-US" sz="2000" dirty="0"/>
              <a:t>Quick overview of data</a:t>
            </a:r>
          </a:p>
          <a:p>
            <a:pPr marL="546100" lvl="1" indent="0">
              <a:buNone/>
            </a:pPr>
            <a:endParaRPr lang="en-US" sz="2000" dirty="0"/>
          </a:p>
          <a:p>
            <a:r>
              <a:rPr lang="en-US" sz="2000" b="1" dirty="0"/>
              <a:t>Can the information be represented without visualization?</a:t>
            </a:r>
          </a:p>
          <a:p>
            <a:pPr lvl="1"/>
            <a:r>
              <a:rPr lang="en-US" sz="2000" dirty="0"/>
              <a:t>*Not all data needs to be visualized*</a:t>
            </a:r>
          </a:p>
          <a:p>
            <a:pPr marL="88900" indent="0">
              <a:buNone/>
            </a:pPr>
            <a:endParaRPr lang="en-US" sz="2000" b="1" dirty="0"/>
          </a:p>
          <a:p>
            <a:r>
              <a:rPr lang="en-US" sz="2000" b="1" dirty="0"/>
              <a:t>Does audience needs to see pattern to understand data?</a:t>
            </a:r>
          </a:p>
          <a:p>
            <a:pPr lvl="1"/>
            <a:r>
              <a:rPr lang="en-US" sz="2000" dirty="0"/>
              <a:t>Preferences over time</a:t>
            </a:r>
          </a:p>
        </p:txBody>
      </p:sp>
    </p:spTree>
    <p:extLst>
      <p:ext uri="{BB962C8B-B14F-4D97-AF65-F5344CB8AC3E}">
        <p14:creationId xmlns:p14="http://schemas.microsoft.com/office/powerpoint/2010/main" val="376049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16"/>
          <p:cNvSpPr txBox="1">
            <a:spLocks noGrp="1"/>
          </p:cNvSpPr>
          <p:nvPr>
            <p:ph type="title"/>
          </p:nvPr>
        </p:nvSpPr>
        <p:spPr>
          <a:xfrm>
            <a:off x="829000" y="526700"/>
            <a:ext cx="6902100" cy="46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Step 4: Modification</a:t>
            </a:r>
            <a:endParaRPr dirty="0"/>
          </a:p>
        </p:txBody>
      </p:sp>
      <p:sp>
        <p:nvSpPr>
          <p:cNvPr id="778" name="Google Shape;778;p16"/>
          <p:cNvSpPr txBox="1">
            <a:spLocks noGrp="1"/>
          </p:cNvSpPr>
          <p:nvPr>
            <p:ph type="sldNum" idx="12"/>
          </p:nvPr>
        </p:nvSpPr>
        <p:spPr>
          <a:xfrm>
            <a:off x="8665029" y="127279"/>
            <a:ext cx="326700" cy="2727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3" name="Text Placeholder 2">
            <a:extLst>
              <a:ext uri="{FF2B5EF4-FFF2-40B4-BE49-F238E27FC236}">
                <a16:creationId xmlns:a16="http://schemas.microsoft.com/office/drawing/2014/main" id="{F7D59783-627C-4242-8F03-0753DB92941E}"/>
              </a:ext>
            </a:extLst>
          </p:cNvPr>
          <p:cNvSpPr>
            <a:spLocks noGrp="1"/>
          </p:cNvSpPr>
          <p:nvPr>
            <p:ph type="body" idx="1"/>
          </p:nvPr>
        </p:nvSpPr>
        <p:spPr>
          <a:xfrm>
            <a:off x="829000" y="1328166"/>
            <a:ext cx="7010457" cy="3420900"/>
          </a:xfrm>
        </p:spPr>
        <p:txBody>
          <a:bodyPr/>
          <a:lstStyle/>
          <a:p>
            <a:pPr>
              <a:buFont typeface="Wingdings" panose="05000000000000000000" pitchFamily="2" charset="2"/>
              <a:buChar char="q"/>
            </a:pPr>
            <a:r>
              <a:rPr lang="en-US" sz="2400" dirty="0"/>
              <a:t>Other library workshop</a:t>
            </a:r>
          </a:p>
        </p:txBody>
      </p:sp>
    </p:spTree>
    <p:extLst>
      <p:ext uri="{BB962C8B-B14F-4D97-AF65-F5344CB8AC3E}">
        <p14:creationId xmlns:p14="http://schemas.microsoft.com/office/powerpoint/2010/main" val="1137782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16"/>
          <p:cNvSpPr txBox="1">
            <a:spLocks noGrp="1"/>
          </p:cNvSpPr>
          <p:nvPr>
            <p:ph type="title"/>
          </p:nvPr>
        </p:nvSpPr>
        <p:spPr>
          <a:xfrm>
            <a:off x="829000" y="526700"/>
            <a:ext cx="6902100" cy="46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Step 5: Visualization</a:t>
            </a:r>
            <a:endParaRPr dirty="0"/>
          </a:p>
        </p:txBody>
      </p:sp>
      <p:sp>
        <p:nvSpPr>
          <p:cNvPr id="778" name="Google Shape;778;p16"/>
          <p:cNvSpPr txBox="1">
            <a:spLocks noGrp="1"/>
          </p:cNvSpPr>
          <p:nvPr>
            <p:ph type="sldNum" idx="12"/>
          </p:nvPr>
        </p:nvSpPr>
        <p:spPr>
          <a:xfrm>
            <a:off x="8665029" y="127279"/>
            <a:ext cx="326700" cy="2727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3" name="Text Placeholder 2">
            <a:extLst>
              <a:ext uri="{FF2B5EF4-FFF2-40B4-BE49-F238E27FC236}">
                <a16:creationId xmlns:a16="http://schemas.microsoft.com/office/drawing/2014/main" id="{F7D59783-627C-4242-8F03-0753DB92941E}"/>
              </a:ext>
            </a:extLst>
          </p:cNvPr>
          <p:cNvSpPr>
            <a:spLocks noGrp="1"/>
          </p:cNvSpPr>
          <p:nvPr>
            <p:ph type="body" idx="1"/>
          </p:nvPr>
        </p:nvSpPr>
        <p:spPr>
          <a:xfrm>
            <a:off x="829000" y="1328166"/>
            <a:ext cx="7010457" cy="3420900"/>
          </a:xfrm>
        </p:spPr>
        <p:txBody>
          <a:bodyPr/>
          <a:lstStyle/>
          <a:p>
            <a:pPr>
              <a:buFont typeface="Wingdings" panose="05000000000000000000" pitchFamily="2" charset="2"/>
              <a:buChar char="q"/>
            </a:pPr>
            <a:r>
              <a:rPr lang="en-US" sz="2400" dirty="0"/>
              <a:t>Content Type on Netflix</a:t>
            </a:r>
          </a:p>
          <a:p>
            <a:pPr>
              <a:buFont typeface="Wingdings" panose="05000000000000000000" pitchFamily="2" charset="2"/>
              <a:buChar char="q"/>
            </a:pPr>
            <a:r>
              <a:rPr lang="en-US" sz="2400" dirty="0"/>
              <a:t>Content added over year by Type</a:t>
            </a:r>
          </a:p>
        </p:txBody>
      </p:sp>
    </p:spTree>
    <p:extLst>
      <p:ext uri="{BB962C8B-B14F-4D97-AF65-F5344CB8AC3E}">
        <p14:creationId xmlns:p14="http://schemas.microsoft.com/office/powerpoint/2010/main" val="3990126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3" name="Text Placeholder 2">
            <a:extLst>
              <a:ext uri="{FF2B5EF4-FFF2-40B4-BE49-F238E27FC236}">
                <a16:creationId xmlns:a16="http://schemas.microsoft.com/office/drawing/2014/main" id="{2AEBE72F-3837-4457-B0E0-E033C688D180}"/>
              </a:ext>
            </a:extLst>
          </p:cNvPr>
          <p:cNvSpPr>
            <a:spLocks noGrp="1"/>
          </p:cNvSpPr>
          <p:nvPr>
            <p:ph type="body" idx="2"/>
          </p:nvPr>
        </p:nvSpPr>
        <p:spPr>
          <a:xfrm>
            <a:off x="828999" y="1352550"/>
            <a:ext cx="6902096" cy="3420900"/>
          </a:xfrm>
        </p:spPr>
        <p:txBody>
          <a:bodyPr/>
          <a:lstStyle/>
          <a:p>
            <a:r>
              <a:rPr lang="en-US" sz="2000" dirty="0"/>
              <a:t>Drag “Type” under Dimensions to “Rows”</a:t>
            </a:r>
          </a:p>
          <a:p>
            <a:r>
              <a:rPr lang="en-US" sz="2000" dirty="0"/>
              <a:t>Drag “Measure Values” to “Text” under Marks</a:t>
            </a:r>
          </a:p>
          <a:p>
            <a:r>
              <a:rPr lang="en-US" sz="2000" dirty="0"/>
              <a:t>Select display “Entire View”</a:t>
            </a:r>
          </a:p>
          <a:p>
            <a:r>
              <a:rPr lang="en-US" sz="2000" dirty="0"/>
              <a:t>From the Marks card drop-down menu, select “Pie”</a:t>
            </a:r>
          </a:p>
          <a:p>
            <a:r>
              <a:rPr lang="en-US" sz="2000" dirty="0"/>
              <a:t>Drag “Type” to “Label” under Marks</a:t>
            </a:r>
          </a:p>
          <a:p>
            <a:r>
              <a:rPr lang="en-US" sz="2000" dirty="0"/>
              <a:t>Drag “Measure Values” to “Label” under Marks</a:t>
            </a:r>
          </a:p>
          <a:p>
            <a:r>
              <a:rPr lang="en-US" sz="2000" dirty="0"/>
              <a:t>Click on the inverted triangle icon on the green pill under “Measure Values” and click “Quick Table Calculation” and select “Percent of the total”</a:t>
            </a:r>
          </a:p>
        </p:txBody>
      </p:sp>
      <p:sp>
        <p:nvSpPr>
          <p:cNvPr id="774" name="Google Shape;774;p16"/>
          <p:cNvSpPr txBox="1">
            <a:spLocks noGrp="1"/>
          </p:cNvSpPr>
          <p:nvPr>
            <p:ph type="title"/>
          </p:nvPr>
        </p:nvSpPr>
        <p:spPr>
          <a:xfrm>
            <a:off x="829000" y="526700"/>
            <a:ext cx="6902100" cy="46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Pie: Content Type on Netflix</a:t>
            </a:r>
            <a:endParaRPr dirty="0"/>
          </a:p>
        </p:txBody>
      </p:sp>
      <p:sp>
        <p:nvSpPr>
          <p:cNvPr id="778" name="Google Shape;778;p16"/>
          <p:cNvSpPr txBox="1">
            <a:spLocks noGrp="1"/>
          </p:cNvSpPr>
          <p:nvPr>
            <p:ph type="sldNum" idx="12"/>
          </p:nvPr>
        </p:nvSpPr>
        <p:spPr>
          <a:xfrm>
            <a:off x="8665029" y="127279"/>
            <a:ext cx="326700" cy="2727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3058130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3" name="Text Placeholder 2">
            <a:extLst>
              <a:ext uri="{FF2B5EF4-FFF2-40B4-BE49-F238E27FC236}">
                <a16:creationId xmlns:a16="http://schemas.microsoft.com/office/drawing/2014/main" id="{2AEBE72F-3837-4457-B0E0-E033C688D180}"/>
              </a:ext>
            </a:extLst>
          </p:cNvPr>
          <p:cNvSpPr>
            <a:spLocks noGrp="1"/>
          </p:cNvSpPr>
          <p:nvPr>
            <p:ph type="body" idx="2"/>
          </p:nvPr>
        </p:nvSpPr>
        <p:spPr>
          <a:xfrm>
            <a:off x="828999" y="1352550"/>
            <a:ext cx="6902096" cy="3420900"/>
          </a:xfrm>
        </p:spPr>
        <p:txBody>
          <a:bodyPr/>
          <a:lstStyle/>
          <a:p>
            <a:r>
              <a:rPr lang="en-US" sz="2000" dirty="0"/>
              <a:t>Drag “Date Added” under Dimensions to “Columns”</a:t>
            </a:r>
          </a:p>
          <a:p>
            <a:r>
              <a:rPr lang="en-US" sz="2000" dirty="0"/>
              <a:t>Drag “Type” under Dimensions to “Rows”</a:t>
            </a:r>
          </a:p>
          <a:p>
            <a:r>
              <a:rPr lang="en-US" sz="2000" dirty="0"/>
              <a:t>Drag “Number of Records” to “Text”</a:t>
            </a:r>
          </a:p>
          <a:p>
            <a:r>
              <a:rPr lang="en-US" sz="2000" dirty="0"/>
              <a:t>From the Marks card drop-down menu, select “Line”</a:t>
            </a:r>
          </a:p>
          <a:p>
            <a:r>
              <a:rPr lang="en-US" sz="2000" dirty="0"/>
              <a:t>Drag “Type” to “Color”</a:t>
            </a:r>
          </a:p>
          <a:p>
            <a:r>
              <a:rPr lang="en-US" sz="2000" dirty="0"/>
              <a:t>Drag “Number of Records” to “Label”</a:t>
            </a:r>
          </a:p>
          <a:p>
            <a:r>
              <a:rPr lang="en-US" sz="2000" dirty="0"/>
              <a:t>Click on “Label” and click “Select” under “Marks to Label”</a:t>
            </a:r>
          </a:p>
          <a:p>
            <a:r>
              <a:rPr lang="en-US" sz="2000" dirty="0"/>
              <a:t>Right-click on the points you want to show label, and “Mark Label” and “Always Show”</a:t>
            </a:r>
          </a:p>
          <a:p>
            <a:endParaRPr lang="en-US" sz="2000" dirty="0"/>
          </a:p>
        </p:txBody>
      </p:sp>
      <p:sp>
        <p:nvSpPr>
          <p:cNvPr id="774" name="Google Shape;774;p16"/>
          <p:cNvSpPr txBox="1">
            <a:spLocks noGrp="1"/>
          </p:cNvSpPr>
          <p:nvPr>
            <p:ph type="title"/>
          </p:nvPr>
        </p:nvSpPr>
        <p:spPr>
          <a:xfrm>
            <a:off x="829000" y="526700"/>
            <a:ext cx="6902100" cy="46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Line: Content added over year</a:t>
            </a:r>
            <a:endParaRPr dirty="0"/>
          </a:p>
        </p:txBody>
      </p:sp>
      <p:sp>
        <p:nvSpPr>
          <p:cNvPr id="778" name="Google Shape;778;p16"/>
          <p:cNvSpPr txBox="1">
            <a:spLocks noGrp="1"/>
          </p:cNvSpPr>
          <p:nvPr>
            <p:ph type="sldNum" idx="12"/>
          </p:nvPr>
        </p:nvSpPr>
        <p:spPr>
          <a:xfrm>
            <a:off x="8665029" y="127279"/>
            <a:ext cx="326700" cy="2727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3119908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3" name="Text Placeholder 2">
            <a:extLst>
              <a:ext uri="{FF2B5EF4-FFF2-40B4-BE49-F238E27FC236}">
                <a16:creationId xmlns:a16="http://schemas.microsoft.com/office/drawing/2014/main" id="{2AEBE72F-3837-4457-B0E0-E033C688D180}"/>
              </a:ext>
            </a:extLst>
          </p:cNvPr>
          <p:cNvSpPr>
            <a:spLocks noGrp="1"/>
          </p:cNvSpPr>
          <p:nvPr>
            <p:ph type="body" idx="2"/>
          </p:nvPr>
        </p:nvSpPr>
        <p:spPr>
          <a:xfrm>
            <a:off x="828998" y="1352550"/>
            <a:ext cx="7376218" cy="3420900"/>
          </a:xfrm>
        </p:spPr>
        <p:txBody>
          <a:bodyPr/>
          <a:lstStyle/>
          <a:p>
            <a:r>
              <a:rPr lang="en-US" sz="2000" dirty="0"/>
              <a:t>Drag “Country” to the view</a:t>
            </a:r>
          </a:p>
          <a:p>
            <a:r>
              <a:rPr lang="en-US" sz="2000" dirty="0"/>
              <a:t>Drag “Number of Records” to “Color”</a:t>
            </a:r>
          </a:p>
          <a:p>
            <a:r>
              <a:rPr lang="en-US" sz="2000" dirty="0"/>
              <a:t>Drag “Country” to “Label”</a:t>
            </a:r>
          </a:p>
          <a:p>
            <a:r>
              <a:rPr lang="en-US" sz="2000" dirty="0"/>
              <a:t>Click on “Label” and select “Selected” under “Marks to Label”</a:t>
            </a:r>
          </a:p>
          <a:p>
            <a:r>
              <a:rPr lang="en-US" sz="2000" dirty="0"/>
              <a:t>Right-click the country with darker color, and select “Always Show” under “Mark Label”</a:t>
            </a:r>
          </a:p>
        </p:txBody>
      </p:sp>
      <p:sp>
        <p:nvSpPr>
          <p:cNvPr id="774" name="Google Shape;774;p16"/>
          <p:cNvSpPr txBox="1">
            <a:spLocks noGrp="1"/>
          </p:cNvSpPr>
          <p:nvPr>
            <p:ph type="title"/>
          </p:nvPr>
        </p:nvSpPr>
        <p:spPr>
          <a:xfrm>
            <a:off x="829000" y="526700"/>
            <a:ext cx="6902100" cy="46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Map: Content by Different Countries</a:t>
            </a:r>
            <a:endParaRPr dirty="0"/>
          </a:p>
        </p:txBody>
      </p:sp>
      <p:sp>
        <p:nvSpPr>
          <p:cNvPr id="778" name="Google Shape;778;p16"/>
          <p:cNvSpPr txBox="1">
            <a:spLocks noGrp="1"/>
          </p:cNvSpPr>
          <p:nvPr>
            <p:ph type="sldNum" idx="12"/>
          </p:nvPr>
        </p:nvSpPr>
        <p:spPr>
          <a:xfrm>
            <a:off x="8665029" y="127279"/>
            <a:ext cx="326700" cy="2727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1858697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3" name="Text Placeholder 2">
            <a:extLst>
              <a:ext uri="{FF2B5EF4-FFF2-40B4-BE49-F238E27FC236}">
                <a16:creationId xmlns:a16="http://schemas.microsoft.com/office/drawing/2014/main" id="{2AEBE72F-3837-4457-B0E0-E033C688D180}"/>
              </a:ext>
            </a:extLst>
          </p:cNvPr>
          <p:cNvSpPr>
            <a:spLocks noGrp="1"/>
          </p:cNvSpPr>
          <p:nvPr>
            <p:ph type="body" idx="2"/>
          </p:nvPr>
        </p:nvSpPr>
        <p:spPr>
          <a:xfrm>
            <a:off x="828999" y="1352550"/>
            <a:ext cx="6902096" cy="3420900"/>
          </a:xfrm>
        </p:spPr>
        <p:txBody>
          <a:bodyPr/>
          <a:lstStyle/>
          <a:p>
            <a:pPr marL="342900" indent="-342900">
              <a:spcBef>
                <a:spcPts val="0"/>
              </a:spcBef>
              <a:buFont typeface="Wingdings" panose="05000000000000000000" pitchFamily="2" charset="2"/>
              <a:buChar char="v"/>
            </a:pPr>
            <a:r>
              <a:rPr lang="en-US" sz="1600" dirty="0"/>
              <a:t>Simple Bar Chart (Vertical vs Horizontal): rectangular column with size as data in measures</a:t>
            </a:r>
          </a:p>
          <a:p>
            <a:pPr marL="457200" lvl="1" indent="0">
              <a:spcBef>
                <a:spcPts val="0"/>
              </a:spcBef>
              <a:buNone/>
            </a:pPr>
            <a:r>
              <a:rPr lang="en-US" sz="1600" dirty="0"/>
              <a:t>Ctrl + W or Swap Icon</a:t>
            </a:r>
          </a:p>
          <a:p>
            <a:pPr marL="457200" lvl="1" indent="0">
              <a:spcBef>
                <a:spcPts val="0"/>
              </a:spcBef>
              <a:buNone/>
            </a:pPr>
            <a:r>
              <a:rPr lang="en-US" sz="1600" dirty="0"/>
              <a:t>Raw Data Drill Down (Sub-Category drag on another dimension)</a:t>
            </a:r>
          </a:p>
          <a:p>
            <a:pPr marL="457200" lvl="1" indent="0">
              <a:spcBef>
                <a:spcPts val="0"/>
              </a:spcBef>
              <a:buNone/>
            </a:pPr>
            <a:r>
              <a:rPr lang="en-US" sz="1600" dirty="0"/>
              <a:t>Group by Header (Select headers and Group)</a:t>
            </a:r>
          </a:p>
          <a:p>
            <a:pPr marL="342900" indent="-342900">
              <a:spcBef>
                <a:spcPts val="0"/>
              </a:spcBef>
              <a:buFont typeface="Wingdings" panose="05000000000000000000" pitchFamily="2" charset="2"/>
              <a:buChar char="v"/>
            </a:pPr>
            <a:r>
              <a:rPr lang="en-US" sz="1600" dirty="0"/>
              <a:t>Colored Bar Chart</a:t>
            </a:r>
          </a:p>
          <a:p>
            <a:pPr marL="457200" lvl="1" indent="0">
              <a:spcBef>
                <a:spcPts val="0"/>
              </a:spcBef>
              <a:buNone/>
            </a:pPr>
            <a:r>
              <a:rPr lang="en-US" sz="1600" dirty="0"/>
              <a:t>1 Blue pill in column + 1 green pills in rows + 1 measure to color</a:t>
            </a:r>
          </a:p>
          <a:p>
            <a:pPr marL="457200" lvl="1" indent="0">
              <a:spcBef>
                <a:spcPts val="0"/>
              </a:spcBef>
              <a:buNone/>
            </a:pPr>
            <a:r>
              <a:rPr lang="en-US" sz="1600" dirty="0"/>
              <a:t>Create set (Top 5) and color the bars by set</a:t>
            </a:r>
          </a:p>
          <a:p>
            <a:pPr marL="342900" indent="-342900">
              <a:spcBef>
                <a:spcPts val="0"/>
              </a:spcBef>
              <a:buFont typeface="Wingdings" panose="05000000000000000000" pitchFamily="2" charset="2"/>
              <a:buChar char="v"/>
            </a:pPr>
            <a:r>
              <a:rPr lang="en-US" sz="1600" dirty="0"/>
              <a:t>Stacked Bar Chart</a:t>
            </a:r>
          </a:p>
          <a:p>
            <a:pPr marL="457200" lvl="1" indent="0">
              <a:spcBef>
                <a:spcPts val="0"/>
              </a:spcBef>
              <a:buNone/>
            </a:pPr>
            <a:r>
              <a:rPr lang="en-US" sz="1600" dirty="0"/>
              <a:t>1 Blue pill in column + 1 Green pill in rows + 1 dimension to color </a:t>
            </a:r>
          </a:p>
          <a:p>
            <a:pPr marL="342900" indent="-342900">
              <a:spcBef>
                <a:spcPts val="0"/>
              </a:spcBef>
              <a:buFont typeface="Wingdings" panose="05000000000000000000" pitchFamily="2" charset="2"/>
              <a:buChar char="v"/>
            </a:pPr>
            <a:r>
              <a:rPr lang="en-US" sz="1600" dirty="0"/>
              <a:t>Leveled Bar Chart </a:t>
            </a:r>
          </a:p>
          <a:p>
            <a:pPr marL="457200" lvl="1" indent="0">
              <a:spcBef>
                <a:spcPts val="0"/>
              </a:spcBef>
              <a:buNone/>
            </a:pPr>
            <a:r>
              <a:rPr lang="en-US" sz="1600" dirty="0"/>
              <a:t>Two blue pills in columns + 1 green pills in rows </a:t>
            </a:r>
          </a:p>
          <a:p>
            <a:pPr marL="342900" indent="-342900">
              <a:spcBef>
                <a:spcPts val="0"/>
              </a:spcBef>
              <a:buFont typeface="Wingdings" panose="05000000000000000000" pitchFamily="2" charset="2"/>
              <a:buChar char="v"/>
            </a:pPr>
            <a:r>
              <a:rPr lang="en-US" sz="1600" dirty="0"/>
              <a:t>Interactive Bar Chart</a:t>
            </a:r>
          </a:p>
          <a:p>
            <a:pPr marL="457200" lvl="1" indent="0">
              <a:spcBef>
                <a:spcPts val="0"/>
              </a:spcBef>
              <a:buNone/>
            </a:pPr>
            <a:r>
              <a:rPr lang="en-US" sz="1600" dirty="0"/>
              <a:t>Insert Filters </a:t>
            </a:r>
          </a:p>
          <a:p>
            <a:endParaRPr lang="en-US" sz="2000" dirty="0"/>
          </a:p>
        </p:txBody>
      </p:sp>
      <p:sp>
        <p:nvSpPr>
          <p:cNvPr id="774" name="Google Shape;774;p16"/>
          <p:cNvSpPr txBox="1">
            <a:spLocks noGrp="1"/>
          </p:cNvSpPr>
          <p:nvPr>
            <p:ph type="title"/>
          </p:nvPr>
        </p:nvSpPr>
        <p:spPr>
          <a:xfrm>
            <a:off x="829000" y="526700"/>
            <a:ext cx="6902100" cy="46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Bar Chart </a:t>
            </a:r>
            <a:endParaRPr dirty="0"/>
          </a:p>
        </p:txBody>
      </p:sp>
      <p:sp>
        <p:nvSpPr>
          <p:cNvPr id="778" name="Google Shape;778;p16"/>
          <p:cNvSpPr txBox="1">
            <a:spLocks noGrp="1"/>
          </p:cNvSpPr>
          <p:nvPr>
            <p:ph type="sldNum" idx="12"/>
          </p:nvPr>
        </p:nvSpPr>
        <p:spPr>
          <a:xfrm>
            <a:off x="8665029" y="127279"/>
            <a:ext cx="326700" cy="2727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154014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3" name="Text Placeholder 2">
            <a:extLst>
              <a:ext uri="{FF2B5EF4-FFF2-40B4-BE49-F238E27FC236}">
                <a16:creationId xmlns:a16="http://schemas.microsoft.com/office/drawing/2014/main" id="{2AEBE72F-3837-4457-B0E0-E033C688D180}"/>
              </a:ext>
            </a:extLst>
          </p:cNvPr>
          <p:cNvSpPr>
            <a:spLocks noGrp="1"/>
          </p:cNvSpPr>
          <p:nvPr>
            <p:ph type="body" idx="2"/>
          </p:nvPr>
        </p:nvSpPr>
        <p:spPr>
          <a:xfrm>
            <a:off x="828998" y="1352550"/>
            <a:ext cx="7217721" cy="3420900"/>
          </a:xfrm>
        </p:spPr>
        <p:txBody>
          <a:bodyPr/>
          <a:lstStyle/>
          <a:p>
            <a:pPr marL="342900" indent="-342900">
              <a:spcBef>
                <a:spcPts val="0"/>
              </a:spcBef>
              <a:buFont typeface="Wingdings" panose="05000000000000000000" pitchFamily="2" charset="2"/>
              <a:buChar char="v"/>
            </a:pPr>
            <a:r>
              <a:rPr lang="en-US" sz="1600" dirty="0"/>
              <a:t>Line Chart</a:t>
            </a:r>
          </a:p>
          <a:p>
            <a:pPr marL="457200" lvl="1" indent="0">
              <a:spcBef>
                <a:spcPts val="0"/>
              </a:spcBef>
              <a:buNone/>
            </a:pPr>
            <a:r>
              <a:rPr lang="en-US" sz="1600" dirty="0"/>
              <a:t>A measure and a dimension are taken along the two axes of the chart area</a:t>
            </a:r>
          </a:p>
          <a:p>
            <a:pPr marL="457200" lvl="1" indent="0">
              <a:spcBef>
                <a:spcPts val="0"/>
              </a:spcBef>
              <a:buNone/>
            </a:pPr>
            <a:r>
              <a:rPr lang="en-US" sz="1600" dirty="0"/>
              <a:t>The pair of values for each observation becomes a point and the joining of all these points create a line showing the variation or relationship between the dimensions and measures chosen. -&gt; Show Caption</a:t>
            </a:r>
          </a:p>
          <a:p>
            <a:pPr marL="342900" indent="-342900">
              <a:spcBef>
                <a:spcPts val="0"/>
              </a:spcBef>
              <a:buFont typeface="Wingdings" panose="05000000000000000000" pitchFamily="2" charset="2"/>
              <a:buChar char="v"/>
            </a:pPr>
            <a:r>
              <a:rPr lang="en-US" sz="1600" dirty="0"/>
              <a:t>Date Line Chart</a:t>
            </a:r>
          </a:p>
          <a:p>
            <a:pPr marL="457200" lvl="1" indent="0">
              <a:spcBef>
                <a:spcPts val="0"/>
              </a:spcBef>
              <a:buNone/>
            </a:pPr>
            <a:r>
              <a:rPr lang="en-US" sz="1600" dirty="0"/>
              <a:t>(Date Icon) “DATE” to columns and measures to rows </a:t>
            </a:r>
          </a:p>
          <a:p>
            <a:pPr marL="342900" indent="-342900">
              <a:spcBef>
                <a:spcPts val="0"/>
              </a:spcBef>
              <a:buFont typeface="Wingdings" panose="05000000000000000000" pitchFamily="2" charset="2"/>
              <a:buChar char="v"/>
            </a:pPr>
            <a:r>
              <a:rPr lang="en-US" sz="1600" dirty="0"/>
              <a:t>Date Line Details</a:t>
            </a:r>
          </a:p>
          <a:p>
            <a:pPr marL="457200" lvl="1" indent="0">
              <a:spcBef>
                <a:spcPts val="0"/>
              </a:spcBef>
              <a:buNone/>
            </a:pPr>
            <a:r>
              <a:rPr lang="en-US" sz="1600" dirty="0"/>
              <a:t>Dimension “Category” to Color</a:t>
            </a:r>
          </a:p>
          <a:p>
            <a:pPr marL="457200" lvl="1" indent="0">
              <a:spcBef>
                <a:spcPts val="0"/>
              </a:spcBef>
              <a:buNone/>
            </a:pPr>
            <a:r>
              <a:rPr lang="en-US" sz="1600" dirty="0"/>
              <a:t>Measure to Label (Show maximum)</a:t>
            </a:r>
          </a:p>
          <a:p>
            <a:pPr marL="342900" indent="-342900">
              <a:spcBef>
                <a:spcPts val="0"/>
              </a:spcBef>
              <a:buFont typeface="Wingdings" panose="05000000000000000000" pitchFamily="2" charset="2"/>
              <a:buChar char="v"/>
            </a:pPr>
            <a:r>
              <a:rPr lang="en-US" sz="1600" dirty="0"/>
              <a:t>Continuous (GREEN) vs Discrete (BLUE) </a:t>
            </a:r>
          </a:p>
          <a:p>
            <a:pPr marL="457200" lvl="1" indent="0">
              <a:spcBef>
                <a:spcPts val="0"/>
              </a:spcBef>
              <a:buNone/>
            </a:pPr>
            <a:r>
              <a:rPr lang="en-US" sz="1600" dirty="0"/>
              <a:t>Modify the type of dates</a:t>
            </a:r>
          </a:p>
          <a:p>
            <a:pPr marL="457200" lvl="1" indent="0">
              <a:spcBef>
                <a:spcPts val="0"/>
              </a:spcBef>
              <a:buNone/>
            </a:pPr>
            <a:r>
              <a:rPr lang="en-US" sz="1600" dirty="0"/>
              <a:t>Which year, which month, which date has highest value (continuous)</a:t>
            </a:r>
          </a:p>
          <a:p>
            <a:endParaRPr lang="en-US" sz="2000" dirty="0"/>
          </a:p>
        </p:txBody>
      </p:sp>
      <p:sp>
        <p:nvSpPr>
          <p:cNvPr id="774" name="Google Shape;774;p16"/>
          <p:cNvSpPr txBox="1">
            <a:spLocks noGrp="1"/>
          </p:cNvSpPr>
          <p:nvPr>
            <p:ph type="title"/>
          </p:nvPr>
        </p:nvSpPr>
        <p:spPr>
          <a:xfrm>
            <a:off x="829000" y="526700"/>
            <a:ext cx="6902100" cy="46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Line Chart </a:t>
            </a:r>
            <a:endParaRPr dirty="0"/>
          </a:p>
        </p:txBody>
      </p:sp>
      <p:sp>
        <p:nvSpPr>
          <p:cNvPr id="778" name="Google Shape;778;p16"/>
          <p:cNvSpPr txBox="1">
            <a:spLocks noGrp="1"/>
          </p:cNvSpPr>
          <p:nvPr>
            <p:ph type="sldNum" idx="12"/>
          </p:nvPr>
        </p:nvSpPr>
        <p:spPr>
          <a:xfrm>
            <a:off x="8665029" y="127279"/>
            <a:ext cx="326700" cy="2727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3971670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3" name="Text Placeholder 2">
            <a:extLst>
              <a:ext uri="{FF2B5EF4-FFF2-40B4-BE49-F238E27FC236}">
                <a16:creationId xmlns:a16="http://schemas.microsoft.com/office/drawing/2014/main" id="{2AEBE72F-3837-4457-B0E0-E033C688D180}"/>
              </a:ext>
            </a:extLst>
          </p:cNvPr>
          <p:cNvSpPr>
            <a:spLocks noGrp="1"/>
          </p:cNvSpPr>
          <p:nvPr>
            <p:ph type="body" idx="2"/>
          </p:nvPr>
        </p:nvSpPr>
        <p:spPr>
          <a:xfrm>
            <a:off x="828998" y="1352550"/>
            <a:ext cx="7217721" cy="3420900"/>
          </a:xfrm>
        </p:spPr>
        <p:txBody>
          <a:bodyPr/>
          <a:lstStyle/>
          <a:p>
            <a:pPr marL="342900" indent="-342900">
              <a:spcBef>
                <a:spcPts val="0"/>
              </a:spcBef>
              <a:buFont typeface="Wingdings" panose="05000000000000000000" pitchFamily="2" charset="2"/>
              <a:buChar char="v"/>
            </a:pPr>
            <a:r>
              <a:rPr lang="en-US" sz="1600" dirty="0"/>
              <a:t>Scatter Chart </a:t>
            </a:r>
          </a:p>
          <a:p>
            <a:pPr marL="457200" lvl="1" indent="0">
              <a:spcBef>
                <a:spcPts val="0"/>
              </a:spcBef>
              <a:buNone/>
            </a:pPr>
            <a:r>
              <a:rPr lang="en-US" sz="1600" dirty="0"/>
              <a:t>2 Measures in columns and rows</a:t>
            </a:r>
          </a:p>
          <a:p>
            <a:pPr marL="457200" lvl="1" indent="0">
              <a:spcBef>
                <a:spcPts val="0"/>
              </a:spcBef>
              <a:buNone/>
            </a:pPr>
            <a:r>
              <a:rPr lang="en-US" sz="1600" dirty="0"/>
              <a:t>For category wise, drop the category into Shape/Color (Modify size)</a:t>
            </a:r>
          </a:p>
          <a:p>
            <a:pPr marL="342900" indent="-342900">
              <a:spcBef>
                <a:spcPts val="0"/>
              </a:spcBef>
              <a:buFont typeface="Wingdings" panose="05000000000000000000" pitchFamily="2" charset="2"/>
              <a:buChar char="v"/>
            </a:pPr>
            <a:r>
              <a:rPr lang="en-US" sz="1600" dirty="0"/>
              <a:t>Interactive Scatter Chart</a:t>
            </a:r>
          </a:p>
          <a:p>
            <a:pPr marL="457200" lvl="1" indent="0">
              <a:spcBef>
                <a:spcPts val="0"/>
              </a:spcBef>
              <a:buNone/>
            </a:pPr>
            <a:r>
              <a:rPr lang="en-US" sz="1600" dirty="0"/>
              <a:t>Filters</a:t>
            </a:r>
          </a:p>
          <a:p>
            <a:pPr marL="342900" indent="-342900">
              <a:spcBef>
                <a:spcPts val="0"/>
              </a:spcBef>
              <a:buFont typeface="Wingdings" panose="05000000000000000000" pitchFamily="2" charset="2"/>
              <a:buChar char="v"/>
            </a:pPr>
            <a:r>
              <a:rPr lang="en-US" sz="1600" dirty="0"/>
              <a:t>Drop Lines</a:t>
            </a:r>
          </a:p>
          <a:p>
            <a:pPr marL="457200" lvl="1" indent="0">
              <a:spcBef>
                <a:spcPts val="0"/>
              </a:spcBef>
              <a:buNone/>
            </a:pPr>
            <a:r>
              <a:rPr lang="en-US" sz="1600" dirty="0"/>
              <a:t>Click the point + Drop line (Edit Drop line, labels “automatic”, drop when “always”)</a:t>
            </a:r>
          </a:p>
          <a:p>
            <a:endParaRPr lang="en-US" sz="2000" dirty="0"/>
          </a:p>
        </p:txBody>
      </p:sp>
      <p:sp>
        <p:nvSpPr>
          <p:cNvPr id="774" name="Google Shape;774;p16"/>
          <p:cNvSpPr txBox="1">
            <a:spLocks noGrp="1"/>
          </p:cNvSpPr>
          <p:nvPr>
            <p:ph type="title"/>
          </p:nvPr>
        </p:nvSpPr>
        <p:spPr>
          <a:xfrm>
            <a:off x="829000" y="526700"/>
            <a:ext cx="6902100" cy="46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Scatter Plots</a:t>
            </a:r>
            <a:endParaRPr dirty="0"/>
          </a:p>
        </p:txBody>
      </p:sp>
      <p:sp>
        <p:nvSpPr>
          <p:cNvPr id="778" name="Google Shape;778;p16"/>
          <p:cNvSpPr txBox="1">
            <a:spLocks noGrp="1"/>
          </p:cNvSpPr>
          <p:nvPr>
            <p:ph type="sldNum" idx="12"/>
          </p:nvPr>
        </p:nvSpPr>
        <p:spPr>
          <a:xfrm>
            <a:off x="8665029" y="127279"/>
            <a:ext cx="326700" cy="2727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3960811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3" name="Text Placeholder 2">
            <a:extLst>
              <a:ext uri="{FF2B5EF4-FFF2-40B4-BE49-F238E27FC236}">
                <a16:creationId xmlns:a16="http://schemas.microsoft.com/office/drawing/2014/main" id="{2AEBE72F-3837-4457-B0E0-E033C688D180}"/>
              </a:ext>
            </a:extLst>
          </p:cNvPr>
          <p:cNvSpPr>
            <a:spLocks noGrp="1"/>
          </p:cNvSpPr>
          <p:nvPr>
            <p:ph type="body" idx="2"/>
          </p:nvPr>
        </p:nvSpPr>
        <p:spPr>
          <a:xfrm>
            <a:off x="828998" y="1352550"/>
            <a:ext cx="7290873" cy="3420900"/>
          </a:xfrm>
        </p:spPr>
        <p:txBody>
          <a:bodyPr/>
          <a:lstStyle/>
          <a:p>
            <a:pPr>
              <a:buFont typeface="Wingdings" panose="05000000000000000000" pitchFamily="2" charset="2"/>
              <a:buChar char="q"/>
            </a:pPr>
            <a:r>
              <a:rPr lang="en-US" sz="2000" dirty="0"/>
              <a:t>Learning Objectives</a:t>
            </a:r>
          </a:p>
          <a:p>
            <a:pPr>
              <a:buFont typeface="Wingdings" panose="05000000000000000000" pitchFamily="2" charset="2"/>
              <a:buChar char="q"/>
            </a:pPr>
            <a:r>
              <a:rPr lang="en-US" sz="2000" dirty="0"/>
              <a:t>Introduction</a:t>
            </a:r>
          </a:p>
          <a:p>
            <a:pPr>
              <a:buFont typeface="Wingdings" panose="05000000000000000000" pitchFamily="2" charset="2"/>
              <a:buChar char="q"/>
            </a:pPr>
            <a:r>
              <a:rPr lang="en-US" sz="2000" dirty="0"/>
              <a:t>Why Tableau?</a:t>
            </a:r>
          </a:p>
          <a:p>
            <a:pPr>
              <a:buFont typeface="Wingdings" panose="05000000000000000000" pitchFamily="2" charset="2"/>
              <a:buChar char="q"/>
            </a:pPr>
            <a:r>
              <a:rPr lang="en-US" sz="2000" dirty="0"/>
              <a:t>Workshop Materials</a:t>
            </a:r>
          </a:p>
          <a:p>
            <a:pPr>
              <a:buFont typeface="Wingdings" panose="05000000000000000000" pitchFamily="2" charset="2"/>
              <a:buChar char="q"/>
            </a:pPr>
            <a:r>
              <a:rPr lang="en-US" sz="2000" dirty="0"/>
              <a:t>Data Visualization Process</a:t>
            </a:r>
          </a:p>
          <a:p>
            <a:pPr>
              <a:buFont typeface="Wingdings" panose="05000000000000000000" pitchFamily="2" charset="2"/>
              <a:buChar char="q"/>
            </a:pPr>
            <a:r>
              <a:rPr lang="en-US" sz="2000" dirty="0"/>
              <a:t>Practice</a:t>
            </a:r>
          </a:p>
          <a:p>
            <a:pPr marL="88900" indent="0">
              <a:buNone/>
            </a:pPr>
            <a:endParaRPr lang="en-US" sz="2000" dirty="0"/>
          </a:p>
          <a:p>
            <a:endParaRPr lang="en-US" sz="1200" dirty="0"/>
          </a:p>
        </p:txBody>
      </p:sp>
      <p:sp>
        <p:nvSpPr>
          <p:cNvPr id="774" name="Google Shape;774;p16"/>
          <p:cNvSpPr txBox="1">
            <a:spLocks noGrp="1"/>
          </p:cNvSpPr>
          <p:nvPr>
            <p:ph type="title"/>
          </p:nvPr>
        </p:nvSpPr>
        <p:spPr>
          <a:xfrm>
            <a:off x="829000" y="526700"/>
            <a:ext cx="6902100" cy="46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Overview</a:t>
            </a:r>
            <a:endParaRPr dirty="0"/>
          </a:p>
        </p:txBody>
      </p:sp>
      <p:sp>
        <p:nvSpPr>
          <p:cNvPr id="778" name="Google Shape;778;p16"/>
          <p:cNvSpPr txBox="1">
            <a:spLocks noGrp="1"/>
          </p:cNvSpPr>
          <p:nvPr>
            <p:ph type="sldNum" idx="12"/>
          </p:nvPr>
        </p:nvSpPr>
        <p:spPr>
          <a:xfrm>
            <a:off x="8665029" y="127279"/>
            <a:ext cx="326700" cy="2727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3" name="Text Placeholder 2">
            <a:extLst>
              <a:ext uri="{FF2B5EF4-FFF2-40B4-BE49-F238E27FC236}">
                <a16:creationId xmlns:a16="http://schemas.microsoft.com/office/drawing/2014/main" id="{2AEBE72F-3837-4457-B0E0-E033C688D180}"/>
              </a:ext>
            </a:extLst>
          </p:cNvPr>
          <p:cNvSpPr>
            <a:spLocks noGrp="1"/>
          </p:cNvSpPr>
          <p:nvPr>
            <p:ph type="body" idx="2"/>
          </p:nvPr>
        </p:nvSpPr>
        <p:spPr>
          <a:xfrm>
            <a:off x="828998" y="1352550"/>
            <a:ext cx="7217721" cy="3420900"/>
          </a:xfrm>
        </p:spPr>
        <p:txBody>
          <a:bodyPr/>
          <a:lstStyle/>
          <a:p>
            <a:pPr marL="342900" indent="-342900">
              <a:spcBef>
                <a:spcPts val="0"/>
              </a:spcBef>
              <a:buFont typeface="Wingdings" panose="05000000000000000000" pitchFamily="2" charset="2"/>
              <a:buChar char="v"/>
            </a:pPr>
            <a:r>
              <a:rPr lang="en-US" sz="1600" dirty="0"/>
              <a:t>Drag text dimension to “Text”, Drag measure to “Size”, Set the Drop down to text</a:t>
            </a:r>
          </a:p>
          <a:p>
            <a:pPr marL="457200" lvl="1" indent="0">
              <a:spcBef>
                <a:spcPts val="0"/>
              </a:spcBef>
              <a:buNone/>
            </a:pPr>
            <a:r>
              <a:rPr lang="en-US" sz="1600" dirty="0"/>
              <a:t>Coloring, Bold</a:t>
            </a:r>
          </a:p>
          <a:p>
            <a:pPr marL="342900" indent="-342900">
              <a:spcBef>
                <a:spcPts val="0"/>
              </a:spcBef>
              <a:buFont typeface="Wingdings" panose="05000000000000000000" pitchFamily="2" charset="2"/>
              <a:buChar char="v"/>
            </a:pPr>
            <a:r>
              <a:rPr lang="en-US" sz="1600" dirty="0"/>
              <a:t>Interactive Word Map</a:t>
            </a:r>
          </a:p>
          <a:p>
            <a:endParaRPr lang="en-US" sz="2000" dirty="0"/>
          </a:p>
        </p:txBody>
      </p:sp>
      <p:sp>
        <p:nvSpPr>
          <p:cNvPr id="774" name="Google Shape;774;p16"/>
          <p:cNvSpPr txBox="1">
            <a:spLocks noGrp="1"/>
          </p:cNvSpPr>
          <p:nvPr>
            <p:ph type="title"/>
          </p:nvPr>
        </p:nvSpPr>
        <p:spPr>
          <a:xfrm>
            <a:off x="829000" y="526700"/>
            <a:ext cx="6902100" cy="46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Word Maps</a:t>
            </a:r>
            <a:endParaRPr dirty="0"/>
          </a:p>
        </p:txBody>
      </p:sp>
      <p:sp>
        <p:nvSpPr>
          <p:cNvPr id="778" name="Google Shape;778;p16"/>
          <p:cNvSpPr txBox="1">
            <a:spLocks noGrp="1"/>
          </p:cNvSpPr>
          <p:nvPr>
            <p:ph type="sldNum" idx="12"/>
          </p:nvPr>
        </p:nvSpPr>
        <p:spPr>
          <a:xfrm>
            <a:off x="8665029" y="127279"/>
            <a:ext cx="326700" cy="2727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348681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18"/>
          <p:cNvSpPr txBox="1">
            <a:spLocks noGrp="1"/>
          </p:cNvSpPr>
          <p:nvPr>
            <p:ph type="ctrTitle"/>
          </p:nvPr>
        </p:nvSpPr>
        <p:spPr>
          <a:xfrm>
            <a:off x="752800" y="440350"/>
            <a:ext cx="7485900" cy="1159800"/>
          </a:xfrm>
          <a:prstGeom prst="rect">
            <a:avLst/>
          </a:prstGeom>
        </p:spPr>
        <p:txBody>
          <a:bodyPr spcFirstLastPara="1" wrap="square" lIns="0" tIns="0" rIns="0" bIns="0" anchor="b" anchorCtr="0">
            <a:noAutofit/>
          </a:bodyPr>
          <a:lstStyle/>
          <a:p>
            <a:pPr marL="0" lvl="0" indent="0" rtl="0">
              <a:spcBef>
                <a:spcPts val="0"/>
              </a:spcBef>
              <a:spcAft>
                <a:spcPts val="0"/>
              </a:spcAft>
              <a:buNone/>
            </a:pPr>
            <a:r>
              <a:rPr lang="en" dirty="0"/>
              <a:t>1</a:t>
            </a:r>
            <a:r>
              <a:rPr lang="en" sz="2400" dirty="0"/>
              <a:t>.</a:t>
            </a:r>
            <a:r>
              <a:rPr lang="en" dirty="0"/>
              <a:t> </a:t>
            </a:r>
            <a:r>
              <a:rPr lang="en-US" dirty="0"/>
              <a:t>Learning Objectives</a:t>
            </a:r>
            <a:endParaRPr dirty="0"/>
          </a:p>
        </p:txBody>
      </p:sp>
      <p:grpSp>
        <p:nvGrpSpPr>
          <p:cNvPr id="793" name="Google Shape;793;p18"/>
          <p:cNvGrpSpPr/>
          <p:nvPr/>
        </p:nvGrpSpPr>
        <p:grpSpPr>
          <a:xfrm rot="5400000">
            <a:off x="578449" y="951943"/>
            <a:ext cx="713322" cy="674775"/>
            <a:chOff x="1349350" y="2760598"/>
            <a:chExt cx="771075" cy="729408"/>
          </a:xfrm>
        </p:grpSpPr>
        <p:sp>
          <p:nvSpPr>
            <p:cNvPr id="794" name="Google Shape;794;p18"/>
            <p:cNvSpPr/>
            <p:nvPr/>
          </p:nvSpPr>
          <p:spPr>
            <a:xfrm>
              <a:off x="1349350" y="2963403"/>
              <a:ext cx="771066" cy="526603"/>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8"/>
            <p:cNvSpPr/>
            <p:nvPr/>
          </p:nvSpPr>
          <p:spPr>
            <a:xfrm rot="10800000">
              <a:off x="1373630" y="2760598"/>
              <a:ext cx="746795" cy="510027"/>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67191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3" name="Text Placeholder 2">
            <a:extLst>
              <a:ext uri="{FF2B5EF4-FFF2-40B4-BE49-F238E27FC236}">
                <a16:creationId xmlns:a16="http://schemas.microsoft.com/office/drawing/2014/main" id="{2AEBE72F-3837-4457-B0E0-E033C688D180}"/>
              </a:ext>
            </a:extLst>
          </p:cNvPr>
          <p:cNvSpPr>
            <a:spLocks noGrp="1"/>
          </p:cNvSpPr>
          <p:nvPr>
            <p:ph type="body" idx="2"/>
          </p:nvPr>
        </p:nvSpPr>
        <p:spPr>
          <a:xfrm>
            <a:off x="828998" y="1352550"/>
            <a:ext cx="7290873" cy="3420900"/>
          </a:xfrm>
        </p:spPr>
        <p:txBody>
          <a:bodyPr/>
          <a:lstStyle/>
          <a:p>
            <a:pPr marL="88900" indent="0">
              <a:buNone/>
            </a:pPr>
            <a:r>
              <a:rPr lang="en-US" sz="2000" dirty="0"/>
              <a:t>You should leave with:</a:t>
            </a:r>
          </a:p>
          <a:p>
            <a:pPr>
              <a:buFont typeface="Wingdings" panose="05000000000000000000" pitchFamily="2" charset="2"/>
              <a:buChar char="v"/>
            </a:pPr>
            <a:r>
              <a:rPr lang="en-US" sz="2000" dirty="0"/>
              <a:t>Understanding on ways to handle different data types</a:t>
            </a:r>
          </a:p>
          <a:p>
            <a:pPr>
              <a:buFont typeface="Wingdings" panose="05000000000000000000" pitchFamily="2" charset="2"/>
              <a:buChar char="v"/>
            </a:pPr>
            <a:r>
              <a:rPr lang="en-US" sz="2000" dirty="0"/>
              <a:t>Methods for building good visualizations</a:t>
            </a:r>
            <a:endParaRPr lang="en-US" sz="1200" dirty="0"/>
          </a:p>
          <a:p>
            <a:pPr>
              <a:buFont typeface="Wingdings" panose="05000000000000000000" pitchFamily="2" charset="2"/>
              <a:buChar char="v"/>
            </a:pPr>
            <a:r>
              <a:rPr lang="en-US" sz="2000" dirty="0"/>
              <a:t>Hands-on experience with Tableau Public</a:t>
            </a:r>
          </a:p>
        </p:txBody>
      </p:sp>
      <p:sp>
        <p:nvSpPr>
          <p:cNvPr id="774" name="Google Shape;774;p16"/>
          <p:cNvSpPr txBox="1">
            <a:spLocks noGrp="1"/>
          </p:cNvSpPr>
          <p:nvPr>
            <p:ph type="title"/>
          </p:nvPr>
        </p:nvSpPr>
        <p:spPr>
          <a:xfrm>
            <a:off x="829000" y="526700"/>
            <a:ext cx="6902100" cy="46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Learning Objectives</a:t>
            </a:r>
            <a:endParaRPr dirty="0"/>
          </a:p>
        </p:txBody>
      </p:sp>
      <p:sp>
        <p:nvSpPr>
          <p:cNvPr id="778" name="Google Shape;778;p16"/>
          <p:cNvSpPr txBox="1">
            <a:spLocks noGrp="1"/>
          </p:cNvSpPr>
          <p:nvPr>
            <p:ph type="sldNum" idx="12"/>
          </p:nvPr>
        </p:nvSpPr>
        <p:spPr>
          <a:xfrm>
            <a:off x="8665029" y="127279"/>
            <a:ext cx="326700" cy="2727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3891396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18"/>
          <p:cNvSpPr txBox="1">
            <a:spLocks noGrp="1"/>
          </p:cNvSpPr>
          <p:nvPr>
            <p:ph type="ctrTitle"/>
          </p:nvPr>
        </p:nvSpPr>
        <p:spPr>
          <a:xfrm>
            <a:off x="752800" y="1065383"/>
            <a:ext cx="7485900" cy="1159800"/>
          </a:xfrm>
          <a:prstGeom prst="rect">
            <a:avLst/>
          </a:prstGeom>
        </p:spPr>
        <p:txBody>
          <a:bodyPr spcFirstLastPara="1" wrap="square" lIns="0" tIns="0" rIns="0" bIns="0" anchor="b" anchorCtr="0">
            <a:noAutofit/>
          </a:bodyPr>
          <a:lstStyle/>
          <a:p>
            <a:pPr marL="0" lvl="0" indent="0" rtl="0">
              <a:spcBef>
                <a:spcPts val="0"/>
              </a:spcBef>
              <a:spcAft>
                <a:spcPts val="0"/>
              </a:spcAft>
              <a:buNone/>
            </a:pPr>
            <a:r>
              <a:rPr lang="en" dirty="0"/>
              <a:t>2</a:t>
            </a:r>
            <a:r>
              <a:rPr lang="en" sz="2400" dirty="0"/>
              <a:t>.</a:t>
            </a:r>
            <a:r>
              <a:rPr lang="en" dirty="0"/>
              <a:t> </a:t>
            </a:r>
            <a:r>
              <a:rPr lang="en-US" dirty="0"/>
              <a:t>Introduction to </a:t>
            </a:r>
            <a:br>
              <a:rPr lang="en-US" dirty="0"/>
            </a:br>
            <a:r>
              <a:rPr lang="en-US" dirty="0"/>
              <a:t>Data Visualization</a:t>
            </a:r>
            <a:endParaRPr dirty="0"/>
          </a:p>
        </p:txBody>
      </p:sp>
      <p:grpSp>
        <p:nvGrpSpPr>
          <p:cNvPr id="793" name="Google Shape;793;p18"/>
          <p:cNvGrpSpPr/>
          <p:nvPr/>
        </p:nvGrpSpPr>
        <p:grpSpPr>
          <a:xfrm rot="5400000">
            <a:off x="578449" y="951943"/>
            <a:ext cx="713322" cy="674775"/>
            <a:chOff x="1349350" y="2760598"/>
            <a:chExt cx="771075" cy="729408"/>
          </a:xfrm>
        </p:grpSpPr>
        <p:sp>
          <p:nvSpPr>
            <p:cNvPr id="794" name="Google Shape;794;p18"/>
            <p:cNvSpPr/>
            <p:nvPr/>
          </p:nvSpPr>
          <p:spPr>
            <a:xfrm>
              <a:off x="1349350" y="2963403"/>
              <a:ext cx="771066" cy="526603"/>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8"/>
            <p:cNvSpPr/>
            <p:nvPr/>
          </p:nvSpPr>
          <p:spPr>
            <a:xfrm rot="10800000">
              <a:off x="1373630" y="2760598"/>
              <a:ext cx="746795" cy="510027"/>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5644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3" name="Text Placeholder 2">
            <a:extLst>
              <a:ext uri="{FF2B5EF4-FFF2-40B4-BE49-F238E27FC236}">
                <a16:creationId xmlns:a16="http://schemas.microsoft.com/office/drawing/2014/main" id="{2AEBE72F-3837-4457-B0E0-E033C688D180}"/>
              </a:ext>
            </a:extLst>
          </p:cNvPr>
          <p:cNvSpPr>
            <a:spLocks noGrp="1"/>
          </p:cNvSpPr>
          <p:nvPr>
            <p:ph type="body" idx="2"/>
          </p:nvPr>
        </p:nvSpPr>
        <p:spPr>
          <a:xfrm>
            <a:off x="828998" y="1352550"/>
            <a:ext cx="7290874" cy="3420900"/>
          </a:xfrm>
        </p:spPr>
        <p:txBody>
          <a:bodyPr/>
          <a:lstStyle/>
          <a:p>
            <a:pPr marL="88900" indent="0">
              <a:buNone/>
            </a:pPr>
            <a:r>
              <a:rPr lang="en-US" sz="2000" dirty="0"/>
              <a:t>Data visualization is the pictorial representation of dataset(s) and information using visual elements to give us a framework to make sense of masses of information, see and understand trends, detect hidden patterns, identify outliers, and develop new insights in data, which can then be used to make data driven decision.</a:t>
            </a:r>
          </a:p>
          <a:p>
            <a:pPr marL="88900" indent="0">
              <a:buNone/>
            </a:pPr>
            <a:endParaRPr lang="en-US" sz="2000" dirty="0"/>
          </a:p>
        </p:txBody>
      </p:sp>
      <p:sp>
        <p:nvSpPr>
          <p:cNvPr id="774" name="Google Shape;774;p16"/>
          <p:cNvSpPr txBox="1">
            <a:spLocks noGrp="1"/>
          </p:cNvSpPr>
          <p:nvPr>
            <p:ph type="title"/>
          </p:nvPr>
        </p:nvSpPr>
        <p:spPr>
          <a:xfrm>
            <a:off x="829000" y="526700"/>
            <a:ext cx="6902100" cy="46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Introduction</a:t>
            </a:r>
            <a:endParaRPr dirty="0"/>
          </a:p>
        </p:txBody>
      </p:sp>
      <p:sp>
        <p:nvSpPr>
          <p:cNvPr id="778" name="Google Shape;778;p16"/>
          <p:cNvSpPr txBox="1">
            <a:spLocks noGrp="1"/>
          </p:cNvSpPr>
          <p:nvPr>
            <p:ph type="sldNum" idx="12"/>
          </p:nvPr>
        </p:nvSpPr>
        <p:spPr>
          <a:xfrm>
            <a:off x="8665029" y="127279"/>
            <a:ext cx="326700" cy="2727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69" name="Group 68">
            <a:extLst>
              <a:ext uri="{FF2B5EF4-FFF2-40B4-BE49-F238E27FC236}">
                <a16:creationId xmlns:a16="http://schemas.microsoft.com/office/drawing/2014/main" id="{6DBAC8F1-8789-4686-8359-62E1936E52AD}"/>
              </a:ext>
            </a:extLst>
          </p:cNvPr>
          <p:cNvGrpSpPr/>
          <p:nvPr/>
        </p:nvGrpSpPr>
        <p:grpSpPr>
          <a:xfrm>
            <a:off x="1477163" y="3447865"/>
            <a:ext cx="6189674" cy="1325585"/>
            <a:chOff x="1477163" y="3447865"/>
            <a:chExt cx="6189674" cy="1325585"/>
          </a:xfrm>
        </p:grpSpPr>
        <p:sp>
          <p:nvSpPr>
            <p:cNvPr id="2" name="Flowchart: Connector 1">
              <a:extLst>
                <a:ext uri="{FF2B5EF4-FFF2-40B4-BE49-F238E27FC236}">
                  <a16:creationId xmlns:a16="http://schemas.microsoft.com/office/drawing/2014/main" id="{5BC48659-9D59-4D4C-BD27-9E19E81DF19F}"/>
                </a:ext>
              </a:extLst>
            </p:cNvPr>
            <p:cNvSpPr/>
            <p:nvPr/>
          </p:nvSpPr>
          <p:spPr>
            <a:xfrm>
              <a:off x="6318219" y="4060001"/>
              <a:ext cx="373617" cy="325004"/>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D2F472C8-1A3D-4BF4-842A-689EE95CC7BD}"/>
                </a:ext>
              </a:extLst>
            </p:cNvPr>
            <p:cNvCxnSpPr>
              <a:cxnSpLocks/>
            </p:cNvCxnSpPr>
            <p:nvPr/>
          </p:nvCxnSpPr>
          <p:spPr>
            <a:xfrm flipV="1">
              <a:off x="5530671" y="4052267"/>
              <a:ext cx="562695" cy="298054"/>
            </a:xfrm>
            <a:prstGeom prst="line">
              <a:avLst/>
            </a:prstGeom>
            <a:ln w="76200"/>
          </p:spPr>
          <p:style>
            <a:lnRef idx="1">
              <a:schemeClr val="dk1"/>
            </a:lnRef>
            <a:fillRef idx="0">
              <a:schemeClr val="dk1"/>
            </a:fillRef>
            <a:effectRef idx="0">
              <a:schemeClr val="dk1"/>
            </a:effectRef>
            <a:fontRef idx="minor">
              <a:schemeClr val="tx1"/>
            </a:fontRef>
          </p:style>
        </p:cxnSp>
        <p:sp>
          <p:nvSpPr>
            <p:cNvPr id="11" name="Flowchart: Connector 10">
              <a:extLst>
                <a:ext uri="{FF2B5EF4-FFF2-40B4-BE49-F238E27FC236}">
                  <a16:creationId xmlns:a16="http://schemas.microsoft.com/office/drawing/2014/main" id="{AC3E4CF1-A1D8-412A-B315-B962AF31AC92}"/>
                </a:ext>
              </a:extLst>
            </p:cNvPr>
            <p:cNvSpPr/>
            <p:nvPr/>
          </p:nvSpPr>
          <p:spPr>
            <a:xfrm>
              <a:off x="4237631" y="4121407"/>
              <a:ext cx="204600" cy="195002"/>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Hexagon 8">
              <a:extLst>
                <a:ext uri="{FF2B5EF4-FFF2-40B4-BE49-F238E27FC236}">
                  <a16:creationId xmlns:a16="http://schemas.microsoft.com/office/drawing/2014/main" id="{A1DFFB46-69D5-441D-82D4-041255C706EC}"/>
                </a:ext>
              </a:extLst>
            </p:cNvPr>
            <p:cNvSpPr/>
            <p:nvPr/>
          </p:nvSpPr>
          <p:spPr>
            <a:xfrm>
              <a:off x="2837445" y="4037777"/>
              <a:ext cx="231118" cy="16413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Or 9">
              <a:extLst>
                <a:ext uri="{FF2B5EF4-FFF2-40B4-BE49-F238E27FC236}">
                  <a16:creationId xmlns:a16="http://schemas.microsoft.com/office/drawing/2014/main" id="{48F74250-94A9-419E-992A-A1BD504F6FB6}"/>
                </a:ext>
              </a:extLst>
            </p:cNvPr>
            <p:cNvSpPr/>
            <p:nvPr/>
          </p:nvSpPr>
          <p:spPr>
            <a:xfrm>
              <a:off x="2262241" y="4099664"/>
              <a:ext cx="231117" cy="195002"/>
            </a:xfrm>
            <a:prstGeom prst="flowChartOr">
              <a:avLst/>
            </a:prstGeom>
            <a:solidFill>
              <a:schemeClr val="bg2">
                <a:lumMod val="60000"/>
                <a:lumOff val="40000"/>
              </a:schemeClr>
            </a:solidFill>
            <a:ln>
              <a:solidFill>
                <a:schemeClr val="accent4">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7CB6FEB3-046A-4DCE-831E-13371FA462DA}"/>
                </a:ext>
              </a:extLst>
            </p:cNvPr>
            <p:cNvCxnSpPr>
              <a:cxnSpLocks/>
            </p:cNvCxnSpPr>
            <p:nvPr/>
          </p:nvCxnSpPr>
          <p:spPr>
            <a:xfrm flipH="1" flipV="1">
              <a:off x="4881284" y="4078523"/>
              <a:ext cx="271906" cy="275333"/>
            </a:xfrm>
            <a:prstGeom prst="line">
              <a:avLst/>
            </a:prstGeom>
            <a:ln w="76200"/>
          </p:spPr>
          <p:style>
            <a:lnRef idx="1">
              <a:schemeClr val="dk1"/>
            </a:lnRef>
            <a:fillRef idx="0">
              <a:schemeClr val="dk1"/>
            </a:fillRef>
            <a:effectRef idx="0">
              <a:schemeClr val="dk1"/>
            </a:effectRef>
            <a:fontRef idx="minor">
              <a:schemeClr val="tx1"/>
            </a:fontRef>
          </p:style>
        </p:cxnSp>
        <p:sp>
          <p:nvSpPr>
            <p:cNvPr id="19" name="Cylinder 18">
              <a:extLst>
                <a:ext uri="{FF2B5EF4-FFF2-40B4-BE49-F238E27FC236}">
                  <a16:creationId xmlns:a16="http://schemas.microsoft.com/office/drawing/2014/main" id="{1DE3039A-E7B4-42F1-8CBD-293C53F5757F}"/>
                </a:ext>
              </a:extLst>
            </p:cNvPr>
            <p:cNvSpPr/>
            <p:nvPr/>
          </p:nvSpPr>
          <p:spPr>
            <a:xfrm>
              <a:off x="3576295" y="4054450"/>
              <a:ext cx="271906" cy="283832"/>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7F82289E-F118-4DE2-8EB2-08EC5F7517DA}"/>
                </a:ext>
              </a:extLst>
            </p:cNvPr>
            <p:cNvCxnSpPr>
              <a:cxnSpLocks/>
            </p:cNvCxnSpPr>
            <p:nvPr/>
          </p:nvCxnSpPr>
          <p:spPr>
            <a:xfrm>
              <a:off x="2083203" y="3789184"/>
              <a:ext cx="4934038" cy="1203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635B82DD-2B88-4F19-927F-7CE8B2BBE9E8}"/>
                </a:ext>
              </a:extLst>
            </p:cNvPr>
            <p:cNvCxnSpPr/>
            <p:nvPr/>
          </p:nvCxnSpPr>
          <p:spPr>
            <a:xfrm>
              <a:off x="3406768" y="3691129"/>
              <a:ext cx="0" cy="243753"/>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38FD56DB-92C1-4380-AE1C-A14240A8B5F6}"/>
                </a:ext>
              </a:extLst>
            </p:cNvPr>
            <p:cNvCxnSpPr/>
            <p:nvPr/>
          </p:nvCxnSpPr>
          <p:spPr>
            <a:xfrm>
              <a:off x="3780385" y="3691129"/>
              <a:ext cx="0" cy="243753"/>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1667AE8D-9246-40FA-A821-7068A164A777}"/>
                </a:ext>
              </a:extLst>
            </p:cNvPr>
            <p:cNvCxnSpPr/>
            <p:nvPr/>
          </p:nvCxnSpPr>
          <p:spPr>
            <a:xfrm>
              <a:off x="4136126" y="3691129"/>
              <a:ext cx="0" cy="243753"/>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B2083BE-070F-46AF-93C8-3F7B1C8FA463}"/>
                </a:ext>
              </a:extLst>
            </p:cNvPr>
            <p:cNvCxnSpPr>
              <a:cxnSpLocks/>
            </p:cNvCxnSpPr>
            <p:nvPr/>
          </p:nvCxnSpPr>
          <p:spPr>
            <a:xfrm>
              <a:off x="4505105" y="3691129"/>
              <a:ext cx="0" cy="243753"/>
            </a:xfrm>
            <a:prstGeom prst="line">
              <a:avLst/>
            </a:prstGeom>
            <a:ln w="3810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58EDABD9-CDBF-48AD-9A27-D2D933AB6C25}"/>
                </a:ext>
              </a:extLst>
            </p:cNvPr>
            <p:cNvCxnSpPr>
              <a:cxnSpLocks/>
            </p:cNvCxnSpPr>
            <p:nvPr/>
          </p:nvCxnSpPr>
          <p:spPr>
            <a:xfrm>
              <a:off x="4859723" y="3691129"/>
              <a:ext cx="0" cy="243753"/>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AE39CB1B-464F-4746-8394-EA2F98D51BAD}"/>
                </a:ext>
              </a:extLst>
            </p:cNvPr>
            <p:cNvCxnSpPr>
              <a:cxnSpLocks/>
            </p:cNvCxnSpPr>
            <p:nvPr/>
          </p:nvCxnSpPr>
          <p:spPr>
            <a:xfrm>
              <a:off x="5178484" y="3703321"/>
              <a:ext cx="0" cy="243753"/>
            </a:xfrm>
            <a:prstGeom prst="line">
              <a:avLst/>
            </a:prstGeom>
            <a:ln w="38100"/>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EBEE6800-30EB-4EBA-8E25-3B34F14ED46F}"/>
                </a:ext>
              </a:extLst>
            </p:cNvPr>
            <p:cNvCxnSpPr>
              <a:cxnSpLocks/>
            </p:cNvCxnSpPr>
            <p:nvPr/>
          </p:nvCxnSpPr>
          <p:spPr>
            <a:xfrm>
              <a:off x="5530671" y="3696550"/>
              <a:ext cx="0" cy="243753"/>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6ACD951-5048-4E60-8A05-B56F8D9F0890}"/>
                </a:ext>
              </a:extLst>
            </p:cNvPr>
            <p:cNvCxnSpPr>
              <a:cxnSpLocks/>
            </p:cNvCxnSpPr>
            <p:nvPr/>
          </p:nvCxnSpPr>
          <p:spPr>
            <a:xfrm>
              <a:off x="5860754" y="3703321"/>
              <a:ext cx="0" cy="243753"/>
            </a:xfrm>
            <a:prstGeom prst="line">
              <a:avLst/>
            </a:prstGeom>
            <a:ln w="38100"/>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E37E55B-045C-4672-A90A-BD16560167B0}"/>
                </a:ext>
              </a:extLst>
            </p:cNvPr>
            <p:cNvCxnSpPr>
              <a:cxnSpLocks/>
            </p:cNvCxnSpPr>
            <p:nvPr/>
          </p:nvCxnSpPr>
          <p:spPr>
            <a:xfrm>
              <a:off x="6176549" y="3703321"/>
              <a:ext cx="0" cy="243753"/>
            </a:xfrm>
            <a:prstGeom prst="line">
              <a:avLst/>
            </a:prstGeom>
            <a:ln w="38100"/>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38C769AF-1CC2-4317-8B09-D8B4044501C3}"/>
                </a:ext>
              </a:extLst>
            </p:cNvPr>
            <p:cNvCxnSpPr/>
            <p:nvPr/>
          </p:nvCxnSpPr>
          <p:spPr>
            <a:xfrm>
              <a:off x="3110342" y="3696550"/>
              <a:ext cx="0" cy="243753"/>
            </a:xfrm>
            <a:prstGeom prst="line">
              <a:avLst/>
            </a:prstGeom>
            <a:ln w="38100"/>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E84813E1-0F02-4E20-8FEB-FBEEE5BD17FC}"/>
                </a:ext>
              </a:extLst>
            </p:cNvPr>
            <p:cNvSpPr txBox="1"/>
            <p:nvPr/>
          </p:nvSpPr>
          <p:spPr>
            <a:xfrm>
              <a:off x="6238241" y="3449295"/>
              <a:ext cx="1428596" cy="307777"/>
            </a:xfrm>
            <a:prstGeom prst="rect">
              <a:avLst/>
            </a:prstGeom>
            <a:noFill/>
          </p:spPr>
          <p:txBody>
            <a:bodyPr wrap="none" rtlCol="0">
              <a:spAutoFit/>
            </a:bodyPr>
            <a:lstStyle/>
            <a:p>
              <a:r>
                <a:rPr lang="en-US" b="1" dirty="0"/>
                <a:t>More Accurate</a:t>
              </a:r>
            </a:p>
          </p:txBody>
        </p:sp>
        <p:sp>
          <p:nvSpPr>
            <p:cNvPr id="45" name="TextBox 44">
              <a:extLst>
                <a:ext uri="{FF2B5EF4-FFF2-40B4-BE49-F238E27FC236}">
                  <a16:creationId xmlns:a16="http://schemas.microsoft.com/office/drawing/2014/main" id="{BB4B1335-40F4-4362-B092-FB481DCFB403}"/>
                </a:ext>
              </a:extLst>
            </p:cNvPr>
            <p:cNvSpPr txBox="1"/>
            <p:nvPr/>
          </p:nvSpPr>
          <p:spPr>
            <a:xfrm>
              <a:off x="1477163" y="3447865"/>
              <a:ext cx="1407758" cy="307777"/>
            </a:xfrm>
            <a:prstGeom prst="rect">
              <a:avLst/>
            </a:prstGeom>
            <a:noFill/>
          </p:spPr>
          <p:txBody>
            <a:bodyPr wrap="none" rtlCol="0">
              <a:spAutoFit/>
            </a:bodyPr>
            <a:lstStyle/>
            <a:p>
              <a:r>
                <a:rPr lang="en-US" b="1" dirty="0"/>
                <a:t>Less Accurate</a:t>
              </a:r>
            </a:p>
          </p:txBody>
        </p:sp>
        <p:sp>
          <p:nvSpPr>
            <p:cNvPr id="44" name="TextBox 43">
              <a:extLst>
                <a:ext uri="{FF2B5EF4-FFF2-40B4-BE49-F238E27FC236}">
                  <a16:creationId xmlns:a16="http://schemas.microsoft.com/office/drawing/2014/main" id="{44163771-CD43-4562-9E11-5BA89199D2A2}"/>
                </a:ext>
              </a:extLst>
            </p:cNvPr>
            <p:cNvSpPr txBox="1"/>
            <p:nvPr/>
          </p:nvSpPr>
          <p:spPr>
            <a:xfrm>
              <a:off x="6062552" y="4370684"/>
              <a:ext cx="889987" cy="246221"/>
            </a:xfrm>
            <a:prstGeom prst="rect">
              <a:avLst/>
            </a:prstGeom>
            <a:noFill/>
          </p:spPr>
          <p:txBody>
            <a:bodyPr wrap="square" rtlCol="0">
              <a:spAutoFit/>
            </a:bodyPr>
            <a:lstStyle/>
            <a:p>
              <a:pPr algn="ctr"/>
              <a:r>
                <a:rPr lang="en-US" sz="1000" b="1" dirty="0"/>
                <a:t>Position</a:t>
              </a:r>
            </a:p>
          </p:txBody>
        </p:sp>
        <p:sp>
          <p:nvSpPr>
            <p:cNvPr id="48" name="TextBox 47">
              <a:extLst>
                <a:ext uri="{FF2B5EF4-FFF2-40B4-BE49-F238E27FC236}">
                  <a16:creationId xmlns:a16="http://schemas.microsoft.com/office/drawing/2014/main" id="{4FCF6010-F48F-49E4-A569-1FC60F8C1A6C}"/>
                </a:ext>
              </a:extLst>
            </p:cNvPr>
            <p:cNvSpPr txBox="1"/>
            <p:nvPr/>
          </p:nvSpPr>
          <p:spPr>
            <a:xfrm>
              <a:off x="5519770" y="4363128"/>
              <a:ext cx="668538" cy="246221"/>
            </a:xfrm>
            <a:prstGeom prst="rect">
              <a:avLst/>
            </a:prstGeom>
            <a:noFill/>
          </p:spPr>
          <p:txBody>
            <a:bodyPr wrap="square" rtlCol="0">
              <a:spAutoFit/>
            </a:bodyPr>
            <a:lstStyle/>
            <a:p>
              <a:r>
                <a:rPr lang="en-US" sz="1000" b="1" dirty="0"/>
                <a:t>Length</a:t>
              </a:r>
            </a:p>
          </p:txBody>
        </p:sp>
        <p:sp>
          <p:nvSpPr>
            <p:cNvPr id="49" name="TextBox 48">
              <a:extLst>
                <a:ext uri="{FF2B5EF4-FFF2-40B4-BE49-F238E27FC236}">
                  <a16:creationId xmlns:a16="http://schemas.microsoft.com/office/drawing/2014/main" id="{A4680490-1FF8-45AD-86D8-51C908C1909E}"/>
                </a:ext>
              </a:extLst>
            </p:cNvPr>
            <p:cNvSpPr txBox="1"/>
            <p:nvPr/>
          </p:nvSpPr>
          <p:spPr>
            <a:xfrm>
              <a:off x="4644827" y="4370684"/>
              <a:ext cx="874943" cy="246221"/>
            </a:xfrm>
            <a:prstGeom prst="rect">
              <a:avLst/>
            </a:prstGeom>
            <a:noFill/>
          </p:spPr>
          <p:txBody>
            <a:bodyPr wrap="square" rtlCol="0">
              <a:spAutoFit/>
            </a:bodyPr>
            <a:lstStyle/>
            <a:p>
              <a:r>
                <a:rPr lang="en-US" sz="1000" b="1" dirty="0"/>
                <a:t>Orientation</a:t>
              </a:r>
            </a:p>
          </p:txBody>
        </p:sp>
        <p:cxnSp>
          <p:nvCxnSpPr>
            <p:cNvPr id="55" name="Straight Connector 54">
              <a:extLst>
                <a:ext uri="{FF2B5EF4-FFF2-40B4-BE49-F238E27FC236}">
                  <a16:creationId xmlns:a16="http://schemas.microsoft.com/office/drawing/2014/main" id="{5CEE56EF-A0C5-4315-9D06-80ADC70694B8}"/>
                </a:ext>
              </a:extLst>
            </p:cNvPr>
            <p:cNvCxnSpPr>
              <a:cxnSpLocks/>
            </p:cNvCxnSpPr>
            <p:nvPr/>
          </p:nvCxnSpPr>
          <p:spPr>
            <a:xfrm>
              <a:off x="6499835" y="3703321"/>
              <a:ext cx="0" cy="243753"/>
            </a:xfrm>
            <a:prstGeom prst="line">
              <a:avLst/>
            </a:prstGeom>
            <a:ln w="38100"/>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16B2A459-C394-4FA3-BBA7-F3D72E7685F6}"/>
                </a:ext>
              </a:extLst>
            </p:cNvPr>
            <p:cNvCxnSpPr>
              <a:cxnSpLocks/>
            </p:cNvCxnSpPr>
            <p:nvPr/>
          </p:nvCxnSpPr>
          <p:spPr>
            <a:xfrm>
              <a:off x="2814639" y="3696426"/>
              <a:ext cx="0" cy="243753"/>
            </a:xfrm>
            <a:prstGeom prst="line">
              <a:avLst/>
            </a:prstGeom>
            <a:ln w="38100"/>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AD3A5CA2-5370-4322-95D1-93FC5CC2B76B}"/>
                </a:ext>
              </a:extLst>
            </p:cNvPr>
            <p:cNvSpPr txBox="1"/>
            <p:nvPr/>
          </p:nvSpPr>
          <p:spPr>
            <a:xfrm>
              <a:off x="3262225" y="4365411"/>
              <a:ext cx="874943" cy="246221"/>
            </a:xfrm>
            <a:prstGeom prst="rect">
              <a:avLst/>
            </a:prstGeom>
            <a:noFill/>
          </p:spPr>
          <p:txBody>
            <a:bodyPr wrap="square" rtlCol="0">
              <a:spAutoFit/>
            </a:bodyPr>
            <a:lstStyle/>
            <a:p>
              <a:pPr algn="ctr"/>
              <a:r>
                <a:rPr lang="en-US" sz="1000" b="1" dirty="0"/>
                <a:t>Volume</a:t>
              </a:r>
            </a:p>
          </p:txBody>
        </p:sp>
        <p:sp>
          <p:nvSpPr>
            <p:cNvPr id="59" name="TextBox 58">
              <a:extLst>
                <a:ext uri="{FF2B5EF4-FFF2-40B4-BE49-F238E27FC236}">
                  <a16:creationId xmlns:a16="http://schemas.microsoft.com/office/drawing/2014/main" id="{4415DDFE-3AE3-4643-BE73-68A1B189D7A3}"/>
                </a:ext>
              </a:extLst>
            </p:cNvPr>
            <p:cNvSpPr txBox="1"/>
            <p:nvPr/>
          </p:nvSpPr>
          <p:spPr>
            <a:xfrm>
              <a:off x="2604711" y="4370393"/>
              <a:ext cx="874943" cy="246221"/>
            </a:xfrm>
            <a:prstGeom prst="rect">
              <a:avLst/>
            </a:prstGeom>
            <a:noFill/>
          </p:spPr>
          <p:txBody>
            <a:bodyPr wrap="square" rtlCol="0">
              <a:spAutoFit/>
            </a:bodyPr>
            <a:lstStyle/>
            <a:p>
              <a:pPr algn="ctr"/>
              <a:r>
                <a:rPr lang="en-US" sz="1000" b="1" dirty="0"/>
                <a:t>Tone</a:t>
              </a:r>
            </a:p>
          </p:txBody>
        </p:sp>
        <p:sp>
          <p:nvSpPr>
            <p:cNvPr id="60" name="TextBox 59">
              <a:extLst>
                <a:ext uri="{FF2B5EF4-FFF2-40B4-BE49-F238E27FC236}">
                  <a16:creationId xmlns:a16="http://schemas.microsoft.com/office/drawing/2014/main" id="{FE9C7EE2-F03B-44E2-8898-F5884993825D}"/>
                </a:ext>
              </a:extLst>
            </p:cNvPr>
            <p:cNvSpPr txBox="1"/>
            <p:nvPr/>
          </p:nvSpPr>
          <p:spPr>
            <a:xfrm>
              <a:off x="1935306" y="4350428"/>
              <a:ext cx="874943" cy="246221"/>
            </a:xfrm>
            <a:prstGeom prst="rect">
              <a:avLst/>
            </a:prstGeom>
            <a:noFill/>
          </p:spPr>
          <p:txBody>
            <a:bodyPr wrap="square" rtlCol="0">
              <a:spAutoFit/>
            </a:bodyPr>
            <a:lstStyle/>
            <a:p>
              <a:pPr algn="ctr"/>
              <a:r>
                <a:rPr lang="en-US" sz="1000" b="1" dirty="0"/>
                <a:t>Texture</a:t>
              </a:r>
            </a:p>
          </p:txBody>
        </p:sp>
        <p:cxnSp>
          <p:nvCxnSpPr>
            <p:cNvPr id="62" name="Straight Connector 61">
              <a:extLst>
                <a:ext uri="{FF2B5EF4-FFF2-40B4-BE49-F238E27FC236}">
                  <a16:creationId xmlns:a16="http://schemas.microsoft.com/office/drawing/2014/main" id="{9ABB4D0C-1222-496F-99F0-8118B62645B0}"/>
                </a:ext>
              </a:extLst>
            </p:cNvPr>
            <p:cNvCxnSpPr>
              <a:cxnSpLocks/>
            </p:cNvCxnSpPr>
            <p:nvPr/>
          </p:nvCxnSpPr>
          <p:spPr>
            <a:xfrm>
              <a:off x="2493358" y="3677339"/>
              <a:ext cx="0" cy="243753"/>
            </a:xfrm>
            <a:prstGeom prst="line">
              <a:avLst/>
            </a:prstGeom>
            <a:ln w="38100"/>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29682AA9-01C5-4CCD-8890-FB6E2E9941E5}"/>
                </a:ext>
              </a:extLst>
            </p:cNvPr>
            <p:cNvSpPr txBox="1"/>
            <p:nvPr/>
          </p:nvSpPr>
          <p:spPr>
            <a:xfrm>
              <a:off x="6054220" y="4527229"/>
              <a:ext cx="889987" cy="246221"/>
            </a:xfrm>
            <a:prstGeom prst="rect">
              <a:avLst/>
            </a:prstGeom>
            <a:noFill/>
          </p:spPr>
          <p:txBody>
            <a:bodyPr wrap="square" rtlCol="0">
              <a:spAutoFit/>
            </a:bodyPr>
            <a:lstStyle/>
            <a:p>
              <a:pPr algn="ctr"/>
              <a:r>
                <a:rPr lang="en-US" sz="1000" b="1" dirty="0"/>
                <a:t>Space</a:t>
              </a:r>
            </a:p>
          </p:txBody>
        </p:sp>
        <p:sp>
          <p:nvSpPr>
            <p:cNvPr id="64" name="TextBox 63">
              <a:extLst>
                <a:ext uri="{FF2B5EF4-FFF2-40B4-BE49-F238E27FC236}">
                  <a16:creationId xmlns:a16="http://schemas.microsoft.com/office/drawing/2014/main" id="{50C19746-C95F-4226-B246-378D3E58CF6E}"/>
                </a:ext>
              </a:extLst>
            </p:cNvPr>
            <p:cNvSpPr txBox="1"/>
            <p:nvPr/>
          </p:nvSpPr>
          <p:spPr>
            <a:xfrm>
              <a:off x="5198152" y="4523319"/>
              <a:ext cx="889987" cy="246221"/>
            </a:xfrm>
            <a:prstGeom prst="rect">
              <a:avLst/>
            </a:prstGeom>
            <a:noFill/>
          </p:spPr>
          <p:txBody>
            <a:bodyPr wrap="square" rtlCol="0">
              <a:spAutoFit/>
            </a:bodyPr>
            <a:lstStyle/>
            <a:p>
              <a:r>
                <a:rPr lang="en-US" sz="1000" b="1" dirty="0"/>
                <a:t>Lines</a:t>
              </a:r>
            </a:p>
          </p:txBody>
        </p:sp>
        <p:sp>
          <p:nvSpPr>
            <p:cNvPr id="65" name="TextBox 64">
              <a:extLst>
                <a:ext uri="{FF2B5EF4-FFF2-40B4-BE49-F238E27FC236}">
                  <a16:creationId xmlns:a16="http://schemas.microsoft.com/office/drawing/2014/main" id="{2B826880-AB41-4CB5-801F-B72CDD6A9A8D}"/>
                </a:ext>
              </a:extLst>
            </p:cNvPr>
            <p:cNvSpPr txBox="1"/>
            <p:nvPr/>
          </p:nvSpPr>
          <p:spPr>
            <a:xfrm>
              <a:off x="3897090" y="4362751"/>
              <a:ext cx="889987" cy="246221"/>
            </a:xfrm>
            <a:prstGeom prst="rect">
              <a:avLst/>
            </a:prstGeom>
            <a:noFill/>
          </p:spPr>
          <p:txBody>
            <a:bodyPr wrap="square" rtlCol="0">
              <a:spAutoFit/>
            </a:bodyPr>
            <a:lstStyle/>
            <a:p>
              <a:pPr algn="ctr"/>
              <a:r>
                <a:rPr lang="en-US" sz="1000" b="1" dirty="0"/>
                <a:t>Surface</a:t>
              </a:r>
            </a:p>
          </p:txBody>
        </p:sp>
        <p:sp>
          <p:nvSpPr>
            <p:cNvPr id="67" name="TextBox 66">
              <a:extLst>
                <a:ext uri="{FF2B5EF4-FFF2-40B4-BE49-F238E27FC236}">
                  <a16:creationId xmlns:a16="http://schemas.microsoft.com/office/drawing/2014/main" id="{39D7C96A-4D75-4919-8AF6-861E1B2F41EA}"/>
                </a:ext>
              </a:extLst>
            </p:cNvPr>
            <p:cNvSpPr txBox="1"/>
            <p:nvPr/>
          </p:nvSpPr>
          <p:spPr>
            <a:xfrm>
              <a:off x="3566421" y="4523319"/>
              <a:ext cx="889987" cy="246221"/>
            </a:xfrm>
            <a:prstGeom prst="rect">
              <a:avLst/>
            </a:prstGeom>
            <a:noFill/>
          </p:spPr>
          <p:txBody>
            <a:bodyPr wrap="square" rtlCol="0">
              <a:spAutoFit/>
            </a:bodyPr>
            <a:lstStyle/>
            <a:p>
              <a:pPr algn="ctr"/>
              <a:r>
                <a:rPr lang="en-US" sz="1000" b="1" dirty="0"/>
                <a:t>Size</a:t>
              </a:r>
            </a:p>
          </p:txBody>
        </p:sp>
        <p:sp>
          <p:nvSpPr>
            <p:cNvPr id="70" name="TextBox 69">
              <a:extLst>
                <a:ext uri="{FF2B5EF4-FFF2-40B4-BE49-F238E27FC236}">
                  <a16:creationId xmlns:a16="http://schemas.microsoft.com/office/drawing/2014/main" id="{54F78DB1-A792-4A52-B8FC-59FE0CFF071B}"/>
                </a:ext>
              </a:extLst>
            </p:cNvPr>
            <p:cNvSpPr txBox="1"/>
            <p:nvPr/>
          </p:nvSpPr>
          <p:spPr>
            <a:xfrm>
              <a:off x="1941213" y="4515877"/>
              <a:ext cx="889987" cy="246221"/>
            </a:xfrm>
            <a:prstGeom prst="rect">
              <a:avLst/>
            </a:prstGeom>
            <a:noFill/>
          </p:spPr>
          <p:txBody>
            <a:bodyPr wrap="square" rtlCol="0">
              <a:spAutoFit/>
            </a:bodyPr>
            <a:lstStyle/>
            <a:p>
              <a:pPr algn="ctr"/>
              <a:r>
                <a:rPr lang="en-US" sz="1000" b="1" dirty="0"/>
                <a:t>Shape</a:t>
              </a:r>
            </a:p>
          </p:txBody>
        </p:sp>
        <p:sp>
          <p:nvSpPr>
            <p:cNvPr id="72" name="Hexagon 71">
              <a:extLst>
                <a:ext uri="{FF2B5EF4-FFF2-40B4-BE49-F238E27FC236}">
                  <a16:creationId xmlns:a16="http://schemas.microsoft.com/office/drawing/2014/main" id="{2F1BCFA8-AF00-43BB-AFE7-2307ED23E085}"/>
                </a:ext>
              </a:extLst>
            </p:cNvPr>
            <p:cNvSpPr/>
            <p:nvPr/>
          </p:nvSpPr>
          <p:spPr>
            <a:xfrm>
              <a:off x="3039401" y="4117135"/>
              <a:ext cx="231118" cy="164134"/>
            </a:xfrm>
            <a:prstGeom prst="hex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Hexagon 72">
              <a:extLst>
                <a:ext uri="{FF2B5EF4-FFF2-40B4-BE49-F238E27FC236}">
                  <a16:creationId xmlns:a16="http://schemas.microsoft.com/office/drawing/2014/main" id="{9C8E5B43-33C4-42A2-A4A9-C24D02FAE5E3}"/>
                </a:ext>
              </a:extLst>
            </p:cNvPr>
            <p:cNvSpPr/>
            <p:nvPr/>
          </p:nvSpPr>
          <p:spPr>
            <a:xfrm>
              <a:off x="2852152" y="4219727"/>
              <a:ext cx="231118" cy="164134"/>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C4BA7045-53B4-4F03-8ABA-7DBCA4B2536F}"/>
                </a:ext>
              </a:extLst>
            </p:cNvPr>
            <p:cNvSpPr txBox="1"/>
            <p:nvPr/>
          </p:nvSpPr>
          <p:spPr>
            <a:xfrm>
              <a:off x="2594407" y="4522560"/>
              <a:ext cx="889987" cy="246221"/>
            </a:xfrm>
            <a:prstGeom prst="rect">
              <a:avLst/>
            </a:prstGeom>
            <a:noFill/>
          </p:spPr>
          <p:txBody>
            <a:bodyPr wrap="square" rtlCol="0">
              <a:spAutoFit/>
            </a:bodyPr>
            <a:lstStyle/>
            <a:p>
              <a:pPr algn="ctr"/>
              <a:r>
                <a:rPr lang="en-US" sz="1000" b="1" dirty="0"/>
                <a:t>Color</a:t>
              </a:r>
            </a:p>
          </p:txBody>
        </p:sp>
      </p:grpSp>
    </p:spTree>
    <p:extLst>
      <p:ext uri="{BB962C8B-B14F-4D97-AF65-F5344CB8AC3E}">
        <p14:creationId xmlns:p14="http://schemas.microsoft.com/office/powerpoint/2010/main" val="3822340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3" name="Text Placeholder 2">
            <a:extLst>
              <a:ext uri="{FF2B5EF4-FFF2-40B4-BE49-F238E27FC236}">
                <a16:creationId xmlns:a16="http://schemas.microsoft.com/office/drawing/2014/main" id="{2AEBE72F-3837-4457-B0E0-E033C688D180}"/>
              </a:ext>
            </a:extLst>
          </p:cNvPr>
          <p:cNvSpPr>
            <a:spLocks noGrp="1"/>
          </p:cNvSpPr>
          <p:nvPr>
            <p:ph type="body" idx="2"/>
          </p:nvPr>
        </p:nvSpPr>
        <p:spPr>
          <a:xfrm>
            <a:off x="828998" y="1352550"/>
            <a:ext cx="7290873" cy="3420900"/>
          </a:xfrm>
        </p:spPr>
        <p:txBody>
          <a:bodyPr/>
          <a:lstStyle/>
          <a:p>
            <a:pPr marL="88900" indent="0">
              <a:buNone/>
            </a:pPr>
            <a:r>
              <a:rPr lang="en-US" sz="2000" dirty="0"/>
              <a:t>Advantages:</a:t>
            </a:r>
          </a:p>
          <a:p>
            <a:pPr>
              <a:buFont typeface="Wingdings" panose="05000000000000000000" pitchFamily="2" charset="2"/>
              <a:buChar char="v"/>
            </a:pPr>
            <a:r>
              <a:rPr lang="en-US" sz="2000" dirty="0"/>
              <a:t>Superior Visualization Quality with Powerful Computation</a:t>
            </a:r>
          </a:p>
          <a:p>
            <a:pPr>
              <a:buFont typeface="Wingdings" panose="05000000000000000000" pitchFamily="2" charset="2"/>
              <a:buChar char="v"/>
            </a:pPr>
            <a:r>
              <a:rPr lang="en-US" sz="2000" dirty="0"/>
              <a:t>Multiple Data Source Connections</a:t>
            </a:r>
          </a:p>
          <a:p>
            <a:pPr>
              <a:buFont typeface="Wingdings" panose="05000000000000000000" pitchFamily="2" charset="2"/>
              <a:buChar char="v"/>
            </a:pPr>
            <a:r>
              <a:rPr lang="en-US" sz="2000" dirty="0"/>
              <a:t>Easy to Learn and Use</a:t>
            </a:r>
          </a:p>
          <a:p>
            <a:pPr>
              <a:buFont typeface="Wingdings" panose="05000000000000000000" pitchFamily="2" charset="2"/>
              <a:buChar char="v"/>
            </a:pPr>
            <a:r>
              <a:rPr lang="en-US" sz="2000" dirty="0"/>
              <a:t>User-friendly Interface</a:t>
            </a:r>
          </a:p>
          <a:p>
            <a:pPr marL="88900" indent="0">
              <a:buNone/>
            </a:pPr>
            <a:endParaRPr lang="en-US" sz="2000" dirty="0"/>
          </a:p>
        </p:txBody>
      </p:sp>
      <p:sp>
        <p:nvSpPr>
          <p:cNvPr id="774" name="Google Shape;774;p16"/>
          <p:cNvSpPr txBox="1">
            <a:spLocks noGrp="1"/>
          </p:cNvSpPr>
          <p:nvPr>
            <p:ph type="title"/>
          </p:nvPr>
        </p:nvSpPr>
        <p:spPr>
          <a:xfrm>
            <a:off x="829000" y="526700"/>
            <a:ext cx="6902100" cy="46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Why Tableau?</a:t>
            </a:r>
            <a:endParaRPr dirty="0"/>
          </a:p>
        </p:txBody>
      </p:sp>
      <p:sp>
        <p:nvSpPr>
          <p:cNvPr id="778" name="Google Shape;778;p16"/>
          <p:cNvSpPr txBox="1">
            <a:spLocks noGrp="1"/>
          </p:cNvSpPr>
          <p:nvPr>
            <p:ph type="sldNum" idx="12"/>
          </p:nvPr>
        </p:nvSpPr>
        <p:spPr>
          <a:xfrm>
            <a:off x="8665029" y="127279"/>
            <a:ext cx="326700" cy="2727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335936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16"/>
          <p:cNvSpPr txBox="1">
            <a:spLocks noGrp="1"/>
          </p:cNvSpPr>
          <p:nvPr>
            <p:ph type="title"/>
          </p:nvPr>
        </p:nvSpPr>
        <p:spPr>
          <a:xfrm>
            <a:off x="829000" y="526700"/>
            <a:ext cx="6902100" cy="46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Tableau Interface</a:t>
            </a:r>
            <a:endParaRPr dirty="0"/>
          </a:p>
        </p:txBody>
      </p:sp>
      <p:sp>
        <p:nvSpPr>
          <p:cNvPr id="778" name="Google Shape;778;p16"/>
          <p:cNvSpPr txBox="1">
            <a:spLocks noGrp="1"/>
          </p:cNvSpPr>
          <p:nvPr>
            <p:ph type="sldNum" idx="12"/>
          </p:nvPr>
        </p:nvSpPr>
        <p:spPr>
          <a:xfrm>
            <a:off x="8665029" y="127279"/>
            <a:ext cx="326700" cy="2727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4" name="Picture 3">
            <a:extLst>
              <a:ext uri="{FF2B5EF4-FFF2-40B4-BE49-F238E27FC236}">
                <a16:creationId xmlns:a16="http://schemas.microsoft.com/office/drawing/2014/main" id="{50BC8C89-6D51-4705-B6F6-EEE7DEB81A77}"/>
              </a:ext>
            </a:extLst>
          </p:cNvPr>
          <p:cNvPicPr>
            <a:picLocks noChangeAspect="1"/>
          </p:cNvPicPr>
          <p:nvPr/>
        </p:nvPicPr>
        <p:blipFill>
          <a:blip r:embed="rId3"/>
          <a:stretch>
            <a:fillRect/>
          </a:stretch>
        </p:blipFill>
        <p:spPr>
          <a:xfrm>
            <a:off x="828999" y="1352550"/>
            <a:ext cx="6902100" cy="3433092"/>
          </a:xfrm>
          <a:prstGeom prst="rect">
            <a:avLst/>
          </a:prstGeom>
        </p:spPr>
      </p:pic>
    </p:spTree>
    <p:extLst>
      <p:ext uri="{BB962C8B-B14F-4D97-AF65-F5344CB8AC3E}">
        <p14:creationId xmlns:p14="http://schemas.microsoft.com/office/powerpoint/2010/main" val="251909965"/>
      </p:ext>
    </p:extLst>
  </p:cSld>
  <p:clrMapOvr>
    <a:masterClrMapping/>
  </p:clrMapOvr>
</p:sld>
</file>

<file path=ppt/theme/theme1.xml><?xml version="1.0" encoding="utf-8"?>
<a:theme xmlns:a="http://schemas.openxmlformats.org/drawingml/2006/main" name="Ely template">
  <a:themeElements>
    <a:clrScheme name="Custom 347">
      <a:dk1>
        <a:srgbClr val="21355A"/>
      </a:dk1>
      <a:lt1>
        <a:srgbClr val="FFFFFF"/>
      </a:lt1>
      <a:dk2>
        <a:srgbClr val="59BB00"/>
      </a:dk2>
      <a:lt2>
        <a:srgbClr val="00BABE"/>
      </a:lt2>
      <a:accent1>
        <a:srgbClr val="3AA0FF"/>
      </a:accent1>
      <a:accent2>
        <a:srgbClr val="3924BB"/>
      </a:accent2>
      <a:accent3>
        <a:srgbClr val="D63ED1"/>
      </a:accent3>
      <a:accent4>
        <a:srgbClr val="FF0000"/>
      </a:accent4>
      <a:accent5>
        <a:srgbClr val="FF8200"/>
      </a:accent5>
      <a:accent6>
        <a:srgbClr val="FFCC00"/>
      </a:accent6>
      <a:hlink>
        <a:srgbClr val="1C7AD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5487</TotalTime>
  <Words>2694</Words>
  <Application>Microsoft Office PowerPoint</Application>
  <PresentationFormat>On-screen Show (16:9)</PresentationFormat>
  <Paragraphs>305</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Nunito</vt:lpstr>
      <vt:lpstr>Wingdings</vt:lpstr>
      <vt:lpstr>Calibri</vt:lpstr>
      <vt:lpstr>Mali SemiBold</vt:lpstr>
      <vt:lpstr>Arial</vt:lpstr>
      <vt:lpstr>Nunito Light</vt:lpstr>
      <vt:lpstr>Ely template</vt:lpstr>
      <vt:lpstr>Getting Started  with Tableau</vt:lpstr>
      <vt:lpstr>Hello!</vt:lpstr>
      <vt:lpstr>Overview</vt:lpstr>
      <vt:lpstr>1. Learning Objectives</vt:lpstr>
      <vt:lpstr>Learning Objectives</vt:lpstr>
      <vt:lpstr>2. Introduction to  Data Visualization</vt:lpstr>
      <vt:lpstr>Introduction</vt:lpstr>
      <vt:lpstr>Why Tableau?</vt:lpstr>
      <vt:lpstr>Tableau Interface</vt:lpstr>
      <vt:lpstr>Types of Visualization</vt:lpstr>
      <vt:lpstr>3. Workshop Materials</vt:lpstr>
      <vt:lpstr>Workshop Material: Tableau Public</vt:lpstr>
      <vt:lpstr>Workshop Material: Datasets</vt:lpstr>
      <vt:lpstr>4. Data Visualization</vt:lpstr>
      <vt:lpstr>Data Visualization Process</vt:lpstr>
      <vt:lpstr>END</vt:lpstr>
      <vt:lpstr>References</vt:lpstr>
      <vt:lpstr>Step 1: Loading your data</vt:lpstr>
      <vt:lpstr>Step 2: Knowing your data</vt:lpstr>
      <vt:lpstr>Step 2: Knowing your data</vt:lpstr>
      <vt:lpstr>Step 3: Determining what to visualize </vt:lpstr>
      <vt:lpstr>Step 4: Modification</vt:lpstr>
      <vt:lpstr>Step 5: Visualization</vt:lpstr>
      <vt:lpstr>Pie: Content Type on Netflix</vt:lpstr>
      <vt:lpstr>Line: Content added over year</vt:lpstr>
      <vt:lpstr>Map: Content by Different Countries</vt:lpstr>
      <vt:lpstr>Bar Chart </vt:lpstr>
      <vt:lpstr>Line Chart </vt:lpstr>
      <vt:lpstr>Scatter Plots</vt:lpstr>
      <vt:lpstr>Word Maps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NOPI S</cp:lastModifiedBy>
  <cp:revision>112</cp:revision>
  <dcterms:modified xsi:type="dcterms:W3CDTF">2020-03-06T19:36:56Z</dcterms:modified>
</cp:coreProperties>
</file>