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3" r:id="rId5"/>
    <p:sldId id="277" r:id="rId6"/>
    <p:sldId id="291" r:id="rId7"/>
    <p:sldId id="285" r:id="rId8"/>
    <p:sldId id="286" r:id="rId9"/>
    <p:sldId id="282" r:id="rId10"/>
    <p:sldId id="284" r:id="rId11"/>
    <p:sldId id="278" r:id="rId12"/>
    <p:sldId id="28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576" userDrawn="1">
          <p15:clr>
            <a:srgbClr val="A4A3A4"/>
          </p15:clr>
        </p15:guide>
        <p15:guide id="5" pos="71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CEAF"/>
    <a:srgbClr val="2F3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71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684" y="-60"/>
      </p:cViewPr>
      <p:guideLst>
        <p:guide orient="horz" pos="2160"/>
        <p:guide pos="3840"/>
        <p:guide pos="576"/>
        <p:guide pos="71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7324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 userDrawn="1"/>
        </p:nvSpPr>
        <p:spPr>
          <a:xfrm>
            <a:off x="914400" y="6428563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 userDrawn="1"/>
        </p:nvSpPr>
        <p:spPr>
          <a:xfrm>
            <a:off x="1206293" y="6428563"/>
            <a:ext cx="253173" cy="253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1486272" y="6428563"/>
            <a:ext cx="253173" cy="253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706790" y="6416649"/>
            <a:ext cx="12602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GRAPHICBULB</a:t>
            </a:r>
            <a:endParaRPr lang="en-US" sz="1200" b="1">
              <a:solidFill>
                <a:schemeClr val="bg1"/>
              </a:solidFill>
              <a:latin typeface="+mn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69"/>
          <p:cNvSpPr>
            <a:spLocks noChangeArrowheads="1"/>
          </p:cNvSpPr>
          <p:nvPr userDrawn="1"/>
        </p:nvSpPr>
        <p:spPr bwMode="auto">
          <a:xfrm>
            <a:off x="1545443" y="6506949"/>
            <a:ext cx="146261" cy="96400"/>
          </a:xfrm>
          <a:custGeom>
            <a:avLst/>
            <a:gdLst>
              <a:gd name="T0" fmla="*/ 110347 w 514"/>
              <a:gd name="T1" fmla="*/ 77365 h 338"/>
              <a:gd name="T2" fmla="*/ 110347 w 514"/>
              <a:gd name="T3" fmla="*/ 77365 h 338"/>
              <a:gd name="T4" fmla="*/ 134264 w 514"/>
              <a:gd name="T5" fmla="*/ 48489 h 338"/>
              <a:gd name="T6" fmla="*/ 86429 w 514"/>
              <a:gd name="T7" fmla="*/ 0 h 338"/>
              <a:gd name="T8" fmla="*/ 0 w 514"/>
              <a:gd name="T9" fmla="*/ 0 h 338"/>
              <a:gd name="T10" fmla="*/ 0 w 514"/>
              <a:gd name="T11" fmla="*/ 173798 h 338"/>
              <a:gd name="T12" fmla="*/ 86429 w 514"/>
              <a:gd name="T13" fmla="*/ 173798 h 338"/>
              <a:gd name="T14" fmla="*/ 139156 w 514"/>
              <a:gd name="T15" fmla="*/ 120951 h 338"/>
              <a:gd name="T16" fmla="*/ 110347 w 514"/>
              <a:gd name="T17" fmla="*/ 77365 h 338"/>
              <a:gd name="T18" fmla="*/ 38594 w 514"/>
              <a:gd name="T19" fmla="*/ 28876 h 338"/>
              <a:gd name="T20" fmla="*/ 38594 w 514"/>
              <a:gd name="T21" fmla="*/ 28876 h 338"/>
              <a:gd name="T22" fmla="*/ 86429 w 514"/>
              <a:gd name="T23" fmla="*/ 28876 h 338"/>
              <a:gd name="T24" fmla="*/ 101106 w 514"/>
              <a:gd name="T25" fmla="*/ 48489 h 338"/>
              <a:gd name="T26" fmla="*/ 81537 w 514"/>
              <a:gd name="T27" fmla="*/ 68103 h 338"/>
              <a:gd name="T28" fmla="*/ 38594 w 514"/>
              <a:gd name="T29" fmla="*/ 68103 h 338"/>
              <a:gd name="T30" fmla="*/ 38594 w 514"/>
              <a:gd name="T31" fmla="*/ 28876 h 338"/>
              <a:gd name="T32" fmla="*/ 86429 w 514"/>
              <a:gd name="T33" fmla="*/ 144923 h 338"/>
              <a:gd name="T34" fmla="*/ 86429 w 514"/>
              <a:gd name="T35" fmla="*/ 144923 h 338"/>
              <a:gd name="T36" fmla="*/ 38594 w 514"/>
              <a:gd name="T37" fmla="*/ 144923 h 338"/>
              <a:gd name="T38" fmla="*/ 38594 w 514"/>
              <a:gd name="T39" fmla="*/ 96978 h 338"/>
              <a:gd name="T40" fmla="*/ 86429 w 514"/>
              <a:gd name="T41" fmla="*/ 96978 h 338"/>
              <a:gd name="T42" fmla="*/ 105454 w 514"/>
              <a:gd name="T43" fmla="*/ 120951 h 338"/>
              <a:gd name="T44" fmla="*/ 86429 w 514"/>
              <a:gd name="T45" fmla="*/ 144923 h 338"/>
              <a:gd name="T46" fmla="*/ 211996 w 514"/>
              <a:gd name="T47" fmla="*/ 43586 h 338"/>
              <a:gd name="T48" fmla="*/ 211996 w 514"/>
              <a:gd name="T49" fmla="*/ 43586 h 338"/>
              <a:gd name="T50" fmla="*/ 144049 w 514"/>
              <a:gd name="T51" fmla="*/ 111144 h 338"/>
              <a:gd name="T52" fmla="*/ 211996 w 514"/>
              <a:gd name="T53" fmla="*/ 178702 h 338"/>
              <a:gd name="T54" fmla="*/ 269616 w 514"/>
              <a:gd name="T55" fmla="*/ 130757 h 338"/>
              <a:gd name="T56" fmla="*/ 240806 w 514"/>
              <a:gd name="T57" fmla="*/ 130757 h 338"/>
              <a:gd name="T58" fmla="*/ 211996 w 514"/>
              <a:gd name="T59" fmla="*/ 149826 h 338"/>
              <a:gd name="T60" fmla="*/ 183186 w 514"/>
              <a:gd name="T61" fmla="*/ 120951 h 338"/>
              <a:gd name="T62" fmla="*/ 269616 w 514"/>
              <a:gd name="T63" fmla="*/ 120951 h 338"/>
              <a:gd name="T64" fmla="*/ 211996 w 514"/>
              <a:gd name="T65" fmla="*/ 43586 h 338"/>
              <a:gd name="T66" fmla="*/ 235914 w 514"/>
              <a:gd name="T67" fmla="*/ 96978 h 338"/>
              <a:gd name="T68" fmla="*/ 235914 w 514"/>
              <a:gd name="T69" fmla="*/ 96978 h 338"/>
              <a:gd name="T70" fmla="*/ 183186 w 514"/>
              <a:gd name="T71" fmla="*/ 96978 h 338"/>
              <a:gd name="T72" fmla="*/ 211996 w 514"/>
              <a:gd name="T73" fmla="*/ 68103 h 338"/>
              <a:gd name="T74" fmla="*/ 235914 w 514"/>
              <a:gd name="T75" fmla="*/ 96978 h 338"/>
              <a:gd name="T76" fmla="*/ 245698 w 514"/>
              <a:gd name="T77" fmla="*/ 9807 h 338"/>
              <a:gd name="T78" fmla="*/ 245698 w 514"/>
              <a:gd name="T79" fmla="*/ 9807 h 338"/>
              <a:gd name="T80" fmla="*/ 173402 w 514"/>
              <a:gd name="T81" fmla="*/ 9807 h 338"/>
              <a:gd name="T82" fmla="*/ 173402 w 514"/>
              <a:gd name="T83" fmla="*/ 33779 h 338"/>
              <a:gd name="T84" fmla="*/ 245698 w 514"/>
              <a:gd name="T85" fmla="*/ 33779 h 338"/>
              <a:gd name="T86" fmla="*/ 245698 w 514"/>
              <a:gd name="T87" fmla="*/ 9807 h 33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14" h="338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2" name="Freeform 75"/>
          <p:cNvSpPr>
            <a:spLocks noChangeArrowheads="1"/>
          </p:cNvSpPr>
          <p:nvPr userDrawn="1"/>
        </p:nvSpPr>
        <p:spPr bwMode="auto">
          <a:xfrm>
            <a:off x="1300060" y="6490329"/>
            <a:ext cx="69807" cy="129641"/>
          </a:xfrm>
          <a:custGeom>
            <a:avLst/>
            <a:gdLst>
              <a:gd name="T0" fmla="*/ 132814 w 249"/>
              <a:gd name="T1" fmla="*/ 43735 h 453"/>
              <a:gd name="T2" fmla="*/ 132814 w 249"/>
              <a:gd name="T3" fmla="*/ 43735 h 453"/>
              <a:gd name="T4" fmla="*/ 94791 w 249"/>
              <a:gd name="T5" fmla="*/ 43735 h 453"/>
              <a:gd name="T6" fmla="*/ 85687 w 249"/>
              <a:gd name="T7" fmla="*/ 58496 h 453"/>
              <a:gd name="T8" fmla="*/ 85687 w 249"/>
              <a:gd name="T9" fmla="*/ 87470 h 453"/>
              <a:gd name="T10" fmla="*/ 132814 w 249"/>
              <a:gd name="T11" fmla="*/ 87470 h 453"/>
              <a:gd name="T12" fmla="*/ 132814 w 249"/>
              <a:gd name="T13" fmla="*/ 126285 h 453"/>
              <a:gd name="T14" fmla="*/ 85687 w 249"/>
              <a:gd name="T15" fmla="*/ 126285 h 453"/>
              <a:gd name="T16" fmla="*/ 85687 w 249"/>
              <a:gd name="T17" fmla="*/ 247103 h 453"/>
              <a:gd name="T18" fmla="*/ 42308 w 249"/>
              <a:gd name="T19" fmla="*/ 247103 h 453"/>
              <a:gd name="T20" fmla="*/ 42308 w 249"/>
              <a:gd name="T21" fmla="*/ 126285 h 453"/>
              <a:gd name="T22" fmla="*/ 0 w 249"/>
              <a:gd name="T23" fmla="*/ 126285 h 453"/>
              <a:gd name="T24" fmla="*/ 0 w 249"/>
              <a:gd name="T25" fmla="*/ 87470 h 453"/>
              <a:gd name="T26" fmla="*/ 42308 w 249"/>
              <a:gd name="T27" fmla="*/ 87470 h 453"/>
              <a:gd name="T28" fmla="*/ 42308 w 249"/>
              <a:gd name="T29" fmla="*/ 63416 h 453"/>
              <a:gd name="T30" fmla="*/ 94791 w 249"/>
              <a:gd name="T31" fmla="*/ 0 h 453"/>
              <a:gd name="T32" fmla="*/ 132814 w 249"/>
              <a:gd name="T33" fmla="*/ 0 h 453"/>
              <a:gd name="T34" fmla="*/ 132814 w 249"/>
              <a:gd name="T35" fmla="*/ 43735 h 45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3" name="Freeform 85"/>
          <p:cNvSpPr>
            <a:spLocks noChangeArrowheads="1"/>
          </p:cNvSpPr>
          <p:nvPr userDrawn="1"/>
        </p:nvSpPr>
        <p:spPr bwMode="auto">
          <a:xfrm>
            <a:off x="978162" y="6502379"/>
            <a:ext cx="131303" cy="105541"/>
          </a:xfrm>
          <a:custGeom>
            <a:avLst/>
            <a:gdLst>
              <a:gd name="T0" fmla="*/ 250282 w 462"/>
              <a:gd name="T1" fmla="*/ 24258 h 374"/>
              <a:gd name="T2" fmla="*/ 250282 w 462"/>
              <a:gd name="T3" fmla="*/ 24258 h 374"/>
              <a:gd name="T4" fmla="*/ 221508 w 462"/>
              <a:gd name="T5" fmla="*/ 33962 h 374"/>
              <a:gd name="T6" fmla="*/ 240510 w 462"/>
              <a:gd name="T7" fmla="*/ 5391 h 374"/>
              <a:gd name="T8" fmla="*/ 211192 w 462"/>
              <a:gd name="T9" fmla="*/ 19407 h 374"/>
              <a:gd name="T10" fmla="*/ 173189 w 462"/>
              <a:gd name="T11" fmla="*/ 0 h 374"/>
              <a:gd name="T12" fmla="*/ 119983 w 462"/>
              <a:gd name="T13" fmla="*/ 52829 h 374"/>
              <a:gd name="T14" fmla="*/ 124870 w 462"/>
              <a:gd name="T15" fmla="*/ 62532 h 374"/>
              <a:gd name="T16" fmla="*/ 19002 w 462"/>
              <a:gd name="T17" fmla="*/ 10242 h 374"/>
              <a:gd name="T18" fmla="*/ 9229 w 462"/>
              <a:gd name="T19" fmla="*/ 38813 h 374"/>
              <a:gd name="T20" fmla="*/ 33118 w 462"/>
              <a:gd name="T21" fmla="*/ 81400 h 374"/>
              <a:gd name="T22" fmla="*/ 9229 w 462"/>
              <a:gd name="T23" fmla="*/ 72236 h 374"/>
              <a:gd name="T24" fmla="*/ 9229 w 462"/>
              <a:gd name="T25" fmla="*/ 72236 h 374"/>
              <a:gd name="T26" fmla="*/ 53205 w 462"/>
              <a:gd name="T27" fmla="*/ 124526 h 374"/>
              <a:gd name="T28" fmla="*/ 38004 w 462"/>
              <a:gd name="T29" fmla="*/ 124526 h 374"/>
              <a:gd name="T30" fmla="*/ 28774 w 462"/>
              <a:gd name="T31" fmla="*/ 124526 h 374"/>
              <a:gd name="T32" fmla="*/ 77093 w 462"/>
              <a:gd name="T33" fmla="*/ 158487 h 374"/>
              <a:gd name="T34" fmla="*/ 14116 w 462"/>
              <a:gd name="T35" fmla="*/ 182206 h 374"/>
              <a:gd name="T36" fmla="*/ 0 w 462"/>
              <a:gd name="T37" fmla="*/ 182206 h 374"/>
              <a:gd name="T38" fmla="*/ 77093 w 462"/>
              <a:gd name="T39" fmla="*/ 201074 h 374"/>
              <a:gd name="T40" fmla="*/ 221508 w 462"/>
              <a:gd name="T41" fmla="*/ 57681 h 374"/>
              <a:gd name="T42" fmla="*/ 221508 w 462"/>
              <a:gd name="T43" fmla="*/ 52829 h 374"/>
              <a:gd name="T44" fmla="*/ 250282 w 462"/>
              <a:gd name="T45" fmla="*/ 24258 h 37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62" h="374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82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0886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12233"/>
            <a:ext cx="12192000" cy="2735179"/>
          </a:xfrm>
          <a:custGeom>
            <a:avLst/>
            <a:gdLst>
              <a:gd name="connsiteX0" fmla="*/ 0 w 12192000"/>
              <a:gd name="connsiteY0" fmla="*/ 0 h 2735179"/>
              <a:gd name="connsiteX1" fmla="*/ 12192000 w 12192000"/>
              <a:gd name="connsiteY1" fmla="*/ 0 h 2735179"/>
              <a:gd name="connsiteX2" fmla="*/ 12192000 w 12192000"/>
              <a:gd name="connsiteY2" fmla="*/ 2735179 h 2735179"/>
              <a:gd name="connsiteX3" fmla="*/ 0 w 12192000"/>
              <a:gd name="connsiteY3" fmla="*/ 2735179 h 273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735179">
                <a:moveTo>
                  <a:pt x="0" y="0"/>
                </a:moveTo>
                <a:lnTo>
                  <a:pt x="12192000" y="0"/>
                </a:lnTo>
                <a:lnTo>
                  <a:pt x="12192000" y="2735179"/>
                </a:lnTo>
                <a:lnTo>
                  <a:pt x="0" y="273517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6" name="Oval 5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914400" y="6428563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1206293" y="6428563"/>
            <a:ext cx="253173" cy="253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1486272" y="6428563"/>
            <a:ext cx="253173" cy="253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706790" y="6416649"/>
            <a:ext cx="12602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GRAPHICBULB</a:t>
            </a:r>
            <a:endParaRPr lang="en-US" sz="1200" b="1">
              <a:solidFill>
                <a:schemeClr val="bg1"/>
              </a:solidFill>
              <a:latin typeface="+mn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69"/>
          <p:cNvSpPr>
            <a:spLocks noChangeArrowheads="1"/>
          </p:cNvSpPr>
          <p:nvPr userDrawn="1"/>
        </p:nvSpPr>
        <p:spPr bwMode="auto">
          <a:xfrm>
            <a:off x="1545443" y="6506949"/>
            <a:ext cx="146261" cy="96400"/>
          </a:xfrm>
          <a:custGeom>
            <a:avLst/>
            <a:gdLst>
              <a:gd name="T0" fmla="*/ 110347 w 514"/>
              <a:gd name="T1" fmla="*/ 77365 h 338"/>
              <a:gd name="T2" fmla="*/ 110347 w 514"/>
              <a:gd name="T3" fmla="*/ 77365 h 338"/>
              <a:gd name="T4" fmla="*/ 134264 w 514"/>
              <a:gd name="T5" fmla="*/ 48489 h 338"/>
              <a:gd name="T6" fmla="*/ 86429 w 514"/>
              <a:gd name="T7" fmla="*/ 0 h 338"/>
              <a:gd name="T8" fmla="*/ 0 w 514"/>
              <a:gd name="T9" fmla="*/ 0 h 338"/>
              <a:gd name="T10" fmla="*/ 0 w 514"/>
              <a:gd name="T11" fmla="*/ 173798 h 338"/>
              <a:gd name="T12" fmla="*/ 86429 w 514"/>
              <a:gd name="T13" fmla="*/ 173798 h 338"/>
              <a:gd name="T14" fmla="*/ 139156 w 514"/>
              <a:gd name="T15" fmla="*/ 120951 h 338"/>
              <a:gd name="T16" fmla="*/ 110347 w 514"/>
              <a:gd name="T17" fmla="*/ 77365 h 338"/>
              <a:gd name="T18" fmla="*/ 38594 w 514"/>
              <a:gd name="T19" fmla="*/ 28876 h 338"/>
              <a:gd name="T20" fmla="*/ 38594 w 514"/>
              <a:gd name="T21" fmla="*/ 28876 h 338"/>
              <a:gd name="T22" fmla="*/ 86429 w 514"/>
              <a:gd name="T23" fmla="*/ 28876 h 338"/>
              <a:gd name="T24" fmla="*/ 101106 w 514"/>
              <a:gd name="T25" fmla="*/ 48489 h 338"/>
              <a:gd name="T26" fmla="*/ 81537 w 514"/>
              <a:gd name="T27" fmla="*/ 68103 h 338"/>
              <a:gd name="T28" fmla="*/ 38594 w 514"/>
              <a:gd name="T29" fmla="*/ 68103 h 338"/>
              <a:gd name="T30" fmla="*/ 38594 w 514"/>
              <a:gd name="T31" fmla="*/ 28876 h 338"/>
              <a:gd name="T32" fmla="*/ 86429 w 514"/>
              <a:gd name="T33" fmla="*/ 144923 h 338"/>
              <a:gd name="T34" fmla="*/ 86429 w 514"/>
              <a:gd name="T35" fmla="*/ 144923 h 338"/>
              <a:gd name="T36" fmla="*/ 38594 w 514"/>
              <a:gd name="T37" fmla="*/ 144923 h 338"/>
              <a:gd name="T38" fmla="*/ 38594 w 514"/>
              <a:gd name="T39" fmla="*/ 96978 h 338"/>
              <a:gd name="T40" fmla="*/ 86429 w 514"/>
              <a:gd name="T41" fmla="*/ 96978 h 338"/>
              <a:gd name="T42" fmla="*/ 105454 w 514"/>
              <a:gd name="T43" fmla="*/ 120951 h 338"/>
              <a:gd name="T44" fmla="*/ 86429 w 514"/>
              <a:gd name="T45" fmla="*/ 144923 h 338"/>
              <a:gd name="T46" fmla="*/ 211996 w 514"/>
              <a:gd name="T47" fmla="*/ 43586 h 338"/>
              <a:gd name="T48" fmla="*/ 211996 w 514"/>
              <a:gd name="T49" fmla="*/ 43586 h 338"/>
              <a:gd name="T50" fmla="*/ 144049 w 514"/>
              <a:gd name="T51" fmla="*/ 111144 h 338"/>
              <a:gd name="T52" fmla="*/ 211996 w 514"/>
              <a:gd name="T53" fmla="*/ 178702 h 338"/>
              <a:gd name="T54" fmla="*/ 269616 w 514"/>
              <a:gd name="T55" fmla="*/ 130757 h 338"/>
              <a:gd name="T56" fmla="*/ 240806 w 514"/>
              <a:gd name="T57" fmla="*/ 130757 h 338"/>
              <a:gd name="T58" fmla="*/ 211996 w 514"/>
              <a:gd name="T59" fmla="*/ 149826 h 338"/>
              <a:gd name="T60" fmla="*/ 183186 w 514"/>
              <a:gd name="T61" fmla="*/ 120951 h 338"/>
              <a:gd name="T62" fmla="*/ 269616 w 514"/>
              <a:gd name="T63" fmla="*/ 120951 h 338"/>
              <a:gd name="T64" fmla="*/ 211996 w 514"/>
              <a:gd name="T65" fmla="*/ 43586 h 338"/>
              <a:gd name="T66" fmla="*/ 235914 w 514"/>
              <a:gd name="T67" fmla="*/ 96978 h 338"/>
              <a:gd name="T68" fmla="*/ 235914 w 514"/>
              <a:gd name="T69" fmla="*/ 96978 h 338"/>
              <a:gd name="T70" fmla="*/ 183186 w 514"/>
              <a:gd name="T71" fmla="*/ 96978 h 338"/>
              <a:gd name="T72" fmla="*/ 211996 w 514"/>
              <a:gd name="T73" fmla="*/ 68103 h 338"/>
              <a:gd name="T74" fmla="*/ 235914 w 514"/>
              <a:gd name="T75" fmla="*/ 96978 h 338"/>
              <a:gd name="T76" fmla="*/ 245698 w 514"/>
              <a:gd name="T77" fmla="*/ 9807 h 338"/>
              <a:gd name="T78" fmla="*/ 245698 w 514"/>
              <a:gd name="T79" fmla="*/ 9807 h 338"/>
              <a:gd name="T80" fmla="*/ 173402 w 514"/>
              <a:gd name="T81" fmla="*/ 9807 h 338"/>
              <a:gd name="T82" fmla="*/ 173402 w 514"/>
              <a:gd name="T83" fmla="*/ 33779 h 338"/>
              <a:gd name="T84" fmla="*/ 245698 w 514"/>
              <a:gd name="T85" fmla="*/ 33779 h 338"/>
              <a:gd name="T86" fmla="*/ 245698 w 514"/>
              <a:gd name="T87" fmla="*/ 9807 h 33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14" h="338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6" name="Freeform 75"/>
          <p:cNvSpPr>
            <a:spLocks noChangeArrowheads="1"/>
          </p:cNvSpPr>
          <p:nvPr userDrawn="1"/>
        </p:nvSpPr>
        <p:spPr bwMode="auto">
          <a:xfrm>
            <a:off x="1300060" y="6490329"/>
            <a:ext cx="69807" cy="129641"/>
          </a:xfrm>
          <a:custGeom>
            <a:avLst/>
            <a:gdLst>
              <a:gd name="T0" fmla="*/ 132814 w 249"/>
              <a:gd name="T1" fmla="*/ 43735 h 453"/>
              <a:gd name="T2" fmla="*/ 132814 w 249"/>
              <a:gd name="T3" fmla="*/ 43735 h 453"/>
              <a:gd name="T4" fmla="*/ 94791 w 249"/>
              <a:gd name="T5" fmla="*/ 43735 h 453"/>
              <a:gd name="T6" fmla="*/ 85687 w 249"/>
              <a:gd name="T7" fmla="*/ 58496 h 453"/>
              <a:gd name="T8" fmla="*/ 85687 w 249"/>
              <a:gd name="T9" fmla="*/ 87470 h 453"/>
              <a:gd name="T10" fmla="*/ 132814 w 249"/>
              <a:gd name="T11" fmla="*/ 87470 h 453"/>
              <a:gd name="T12" fmla="*/ 132814 w 249"/>
              <a:gd name="T13" fmla="*/ 126285 h 453"/>
              <a:gd name="T14" fmla="*/ 85687 w 249"/>
              <a:gd name="T15" fmla="*/ 126285 h 453"/>
              <a:gd name="T16" fmla="*/ 85687 w 249"/>
              <a:gd name="T17" fmla="*/ 247103 h 453"/>
              <a:gd name="T18" fmla="*/ 42308 w 249"/>
              <a:gd name="T19" fmla="*/ 247103 h 453"/>
              <a:gd name="T20" fmla="*/ 42308 w 249"/>
              <a:gd name="T21" fmla="*/ 126285 h 453"/>
              <a:gd name="T22" fmla="*/ 0 w 249"/>
              <a:gd name="T23" fmla="*/ 126285 h 453"/>
              <a:gd name="T24" fmla="*/ 0 w 249"/>
              <a:gd name="T25" fmla="*/ 87470 h 453"/>
              <a:gd name="T26" fmla="*/ 42308 w 249"/>
              <a:gd name="T27" fmla="*/ 87470 h 453"/>
              <a:gd name="T28" fmla="*/ 42308 w 249"/>
              <a:gd name="T29" fmla="*/ 63416 h 453"/>
              <a:gd name="T30" fmla="*/ 94791 w 249"/>
              <a:gd name="T31" fmla="*/ 0 h 453"/>
              <a:gd name="T32" fmla="*/ 132814 w 249"/>
              <a:gd name="T33" fmla="*/ 0 h 453"/>
              <a:gd name="T34" fmla="*/ 132814 w 249"/>
              <a:gd name="T35" fmla="*/ 43735 h 45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7" name="Freeform 85"/>
          <p:cNvSpPr>
            <a:spLocks noChangeArrowheads="1"/>
          </p:cNvSpPr>
          <p:nvPr userDrawn="1"/>
        </p:nvSpPr>
        <p:spPr bwMode="auto">
          <a:xfrm>
            <a:off x="978162" y="6502379"/>
            <a:ext cx="131303" cy="105541"/>
          </a:xfrm>
          <a:custGeom>
            <a:avLst/>
            <a:gdLst>
              <a:gd name="T0" fmla="*/ 250282 w 462"/>
              <a:gd name="T1" fmla="*/ 24258 h 374"/>
              <a:gd name="T2" fmla="*/ 250282 w 462"/>
              <a:gd name="T3" fmla="*/ 24258 h 374"/>
              <a:gd name="T4" fmla="*/ 221508 w 462"/>
              <a:gd name="T5" fmla="*/ 33962 h 374"/>
              <a:gd name="T6" fmla="*/ 240510 w 462"/>
              <a:gd name="T7" fmla="*/ 5391 h 374"/>
              <a:gd name="T8" fmla="*/ 211192 w 462"/>
              <a:gd name="T9" fmla="*/ 19407 h 374"/>
              <a:gd name="T10" fmla="*/ 173189 w 462"/>
              <a:gd name="T11" fmla="*/ 0 h 374"/>
              <a:gd name="T12" fmla="*/ 119983 w 462"/>
              <a:gd name="T13" fmla="*/ 52829 h 374"/>
              <a:gd name="T14" fmla="*/ 124870 w 462"/>
              <a:gd name="T15" fmla="*/ 62532 h 374"/>
              <a:gd name="T16" fmla="*/ 19002 w 462"/>
              <a:gd name="T17" fmla="*/ 10242 h 374"/>
              <a:gd name="T18" fmla="*/ 9229 w 462"/>
              <a:gd name="T19" fmla="*/ 38813 h 374"/>
              <a:gd name="T20" fmla="*/ 33118 w 462"/>
              <a:gd name="T21" fmla="*/ 81400 h 374"/>
              <a:gd name="T22" fmla="*/ 9229 w 462"/>
              <a:gd name="T23" fmla="*/ 72236 h 374"/>
              <a:gd name="T24" fmla="*/ 9229 w 462"/>
              <a:gd name="T25" fmla="*/ 72236 h 374"/>
              <a:gd name="T26" fmla="*/ 53205 w 462"/>
              <a:gd name="T27" fmla="*/ 124526 h 374"/>
              <a:gd name="T28" fmla="*/ 38004 w 462"/>
              <a:gd name="T29" fmla="*/ 124526 h 374"/>
              <a:gd name="T30" fmla="*/ 28774 w 462"/>
              <a:gd name="T31" fmla="*/ 124526 h 374"/>
              <a:gd name="T32" fmla="*/ 77093 w 462"/>
              <a:gd name="T33" fmla="*/ 158487 h 374"/>
              <a:gd name="T34" fmla="*/ 14116 w 462"/>
              <a:gd name="T35" fmla="*/ 182206 h 374"/>
              <a:gd name="T36" fmla="*/ 0 w 462"/>
              <a:gd name="T37" fmla="*/ 182206 h 374"/>
              <a:gd name="T38" fmla="*/ 77093 w 462"/>
              <a:gd name="T39" fmla="*/ 201074 h 374"/>
              <a:gd name="T40" fmla="*/ 221508 w 462"/>
              <a:gd name="T41" fmla="*/ 57681 h 374"/>
              <a:gd name="T42" fmla="*/ 221508 w 462"/>
              <a:gd name="T43" fmla="*/ 52829 h 374"/>
              <a:gd name="T44" fmla="*/ 250282 w 462"/>
              <a:gd name="T45" fmla="*/ 24258 h 37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62" h="374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7795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914400" y="6428563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1206293" y="6428563"/>
            <a:ext cx="253173" cy="253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1486272" y="6428563"/>
            <a:ext cx="253173" cy="253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706790" y="6416649"/>
            <a:ext cx="12602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GRAPHICBULB</a:t>
            </a:r>
            <a:endParaRPr lang="en-US" sz="1200" b="1">
              <a:solidFill>
                <a:schemeClr val="bg1"/>
              </a:solidFill>
              <a:latin typeface="+mn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Freeform 69"/>
          <p:cNvSpPr>
            <a:spLocks noChangeArrowheads="1"/>
          </p:cNvSpPr>
          <p:nvPr userDrawn="1"/>
        </p:nvSpPr>
        <p:spPr bwMode="auto">
          <a:xfrm>
            <a:off x="1545443" y="6506949"/>
            <a:ext cx="146261" cy="96400"/>
          </a:xfrm>
          <a:custGeom>
            <a:avLst/>
            <a:gdLst>
              <a:gd name="T0" fmla="*/ 110347 w 514"/>
              <a:gd name="T1" fmla="*/ 77365 h 338"/>
              <a:gd name="T2" fmla="*/ 110347 w 514"/>
              <a:gd name="T3" fmla="*/ 77365 h 338"/>
              <a:gd name="T4" fmla="*/ 134264 w 514"/>
              <a:gd name="T5" fmla="*/ 48489 h 338"/>
              <a:gd name="T6" fmla="*/ 86429 w 514"/>
              <a:gd name="T7" fmla="*/ 0 h 338"/>
              <a:gd name="T8" fmla="*/ 0 w 514"/>
              <a:gd name="T9" fmla="*/ 0 h 338"/>
              <a:gd name="T10" fmla="*/ 0 w 514"/>
              <a:gd name="T11" fmla="*/ 173798 h 338"/>
              <a:gd name="T12" fmla="*/ 86429 w 514"/>
              <a:gd name="T13" fmla="*/ 173798 h 338"/>
              <a:gd name="T14" fmla="*/ 139156 w 514"/>
              <a:gd name="T15" fmla="*/ 120951 h 338"/>
              <a:gd name="T16" fmla="*/ 110347 w 514"/>
              <a:gd name="T17" fmla="*/ 77365 h 338"/>
              <a:gd name="T18" fmla="*/ 38594 w 514"/>
              <a:gd name="T19" fmla="*/ 28876 h 338"/>
              <a:gd name="T20" fmla="*/ 38594 w 514"/>
              <a:gd name="T21" fmla="*/ 28876 h 338"/>
              <a:gd name="T22" fmla="*/ 86429 w 514"/>
              <a:gd name="T23" fmla="*/ 28876 h 338"/>
              <a:gd name="T24" fmla="*/ 101106 w 514"/>
              <a:gd name="T25" fmla="*/ 48489 h 338"/>
              <a:gd name="T26" fmla="*/ 81537 w 514"/>
              <a:gd name="T27" fmla="*/ 68103 h 338"/>
              <a:gd name="T28" fmla="*/ 38594 w 514"/>
              <a:gd name="T29" fmla="*/ 68103 h 338"/>
              <a:gd name="T30" fmla="*/ 38594 w 514"/>
              <a:gd name="T31" fmla="*/ 28876 h 338"/>
              <a:gd name="T32" fmla="*/ 86429 w 514"/>
              <a:gd name="T33" fmla="*/ 144923 h 338"/>
              <a:gd name="T34" fmla="*/ 86429 w 514"/>
              <a:gd name="T35" fmla="*/ 144923 h 338"/>
              <a:gd name="T36" fmla="*/ 38594 w 514"/>
              <a:gd name="T37" fmla="*/ 144923 h 338"/>
              <a:gd name="T38" fmla="*/ 38594 w 514"/>
              <a:gd name="T39" fmla="*/ 96978 h 338"/>
              <a:gd name="T40" fmla="*/ 86429 w 514"/>
              <a:gd name="T41" fmla="*/ 96978 h 338"/>
              <a:gd name="T42" fmla="*/ 105454 w 514"/>
              <a:gd name="T43" fmla="*/ 120951 h 338"/>
              <a:gd name="T44" fmla="*/ 86429 w 514"/>
              <a:gd name="T45" fmla="*/ 144923 h 338"/>
              <a:gd name="T46" fmla="*/ 211996 w 514"/>
              <a:gd name="T47" fmla="*/ 43586 h 338"/>
              <a:gd name="T48" fmla="*/ 211996 w 514"/>
              <a:gd name="T49" fmla="*/ 43586 h 338"/>
              <a:gd name="T50" fmla="*/ 144049 w 514"/>
              <a:gd name="T51" fmla="*/ 111144 h 338"/>
              <a:gd name="T52" fmla="*/ 211996 w 514"/>
              <a:gd name="T53" fmla="*/ 178702 h 338"/>
              <a:gd name="T54" fmla="*/ 269616 w 514"/>
              <a:gd name="T55" fmla="*/ 130757 h 338"/>
              <a:gd name="T56" fmla="*/ 240806 w 514"/>
              <a:gd name="T57" fmla="*/ 130757 h 338"/>
              <a:gd name="T58" fmla="*/ 211996 w 514"/>
              <a:gd name="T59" fmla="*/ 149826 h 338"/>
              <a:gd name="T60" fmla="*/ 183186 w 514"/>
              <a:gd name="T61" fmla="*/ 120951 h 338"/>
              <a:gd name="T62" fmla="*/ 269616 w 514"/>
              <a:gd name="T63" fmla="*/ 120951 h 338"/>
              <a:gd name="T64" fmla="*/ 211996 w 514"/>
              <a:gd name="T65" fmla="*/ 43586 h 338"/>
              <a:gd name="T66" fmla="*/ 235914 w 514"/>
              <a:gd name="T67" fmla="*/ 96978 h 338"/>
              <a:gd name="T68" fmla="*/ 235914 w 514"/>
              <a:gd name="T69" fmla="*/ 96978 h 338"/>
              <a:gd name="T70" fmla="*/ 183186 w 514"/>
              <a:gd name="T71" fmla="*/ 96978 h 338"/>
              <a:gd name="T72" fmla="*/ 211996 w 514"/>
              <a:gd name="T73" fmla="*/ 68103 h 338"/>
              <a:gd name="T74" fmla="*/ 235914 w 514"/>
              <a:gd name="T75" fmla="*/ 96978 h 338"/>
              <a:gd name="T76" fmla="*/ 245698 w 514"/>
              <a:gd name="T77" fmla="*/ 9807 h 338"/>
              <a:gd name="T78" fmla="*/ 245698 w 514"/>
              <a:gd name="T79" fmla="*/ 9807 h 338"/>
              <a:gd name="T80" fmla="*/ 173402 w 514"/>
              <a:gd name="T81" fmla="*/ 9807 h 338"/>
              <a:gd name="T82" fmla="*/ 173402 w 514"/>
              <a:gd name="T83" fmla="*/ 33779 h 338"/>
              <a:gd name="T84" fmla="*/ 245698 w 514"/>
              <a:gd name="T85" fmla="*/ 33779 h 338"/>
              <a:gd name="T86" fmla="*/ 245698 w 514"/>
              <a:gd name="T87" fmla="*/ 9807 h 33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14" h="338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6" name="Freeform 75"/>
          <p:cNvSpPr>
            <a:spLocks noChangeArrowheads="1"/>
          </p:cNvSpPr>
          <p:nvPr userDrawn="1"/>
        </p:nvSpPr>
        <p:spPr bwMode="auto">
          <a:xfrm>
            <a:off x="1300060" y="6490329"/>
            <a:ext cx="69807" cy="129641"/>
          </a:xfrm>
          <a:custGeom>
            <a:avLst/>
            <a:gdLst>
              <a:gd name="T0" fmla="*/ 132814 w 249"/>
              <a:gd name="T1" fmla="*/ 43735 h 453"/>
              <a:gd name="T2" fmla="*/ 132814 w 249"/>
              <a:gd name="T3" fmla="*/ 43735 h 453"/>
              <a:gd name="T4" fmla="*/ 94791 w 249"/>
              <a:gd name="T5" fmla="*/ 43735 h 453"/>
              <a:gd name="T6" fmla="*/ 85687 w 249"/>
              <a:gd name="T7" fmla="*/ 58496 h 453"/>
              <a:gd name="T8" fmla="*/ 85687 w 249"/>
              <a:gd name="T9" fmla="*/ 87470 h 453"/>
              <a:gd name="T10" fmla="*/ 132814 w 249"/>
              <a:gd name="T11" fmla="*/ 87470 h 453"/>
              <a:gd name="T12" fmla="*/ 132814 w 249"/>
              <a:gd name="T13" fmla="*/ 126285 h 453"/>
              <a:gd name="T14" fmla="*/ 85687 w 249"/>
              <a:gd name="T15" fmla="*/ 126285 h 453"/>
              <a:gd name="T16" fmla="*/ 85687 w 249"/>
              <a:gd name="T17" fmla="*/ 247103 h 453"/>
              <a:gd name="T18" fmla="*/ 42308 w 249"/>
              <a:gd name="T19" fmla="*/ 247103 h 453"/>
              <a:gd name="T20" fmla="*/ 42308 w 249"/>
              <a:gd name="T21" fmla="*/ 126285 h 453"/>
              <a:gd name="T22" fmla="*/ 0 w 249"/>
              <a:gd name="T23" fmla="*/ 126285 h 453"/>
              <a:gd name="T24" fmla="*/ 0 w 249"/>
              <a:gd name="T25" fmla="*/ 87470 h 453"/>
              <a:gd name="T26" fmla="*/ 42308 w 249"/>
              <a:gd name="T27" fmla="*/ 87470 h 453"/>
              <a:gd name="T28" fmla="*/ 42308 w 249"/>
              <a:gd name="T29" fmla="*/ 63416 h 453"/>
              <a:gd name="T30" fmla="*/ 94791 w 249"/>
              <a:gd name="T31" fmla="*/ 0 h 453"/>
              <a:gd name="T32" fmla="*/ 132814 w 249"/>
              <a:gd name="T33" fmla="*/ 0 h 453"/>
              <a:gd name="T34" fmla="*/ 132814 w 249"/>
              <a:gd name="T35" fmla="*/ 43735 h 45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7" name="Freeform 85"/>
          <p:cNvSpPr>
            <a:spLocks noChangeArrowheads="1"/>
          </p:cNvSpPr>
          <p:nvPr userDrawn="1"/>
        </p:nvSpPr>
        <p:spPr bwMode="auto">
          <a:xfrm>
            <a:off x="978162" y="6502379"/>
            <a:ext cx="131303" cy="105541"/>
          </a:xfrm>
          <a:custGeom>
            <a:avLst/>
            <a:gdLst>
              <a:gd name="T0" fmla="*/ 250282 w 462"/>
              <a:gd name="T1" fmla="*/ 24258 h 374"/>
              <a:gd name="T2" fmla="*/ 250282 w 462"/>
              <a:gd name="T3" fmla="*/ 24258 h 374"/>
              <a:gd name="T4" fmla="*/ 221508 w 462"/>
              <a:gd name="T5" fmla="*/ 33962 h 374"/>
              <a:gd name="T6" fmla="*/ 240510 w 462"/>
              <a:gd name="T7" fmla="*/ 5391 h 374"/>
              <a:gd name="T8" fmla="*/ 211192 w 462"/>
              <a:gd name="T9" fmla="*/ 19407 h 374"/>
              <a:gd name="T10" fmla="*/ 173189 w 462"/>
              <a:gd name="T11" fmla="*/ 0 h 374"/>
              <a:gd name="T12" fmla="*/ 119983 w 462"/>
              <a:gd name="T13" fmla="*/ 52829 h 374"/>
              <a:gd name="T14" fmla="*/ 124870 w 462"/>
              <a:gd name="T15" fmla="*/ 62532 h 374"/>
              <a:gd name="T16" fmla="*/ 19002 w 462"/>
              <a:gd name="T17" fmla="*/ 10242 h 374"/>
              <a:gd name="T18" fmla="*/ 9229 w 462"/>
              <a:gd name="T19" fmla="*/ 38813 h 374"/>
              <a:gd name="T20" fmla="*/ 33118 w 462"/>
              <a:gd name="T21" fmla="*/ 81400 h 374"/>
              <a:gd name="T22" fmla="*/ 9229 w 462"/>
              <a:gd name="T23" fmla="*/ 72236 h 374"/>
              <a:gd name="T24" fmla="*/ 9229 w 462"/>
              <a:gd name="T25" fmla="*/ 72236 h 374"/>
              <a:gd name="T26" fmla="*/ 53205 w 462"/>
              <a:gd name="T27" fmla="*/ 124526 h 374"/>
              <a:gd name="T28" fmla="*/ 38004 w 462"/>
              <a:gd name="T29" fmla="*/ 124526 h 374"/>
              <a:gd name="T30" fmla="*/ 28774 w 462"/>
              <a:gd name="T31" fmla="*/ 124526 h 374"/>
              <a:gd name="T32" fmla="*/ 77093 w 462"/>
              <a:gd name="T33" fmla="*/ 158487 h 374"/>
              <a:gd name="T34" fmla="*/ 14116 w 462"/>
              <a:gd name="T35" fmla="*/ 182206 h 374"/>
              <a:gd name="T36" fmla="*/ 0 w 462"/>
              <a:gd name="T37" fmla="*/ 182206 h 374"/>
              <a:gd name="T38" fmla="*/ 77093 w 462"/>
              <a:gd name="T39" fmla="*/ 201074 h 374"/>
              <a:gd name="T40" fmla="*/ 221508 w 462"/>
              <a:gd name="T41" fmla="*/ 57681 h 374"/>
              <a:gd name="T42" fmla="*/ 221508 w 462"/>
              <a:gd name="T43" fmla="*/ 52829 h 374"/>
              <a:gd name="T44" fmla="*/ 250282 w 462"/>
              <a:gd name="T45" fmla="*/ 24258 h 37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62" h="374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70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918298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637108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6355917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9074727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14400" y="6428563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 userDrawn="1"/>
        </p:nvSpPr>
        <p:spPr>
          <a:xfrm>
            <a:off x="1206293" y="6428563"/>
            <a:ext cx="253173" cy="253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>
            <a:off x="1486272" y="6428563"/>
            <a:ext cx="253173" cy="253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706790" y="6416649"/>
            <a:ext cx="12602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GRAPHICBULB</a:t>
            </a:r>
            <a:endParaRPr lang="en-US" sz="1200" b="1">
              <a:solidFill>
                <a:schemeClr val="bg1"/>
              </a:solidFill>
              <a:latin typeface="+mn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69"/>
          <p:cNvSpPr>
            <a:spLocks noChangeArrowheads="1"/>
          </p:cNvSpPr>
          <p:nvPr userDrawn="1"/>
        </p:nvSpPr>
        <p:spPr bwMode="auto">
          <a:xfrm>
            <a:off x="1545443" y="6506949"/>
            <a:ext cx="146261" cy="96400"/>
          </a:xfrm>
          <a:custGeom>
            <a:avLst/>
            <a:gdLst>
              <a:gd name="T0" fmla="*/ 110347 w 514"/>
              <a:gd name="T1" fmla="*/ 77365 h 338"/>
              <a:gd name="T2" fmla="*/ 110347 w 514"/>
              <a:gd name="T3" fmla="*/ 77365 h 338"/>
              <a:gd name="T4" fmla="*/ 134264 w 514"/>
              <a:gd name="T5" fmla="*/ 48489 h 338"/>
              <a:gd name="T6" fmla="*/ 86429 w 514"/>
              <a:gd name="T7" fmla="*/ 0 h 338"/>
              <a:gd name="T8" fmla="*/ 0 w 514"/>
              <a:gd name="T9" fmla="*/ 0 h 338"/>
              <a:gd name="T10" fmla="*/ 0 w 514"/>
              <a:gd name="T11" fmla="*/ 173798 h 338"/>
              <a:gd name="T12" fmla="*/ 86429 w 514"/>
              <a:gd name="T13" fmla="*/ 173798 h 338"/>
              <a:gd name="T14" fmla="*/ 139156 w 514"/>
              <a:gd name="T15" fmla="*/ 120951 h 338"/>
              <a:gd name="T16" fmla="*/ 110347 w 514"/>
              <a:gd name="T17" fmla="*/ 77365 h 338"/>
              <a:gd name="T18" fmla="*/ 38594 w 514"/>
              <a:gd name="T19" fmla="*/ 28876 h 338"/>
              <a:gd name="T20" fmla="*/ 38594 w 514"/>
              <a:gd name="T21" fmla="*/ 28876 h 338"/>
              <a:gd name="T22" fmla="*/ 86429 w 514"/>
              <a:gd name="T23" fmla="*/ 28876 h 338"/>
              <a:gd name="T24" fmla="*/ 101106 w 514"/>
              <a:gd name="T25" fmla="*/ 48489 h 338"/>
              <a:gd name="T26" fmla="*/ 81537 w 514"/>
              <a:gd name="T27" fmla="*/ 68103 h 338"/>
              <a:gd name="T28" fmla="*/ 38594 w 514"/>
              <a:gd name="T29" fmla="*/ 68103 h 338"/>
              <a:gd name="T30" fmla="*/ 38594 w 514"/>
              <a:gd name="T31" fmla="*/ 28876 h 338"/>
              <a:gd name="T32" fmla="*/ 86429 w 514"/>
              <a:gd name="T33" fmla="*/ 144923 h 338"/>
              <a:gd name="T34" fmla="*/ 86429 w 514"/>
              <a:gd name="T35" fmla="*/ 144923 h 338"/>
              <a:gd name="T36" fmla="*/ 38594 w 514"/>
              <a:gd name="T37" fmla="*/ 144923 h 338"/>
              <a:gd name="T38" fmla="*/ 38594 w 514"/>
              <a:gd name="T39" fmla="*/ 96978 h 338"/>
              <a:gd name="T40" fmla="*/ 86429 w 514"/>
              <a:gd name="T41" fmla="*/ 96978 h 338"/>
              <a:gd name="T42" fmla="*/ 105454 w 514"/>
              <a:gd name="T43" fmla="*/ 120951 h 338"/>
              <a:gd name="T44" fmla="*/ 86429 w 514"/>
              <a:gd name="T45" fmla="*/ 144923 h 338"/>
              <a:gd name="T46" fmla="*/ 211996 w 514"/>
              <a:gd name="T47" fmla="*/ 43586 h 338"/>
              <a:gd name="T48" fmla="*/ 211996 w 514"/>
              <a:gd name="T49" fmla="*/ 43586 h 338"/>
              <a:gd name="T50" fmla="*/ 144049 w 514"/>
              <a:gd name="T51" fmla="*/ 111144 h 338"/>
              <a:gd name="T52" fmla="*/ 211996 w 514"/>
              <a:gd name="T53" fmla="*/ 178702 h 338"/>
              <a:gd name="T54" fmla="*/ 269616 w 514"/>
              <a:gd name="T55" fmla="*/ 130757 h 338"/>
              <a:gd name="T56" fmla="*/ 240806 w 514"/>
              <a:gd name="T57" fmla="*/ 130757 h 338"/>
              <a:gd name="T58" fmla="*/ 211996 w 514"/>
              <a:gd name="T59" fmla="*/ 149826 h 338"/>
              <a:gd name="T60" fmla="*/ 183186 w 514"/>
              <a:gd name="T61" fmla="*/ 120951 h 338"/>
              <a:gd name="T62" fmla="*/ 269616 w 514"/>
              <a:gd name="T63" fmla="*/ 120951 h 338"/>
              <a:gd name="T64" fmla="*/ 211996 w 514"/>
              <a:gd name="T65" fmla="*/ 43586 h 338"/>
              <a:gd name="T66" fmla="*/ 235914 w 514"/>
              <a:gd name="T67" fmla="*/ 96978 h 338"/>
              <a:gd name="T68" fmla="*/ 235914 w 514"/>
              <a:gd name="T69" fmla="*/ 96978 h 338"/>
              <a:gd name="T70" fmla="*/ 183186 w 514"/>
              <a:gd name="T71" fmla="*/ 96978 h 338"/>
              <a:gd name="T72" fmla="*/ 211996 w 514"/>
              <a:gd name="T73" fmla="*/ 68103 h 338"/>
              <a:gd name="T74" fmla="*/ 235914 w 514"/>
              <a:gd name="T75" fmla="*/ 96978 h 338"/>
              <a:gd name="T76" fmla="*/ 245698 w 514"/>
              <a:gd name="T77" fmla="*/ 9807 h 338"/>
              <a:gd name="T78" fmla="*/ 245698 w 514"/>
              <a:gd name="T79" fmla="*/ 9807 h 338"/>
              <a:gd name="T80" fmla="*/ 173402 w 514"/>
              <a:gd name="T81" fmla="*/ 9807 h 338"/>
              <a:gd name="T82" fmla="*/ 173402 w 514"/>
              <a:gd name="T83" fmla="*/ 33779 h 338"/>
              <a:gd name="T84" fmla="*/ 245698 w 514"/>
              <a:gd name="T85" fmla="*/ 33779 h 338"/>
              <a:gd name="T86" fmla="*/ 245698 w 514"/>
              <a:gd name="T87" fmla="*/ 9807 h 33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14" h="338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2" name="Freeform 75"/>
          <p:cNvSpPr>
            <a:spLocks noChangeArrowheads="1"/>
          </p:cNvSpPr>
          <p:nvPr userDrawn="1"/>
        </p:nvSpPr>
        <p:spPr bwMode="auto">
          <a:xfrm>
            <a:off x="1300060" y="6490329"/>
            <a:ext cx="69807" cy="129641"/>
          </a:xfrm>
          <a:custGeom>
            <a:avLst/>
            <a:gdLst>
              <a:gd name="T0" fmla="*/ 132814 w 249"/>
              <a:gd name="T1" fmla="*/ 43735 h 453"/>
              <a:gd name="T2" fmla="*/ 132814 w 249"/>
              <a:gd name="T3" fmla="*/ 43735 h 453"/>
              <a:gd name="T4" fmla="*/ 94791 w 249"/>
              <a:gd name="T5" fmla="*/ 43735 h 453"/>
              <a:gd name="T6" fmla="*/ 85687 w 249"/>
              <a:gd name="T7" fmla="*/ 58496 h 453"/>
              <a:gd name="T8" fmla="*/ 85687 w 249"/>
              <a:gd name="T9" fmla="*/ 87470 h 453"/>
              <a:gd name="T10" fmla="*/ 132814 w 249"/>
              <a:gd name="T11" fmla="*/ 87470 h 453"/>
              <a:gd name="T12" fmla="*/ 132814 w 249"/>
              <a:gd name="T13" fmla="*/ 126285 h 453"/>
              <a:gd name="T14" fmla="*/ 85687 w 249"/>
              <a:gd name="T15" fmla="*/ 126285 h 453"/>
              <a:gd name="T16" fmla="*/ 85687 w 249"/>
              <a:gd name="T17" fmla="*/ 247103 h 453"/>
              <a:gd name="T18" fmla="*/ 42308 w 249"/>
              <a:gd name="T19" fmla="*/ 247103 h 453"/>
              <a:gd name="T20" fmla="*/ 42308 w 249"/>
              <a:gd name="T21" fmla="*/ 126285 h 453"/>
              <a:gd name="T22" fmla="*/ 0 w 249"/>
              <a:gd name="T23" fmla="*/ 126285 h 453"/>
              <a:gd name="T24" fmla="*/ 0 w 249"/>
              <a:gd name="T25" fmla="*/ 87470 h 453"/>
              <a:gd name="T26" fmla="*/ 42308 w 249"/>
              <a:gd name="T27" fmla="*/ 87470 h 453"/>
              <a:gd name="T28" fmla="*/ 42308 w 249"/>
              <a:gd name="T29" fmla="*/ 63416 h 453"/>
              <a:gd name="T30" fmla="*/ 94791 w 249"/>
              <a:gd name="T31" fmla="*/ 0 h 453"/>
              <a:gd name="T32" fmla="*/ 132814 w 249"/>
              <a:gd name="T33" fmla="*/ 0 h 453"/>
              <a:gd name="T34" fmla="*/ 132814 w 249"/>
              <a:gd name="T35" fmla="*/ 43735 h 45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3" name="Freeform 85"/>
          <p:cNvSpPr>
            <a:spLocks noChangeArrowheads="1"/>
          </p:cNvSpPr>
          <p:nvPr userDrawn="1"/>
        </p:nvSpPr>
        <p:spPr bwMode="auto">
          <a:xfrm>
            <a:off x="978162" y="6502379"/>
            <a:ext cx="131303" cy="105541"/>
          </a:xfrm>
          <a:custGeom>
            <a:avLst/>
            <a:gdLst>
              <a:gd name="T0" fmla="*/ 250282 w 462"/>
              <a:gd name="T1" fmla="*/ 24258 h 374"/>
              <a:gd name="T2" fmla="*/ 250282 w 462"/>
              <a:gd name="T3" fmla="*/ 24258 h 374"/>
              <a:gd name="T4" fmla="*/ 221508 w 462"/>
              <a:gd name="T5" fmla="*/ 33962 h 374"/>
              <a:gd name="T6" fmla="*/ 240510 w 462"/>
              <a:gd name="T7" fmla="*/ 5391 h 374"/>
              <a:gd name="T8" fmla="*/ 211192 w 462"/>
              <a:gd name="T9" fmla="*/ 19407 h 374"/>
              <a:gd name="T10" fmla="*/ 173189 w 462"/>
              <a:gd name="T11" fmla="*/ 0 h 374"/>
              <a:gd name="T12" fmla="*/ 119983 w 462"/>
              <a:gd name="T13" fmla="*/ 52829 h 374"/>
              <a:gd name="T14" fmla="*/ 124870 w 462"/>
              <a:gd name="T15" fmla="*/ 62532 h 374"/>
              <a:gd name="T16" fmla="*/ 19002 w 462"/>
              <a:gd name="T17" fmla="*/ 10242 h 374"/>
              <a:gd name="T18" fmla="*/ 9229 w 462"/>
              <a:gd name="T19" fmla="*/ 38813 h 374"/>
              <a:gd name="T20" fmla="*/ 33118 w 462"/>
              <a:gd name="T21" fmla="*/ 81400 h 374"/>
              <a:gd name="T22" fmla="*/ 9229 w 462"/>
              <a:gd name="T23" fmla="*/ 72236 h 374"/>
              <a:gd name="T24" fmla="*/ 9229 w 462"/>
              <a:gd name="T25" fmla="*/ 72236 h 374"/>
              <a:gd name="T26" fmla="*/ 53205 w 462"/>
              <a:gd name="T27" fmla="*/ 124526 h 374"/>
              <a:gd name="T28" fmla="*/ 38004 w 462"/>
              <a:gd name="T29" fmla="*/ 124526 h 374"/>
              <a:gd name="T30" fmla="*/ 28774 w 462"/>
              <a:gd name="T31" fmla="*/ 124526 h 374"/>
              <a:gd name="T32" fmla="*/ 77093 w 462"/>
              <a:gd name="T33" fmla="*/ 158487 h 374"/>
              <a:gd name="T34" fmla="*/ 14116 w 462"/>
              <a:gd name="T35" fmla="*/ 182206 h 374"/>
              <a:gd name="T36" fmla="*/ 0 w 462"/>
              <a:gd name="T37" fmla="*/ 182206 h 374"/>
              <a:gd name="T38" fmla="*/ 77093 w 462"/>
              <a:gd name="T39" fmla="*/ 201074 h 374"/>
              <a:gd name="T40" fmla="*/ 221508 w 462"/>
              <a:gd name="T41" fmla="*/ 57681 h 374"/>
              <a:gd name="T42" fmla="*/ 221508 w 462"/>
              <a:gd name="T43" fmla="*/ 52829 h 374"/>
              <a:gd name="T44" fmla="*/ 250282 w 462"/>
              <a:gd name="T45" fmla="*/ 24258 h 37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62" h="374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8385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918298" y="1706879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097949" y="1706879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3508124" y="3762103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8687775" y="3762103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14400" y="6428563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 userDrawn="1"/>
        </p:nvSpPr>
        <p:spPr>
          <a:xfrm>
            <a:off x="1206293" y="6428563"/>
            <a:ext cx="253173" cy="253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>
            <a:off x="1486272" y="6428563"/>
            <a:ext cx="253173" cy="253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706790" y="6416649"/>
            <a:ext cx="12602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GRAPHICBULB</a:t>
            </a:r>
            <a:endParaRPr lang="en-US" sz="1200" b="1">
              <a:solidFill>
                <a:schemeClr val="bg1"/>
              </a:solidFill>
              <a:latin typeface="+mn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69"/>
          <p:cNvSpPr>
            <a:spLocks noChangeArrowheads="1"/>
          </p:cNvSpPr>
          <p:nvPr userDrawn="1"/>
        </p:nvSpPr>
        <p:spPr bwMode="auto">
          <a:xfrm>
            <a:off x="1545443" y="6506949"/>
            <a:ext cx="146261" cy="96400"/>
          </a:xfrm>
          <a:custGeom>
            <a:avLst/>
            <a:gdLst>
              <a:gd name="T0" fmla="*/ 110347 w 514"/>
              <a:gd name="T1" fmla="*/ 77365 h 338"/>
              <a:gd name="T2" fmla="*/ 110347 w 514"/>
              <a:gd name="T3" fmla="*/ 77365 h 338"/>
              <a:gd name="T4" fmla="*/ 134264 w 514"/>
              <a:gd name="T5" fmla="*/ 48489 h 338"/>
              <a:gd name="T6" fmla="*/ 86429 w 514"/>
              <a:gd name="T7" fmla="*/ 0 h 338"/>
              <a:gd name="T8" fmla="*/ 0 w 514"/>
              <a:gd name="T9" fmla="*/ 0 h 338"/>
              <a:gd name="T10" fmla="*/ 0 w 514"/>
              <a:gd name="T11" fmla="*/ 173798 h 338"/>
              <a:gd name="T12" fmla="*/ 86429 w 514"/>
              <a:gd name="T13" fmla="*/ 173798 h 338"/>
              <a:gd name="T14" fmla="*/ 139156 w 514"/>
              <a:gd name="T15" fmla="*/ 120951 h 338"/>
              <a:gd name="T16" fmla="*/ 110347 w 514"/>
              <a:gd name="T17" fmla="*/ 77365 h 338"/>
              <a:gd name="T18" fmla="*/ 38594 w 514"/>
              <a:gd name="T19" fmla="*/ 28876 h 338"/>
              <a:gd name="T20" fmla="*/ 38594 w 514"/>
              <a:gd name="T21" fmla="*/ 28876 h 338"/>
              <a:gd name="T22" fmla="*/ 86429 w 514"/>
              <a:gd name="T23" fmla="*/ 28876 h 338"/>
              <a:gd name="T24" fmla="*/ 101106 w 514"/>
              <a:gd name="T25" fmla="*/ 48489 h 338"/>
              <a:gd name="T26" fmla="*/ 81537 w 514"/>
              <a:gd name="T27" fmla="*/ 68103 h 338"/>
              <a:gd name="T28" fmla="*/ 38594 w 514"/>
              <a:gd name="T29" fmla="*/ 68103 h 338"/>
              <a:gd name="T30" fmla="*/ 38594 w 514"/>
              <a:gd name="T31" fmla="*/ 28876 h 338"/>
              <a:gd name="T32" fmla="*/ 86429 w 514"/>
              <a:gd name="T33" fmla="*/ 144923 h 338"/>
              <a:gd name="T34" fmla="*/ 86429 w 514"/>
              <a:gd name="T35" fmla="*/ 144923 h 338"/>
              <a:gd name="T36" fmla="*/ 38594 w 514"/>
              <a:gd name="T37" fmla="*/ 144923 h 338"/>
              <a:gd name="T38" fmla="*/ 38594 w 514"/>
              <a:gd name="T39" fmla="*/ 96978 h 338"/>
              <a:gd name="T40" fmla="*/ 86429 w 514"/>
              <a:gd name="T41" fmla="*/ 96978 h 338"/>
              <a:gd name="T42" fmla="*/ 105454 w 514"/>
              <a:gd name="T43" fmla="*/ 120951 h 338"/>
              <a:gd name="T44" fmla="*/ 86429 w 514"/>
              <a:gd name="T45" fmla="*/ 144923 h 338"/>
              <a:gd name="T46" fmla="*/ 211996 w 514"/>
              <a:gd name="T47" fmla="*/ 43586 h 338"/>
              <a:gd name="T48" fmla="*/ 211996 w 514"/>
              <a:gd name="T49" fmla="*/ 43586 h 338"/>
              <a:gd name="T50" fmla="*/ 144049 w 514"/>
              <a:gd name="T51" fmla="*/ 111144 h 338"/>
              <a:gd name="T52" fmla="*/ 211996 w 514"/>
              <a:gd name="T53" fmla="*/ 178702 h 338"/>
              <a:gd name="T54" fmla="*/ 269616 w 514"/>
              <a:gd name="T55" fmla="*/ 130757 h 338"/>
              <a:gd name="T56" fmla="*/ 240806 w 514"/>
              <a:gd name="T57" fmla="*/ 130757 h 338"/>
              <a:gd name="T58" fmla="*/ 211996 w 514"/>
              <a:gd name="T59" fmla="*/ 149826 h 338"/>
              <a:gd name="T60" fmla="*/ 183186 w 514"/>
              <a:gd name="T61" fmla="*/ 120951 h 338"/>
              <a:gd name="T62" fmla="*/ 269616 w 514"/>
              <a:gd name="T63" fmla="*/ 120951 h 338"/>
              <a:gd name="T64" fmla="*/ 211996 w 514"/>
              <a:gd name="T65" fmla="*/ 43586 h 338"/>
              <a:gd name="T66" fmla="*/ 235914 w 514"/>
              <a:gd name="T67" fmla="*/ 96978 h 338"/>
              <a:gd name="T68" fmla="*/ 235914 w 514"/>
              <a:gd name="T69" fmla="*/ 96978 h 338"/>
              <a:gd name="T70" fmla="*/ 183186 w 514"/>
              <a:gd name="T71" fmla="*/ 96978 h 338"/>
              <a:gd name="T72" fmla="*/ 211996 w 514"/>
              <a:gd name="T73" fmla="*/ 68103 h 338"/>
              <a:gd name="T74" fmla="*/ 235914 w 514"/>
              <a:gd name="T75" fmla="*/ 96978 h 338"/>
              <a:gd name="T76" fmla="*/ 245698 w 514"/>
              <a:gd name="T77" fmla="*/ 9807 h 338"/>
              <a:gd name="T78" fmla="*/ 245698 w 514"/>
              <a:gd name="T79" fmla="*/ 9807 h 338"/>
              <a:gd name="T80" fmla="*/ 173402 w 514"/>
              <a:gd name="T81" fmla="*/ 9807 h 338"/>
              <a:gd name="T82" fmla="*/ 173402 w 514"/>
              <a:gd name="T83" fmla="*/ 33779 h 338"/>
              <a:gd name="T84" fmla="*/ 245698 w 514"/>
              <a:gd name="T85" fmla="*/ 33779 h 338"/>
              <a:gd name="T86" fmla="*/ 245698 w 514"/>
              <a:gd name="T87" fmla="*/ 9807 h 33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14" h="338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2" name="Freeform 75"/>
          <p:cNvSpPr>
            <a:spLocks noChangeArrowheads="1"/>
          </p:cNvSpPr>
          <p:nvPr userDrawn="1"/>
        </p:nvSpPr>
        <p:spPr bwMode="auto">
          <a:xfrm>
            <a:off x="1300060" y="6490329"/>
            <a:ext cx="69807" cy="129641"/>
          </a:xfrm>
          <a:custGeom>
            <a:avLst/>
            <a:gdLst>
              <a:gd name="T0" fmla="*/ 132814 w 249"/>
              <a:gd name="T1" fmla="*/ 43735 h 453"/>
              <a:gd name="T2" fmla="*/ 132814 w 249"/>
              <a:gd name="T3" fmla="*/ 43735 h 453"/>
              <a:gd name="T4" fmla="*/ 94791 w 249"/>
              <a:gd name="T5" fmla="*/ 43735 h 453"/>
              <a:gd name="T6" fmla="*/ 85687 w 249"/>
              <a:gd name="T7" fmla="*/ 58496 h 453"/>
              <a:gd name="T8" fmla="*/ 85687 w 249"/>
              <a:gd name="T9" fmla="*/ 87470 h 453"/>
              <a:gd name="T10" fmla="*/ 132814 w 249"/>
              <a:gd name="T11" fmla="*/ 87470 h 453"/>
              <a:gd name="T12" fmla="*/ 132814 w 249"/>
              <a:gd name="T13" fmla="*/ 126285 h 453"/>
              <a:gd name="T14" fmla="*/ 85687 w 249"/>
              <a:gd name="T15" fmla="*/ 126285 h 453"/>
              <a:gd name="T16" fmla="*/ 85687 w 249"/>
              <a:gd name="T17" fmla="*/ 247103 h 453"/>
              <a:gd name="T18" fmla="*/ 42308 w 249"/>
              <a:gd name="T19" fmla="*/ 247103 h 453"/>
              <a:gd name="T20" fmla="*/ 42308 w 249"/>
              <a:gd name="T21" fmla="*/ 126285 h 453"/>
              <a:gd name="T22" fmla="*/ 0 w 249"/>
              <a:gd name="T23" fmla="*/ 126285 h 453"/>
              <a:gd name="T24" fmla="*/ 0 w 249"/>
              <a:gd name="T25" fmla="*/ 87470 h 453"/>
              <a:gd name="T26" fmla="*/ 42308 w 249"/>
              <a:gd name="T27" fmla="*/ 87470 h 453"/>
              <a:gd name="T28" fmla="*/ 42308 w 249"/>
              <a:gd name="T29" fmla="*/ 63416 h 453"/>
              <a:gd name="T30" fmla="*/ 94791 w 249"/>
              <a:gd name="T31" fmla="*/ 0 h 453"/>
              <a:gd name="T32" fmla="*/ 132814 w 249"/>
              <a:gd name="T33" fmla="*/ 0 h 453"/>
              <a:gd name="T34" fmla="*/ 132814 w 249"/>
              <a:gd name="T35" fmla="*/ 43735 h 45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3" name="Freeform 85"/>
          <p:cNvSpPr>
            <a:spLocks noChangeArrowheads="1"/>
          </p:cNvSpPr>
          <p:nvPr userDrawn="1"/>
        </p:nvSpPr>
        <p:spPr bwMode="auto">
          <a:xfrm>
            <a:off x="978162" y="6502379"/>
            <a:ext cx="131303" cy="105541"/>
          </a:xfrm>
          <a:custGeom>
            <a:avLst/>
            <a:gdLst>
              <a:gd name="T0" fmla="*/ 250282 w 462"/>
              <a:gd name="T1" fmla="*/ 24258 h 374"/>
              <a:gd name="T2" fmla="*/ 250282 w 462"/>
              <a:gd name="T3" fmla="*/ 24258 h 374"/>
              <a:gd name="T4" fmla="*/ 221508 w 462"/>
              <a:gd name="T5" fmla="*/ 33962 h 374"/>
              <a:gd name="T6" fmla="*/ 240510 w 462"/>
              <a:gd name="T7" fmla="*/ 5391 h 374"/>
              <a:gd name="T8" fmla="*/ 211192 w 462"/>
              <a:gd name="T9" fmla="*/ 19407 h 374"/>
              <a:gd name="T10" fmla="*/ 173189 w 462"/>
              <a:gd name="T11" fmla="*/ 0 h 374"/>
              <a:gd name="T12" fmla="*/ 119983 w 462"/>
              <a:gd name="T13" fmla="*/ 52829 h 374"/>
              <a:gd name="T14" fmla="*/ 124870 w 462"/>
              <a:gd name="T15" fmla="*/ 62532 h 374"/>
              <a:gd name="T16" fmla="*/ 19002 w 462"/>
              <a:gd name="T17" fmla="*/ 10242 h 374"/>
              <a:gd name="T18" fmla="*/ 9229 w 462"/>
              <a:gd name="T19" fmla="*/ 38813 h 374"/>
              <a:gd name="T20" fmla="*/ 33118 w 462"/>
              <a:gd name="T21" fmla="*/ 81400 h 374"/>
              <a:gd name="T22" fmla="*/ 9229 w 462"/>
              <a:gd name="T23" fmla="*/ 72236 h 374"/>
              <a:gd name="T24" fmla="*/ 9229 w 462"/>
              <a:gd name="T25" fmla="*/ 72236 h 374"/>
              <a:gd name="T26" fmla="*/ 53205 w 462"/>
              <a:gd name="T27" fmla="*/ 124526 h 374"/>
              <a:gd name="T28" fmla="*/ 38004 w 462"/>
              <a:gd name="T29" fmla="*/ 124526 h 374"/>
              <a:gd name="T30" fmla="*/ 28774 w 462"/>
              <a:gd name="T31" fmla="*/ 124526 h 374"/>
              <a:gd name="T32" fmla="*/ 77093 w 462"/>
              <a:gd name="T33" fmla="*/ 158487 h 374"/>
              <a:gd name="T34" fmla="*/ 14116 w 462"/>
              <a:gd name="T35" fmla="*/ 182206 h 374"/>
              <a:gd name="T36" fmla="*/ 0 w 462"/>
              <a:gd name="T37" fmla="*/ 182206 h 374"/>
              <a:gd name="T38" fmla="*/ 77093 w 462"/>
              <a:gd name="T39" fmla="*/ 201074 h 374"/>
              <a:gd name="T40" fmla="*/ 221508 w 462"/>
              <a:gd name="T41" fmla="*/ 57681 h 374"/>
              <a:gd name="T42" fmla="*/ 221508 w 462"/>
              <a:gd name="T43" fmla="*/ 52829 h 374"/>
              <a:gd name="T44" fmla="*/ 250282 w 462"/>
              <a:gd name="T45" fmla="*/ 24258 h 37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62" h="374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2561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1118752" y="1917215"/>
            <a:ext cx="4760037" cy="2678153"/>
          </a:xfrm>
          <a:custGeom>
            <a:avLst/>
            <a:gdLst>
              <a:gd name="connsiteX0" fmla="*/ 0 w 4760037"/>
              <a:gd name="connsiteY0" fmla="*/ 0 h 2678153"/>
              <a:gd name="connsiteX1" fmla="*/ 4760037 w 4760037"/>
              <a:gd name="connsiteY1" fmla="*/ 0 h 2678153"/>
              <a:gd name="connsiteX2" fmla="*/ 4760037 w 4760037"/>
              <a:gd name="connsiteY2" fmla="*/ 2678153 h 2678153"/>
              <a:gd name="connsiteX3" fmla="*/ 0 w 4760037"/>
              <a:gd name="connsiteY3" fmla="*/ 2678153 h 267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0037" h="2678153">
                <a:moveTo>
                  <a:pt x="0" y="0"/>
                </a:moveTo>
                <a:lnTo>
                  <a:pt x="4760037" y="0"/>
                </a:lnTo>
                <a:lnTo>
                  <a:pt x="4760037" y="2678153"/>
                </a:lnTo>
                <a:lnTo>
                  <a:pt x="0" y="267815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6" name="Oval 5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914400" y="6428563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1206293" y="6428563"/>
            <a:ext cx="253173" cy="253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1486272" y="6428563"/>
            <a:ext cx="253173" cy="253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706790" y="6416649"/>
            <a:ext cx="12602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GRAPHICBULB</a:t>
            </a:r>
            <a:endParaRPr lang="en-US" sz="1200" b="1">
              <a:solidFill>
                <a:schemeClr val="bg1"/>
              </a:solidFill>
              <a:latin typeface="+mn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69"/>
          <p:cNvSpPr>
            <a:spLocks noChangeArrowheads="1"/>
          </p:cNvSpPr>
          <p:nvPr userDrawn="1"/>
        </p:nvSpPr>
        <p:spPr bwMode="auto">
          <a:xfrm>
            <a:off x="1545443" y="6506949"/>
            <a:ext cx="146261" cy="96400"/>
          </a:xfrm>
          <a:custGeom>
            <a:avLst/>
            <a:gdLst>
              <a:gd name="T0" fmla="*/ 110347 w 514"/>
              <a:gd name="T1" fmla="*/ 77365 h 338"/>
              <a:gd name="T2" fmla="*/ 110347 w 514"/>
              <a:gd name="T3" fmla="*/ 77365 h 338"/>
              <a:gd name="T4" fmla="*/ 134264 w 514"/>
              <a:gd name="T5" fmla="*/ 48489 h 338"/>
              <a:gd name="T6" fmla="*/ 86429 w 514"/>
              <a:gd name="T7" fmla="*/ 0 h 338"/>
              <a:gd name="T8" fmla="*/ 0 w 514"/>
              <a:gd name="T9" fmla="*/ 0 h 338"/>
              <a:gd name="T10" fmla="*/ 0 w 514"/>
              <a:gd name="T11" fmla="*/ 173798 h 338"/>
              <a:gd name="T12" fmla="*/ 86429 w 514"/>
              <a:gd name="T13" fmla="*/ 173798 h 338"/>
              <a:gd name="T14" fmla="*/ 139156 w 514"/>
              <a:gd name="T15" fmla="*/ 120951 h 338"/>
              <a:gd name="T16" fmla="*/ 110347 w 514"/>
              <a:gd name="T17" fmla="*/ 77365 h 338"/>
              <a:gd name="T18" fmla="*/ 38594 w 514"/>
              <a:gd name="T19" fmla="*/ 28876 h 338"/>
              <a:gd name="T20" fmla="*/ 38594 w 514"/>
              <a:gd name="T21" fmla="*/ 28876 h 338"/>
              <a:gd name="T22" fmla="*/ 86429 w 514"/>
              <a:gd name="T23" fmla="*/ 28876 h 338"/>
              <a:gd name="T24" fmla="*/ 101106 w 514"/>
              <a:gd name="T25" fmla="*/ 48489 h 338"/>
              <a:gd name="T26" fmla="*/ 81537 w 514"/>
              <a:gd name="T27" fmla="*/ 68103 h 338"/>
              <a:gd name="T28" fmla="*/ 38594 w 514"/>
              <a:gd name="T29" fmla="*/ 68103 h 338"/>
              <a:gd name="T30" fmla="*/ 38594 w 514"/>
              <a:gd name="T31" fmla="*/ 28876 h 338"/>
              <a:gd name="T32" fmla="*/ 86429 w 514"/>
              <a:gd name="T33" fmla="*/ 144923 h 338"/>
              <a:gd name="T34" fmla="*/ 86429 w 514"/>
              <a:gd name="T35" fmla="*/ 144923 h 338"/>
              <a:gd name="T36" fmla="*/ 38594 w 514"/>
              <a:gd name="T37" fmla="*/ 144923 h 338"/>
              <a:gd name="T38" fmla="*/ 38594 w 514"/>
              <a:gd name="T39" fmla="*/ 96978 h 338"/>
              <a:gd name="T40" fmla="*/ 86429 w 514"/>
              <a:gd name="T41" fmla="*/ 96978 h 338"/>
              <a:gd name="T42" fmla="*/ 105454 w 514"/>
              <a:gd name="T43" fmla="*/ 120951 h 338"/>
              <a:gd name="T44" fmla="*/ 86429 w 514"/>
              <a:gd name="T45" fmla="*/ 144923 h 338"/>
              <a:gd name="T46" fmla="*/ 211996 w 514"/>
              <a:gd name="T47" fmla="*/ 43586 h 338"/>
              <a:gd name="T48" fmla="*/ 211996 w 514"/>
              <a:gd name="T49" fmla="*/ 43586 h 338"/>
              <a:gd name="T50" fmla="*/ 144049 w 514"/>
              <a:gd name="T51" fmla="*/ 111144 h 338"/>
              <a:gd name="T52" fmla="*/ 211996 w 514"/>
              <a:gd name="T53" fmla="*/ 178702 h 338"/>
              <a:gd name="T54" fmla="*/ 269616 w 514"/>
              <a:gd name="T55" fmla="*/ 130757 h 338"/>
              <a:gd name="T56" fmla="*/ 240806 w 514"/>
              <a:gd name="T57" fmla="*/ 130757 h 338"/>
              <a:gd name="T58" fmla="*/ 211996 w 514"/>
              <a:gd name="T59" fmla="*/ 149826 h 338"/>
              <a:gd name="T60" fmla="*/ 183186 w 514"/>
              <a:gd name="T61" fmla="*/ 120951 h 338"/>
              <a:gd name="T62" fmla="*/ 269616 w 514"/>
              <a:gd name="T63" fmla="*/ 120951 h 338"/>
              <a:gd name="T64" fmla="*/ 211996 w 514"/>
              <a:gd name="T65" fmla="*/ 43586 h 338"/>
              <a:gd name="T66" fmla="*/ 235914 w 514"/>
              <a:gd name="T67" fmla="*/ 96978 h 338"/>
              <a:gd name="T68" fmla="*/ 235914 w 514"/>
              <a:gd name="T69" fmla="*/ 96978 h 338"/>
              <a:gd name="T70" fmla="*/ 183186 w 514"/>
              <a:gd name="T71" fmla="*/ 96978 h 338"/>
              <a:gd name="T72" fmla="*/ 211996 w 514"/>
              <a:gd name="T73" fmla="*/ 68103 h 338"/>
              <a:gd name="T74" fmla="*/ 235914 w 514"/>
              <a:gd name="T75" fmla="*/ 96978 h 338"/>
              <a:gd name="T76" fmla="*/ 245698 w 514"/>
              <a:gd name="T77" fmla="*/ 9807 h 338"/>
              <a:gd name="T78" fmla="*/ 245698 w 514"/>
              <a:gd name="T79" fmla="*/ 9807 h 338"/>
              <a:gd name="T80" fmla="*/ 173402 w 514"/>
              <a:gd name="T81" fmla="*/ 9807 h 338"/>
              <a:gd name="T82" fmla="*/ 173402 w 514"/>
              <a:gd name="T83" fmla="*/ 33779 h 338"/>
              <a:gd name="T84" fmla="*/ 245698 w 514"/>
              <a:gd name="T85" fmla="*/ 33779 h 338"/>
              <a:gd name="T86" fmla="*/ 245698 w 514"/>
              <a:gd name="T87" fmla="*/ 9807 h 33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14" h="338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6" name="Freeform 75"/>
          <p:cNvSpPr>
            <a:spLocks noChangeArrowheads="1"/>
          </p:cNvSpPr>
          <p:nvPr userDrawn="1"/>
        </p:nvSpPr>
        <p:spPr bwMode="auto">
          <a:xfrm>
            <a:off x="1300060" y="6490329"/>
            <a:ext cx="69807" cy="129641"/>
          </a:xfrm>
          <a:custGeom>
            <a:avLst/>
            <a:gdLst>
              <a:gd name="T0" fmla="*/ 132814 w 249"/>
              <a:gd name="T1" fmla="*/ 43735 h 453"/>
              <a:gd name="T2" fmla="*/ 132814 w 249"/>
              <a:gd name="T3" fmla="*/ 43735 h 453"/>
              <a:gd name="T4" fmla="*/ 94791 w 249"/>
              <a:gd name="T5" fmla="*/ 43735 h 453"/>
              <a:gd name="T6" fmla="*/ 85687 w 249"/>
              <a:gd name="T7" fmla="*/ 58496 h 453"/>
              <a:gd name="T8" fmla="*/ 85687 w 249"/>
              <a:gd name="T9" fmla="*/ 87470 h 453"/>
              <a:gd name="T10" fmla="*/ 132814 w 249"/>
              <a:gd name="T11" fmla="*/ 87470 h 453"/>
              <a:gd name="T12" fmla="*/ 132814 w 249"/>
              <a:gd name="T13" fmla="*/ 126285 h 453"/>
              <a:gd name="T14" fmla="*/ 85687 w 249"/>
              <a:gd name="T15" fmla="*/ 126285 h 453"/>
              <a:gd name="T16" fmla="*/ 85687 w 249"/>
              <a:gd name="T17" fmla="*/ 247103 h 453"/>
              <a:gd name="T18" fmla="*/ 42308 w 249"/>
              <a:gd name="T19" fmla="*/ 247103 h 453"/>
              <a:gd name="T20" fmla="*/ 42308 w 249"/>
              <a:gd name="T21" fmla="*/ 126285 h 453"/>
              <a:gd name="T22" fmla="*/ 0 w 249"/>
              <a:gd name="T23" fmla="*/ 126285 h 453"/>
              <a:gd name="T24" fmla="*/ 0 w 249"/>
              <a:gd name="T25" fmla="*/ 87470 h 453"/>
              <a:gd name="T26" fmla="*/ 42308 w 249"/>
              <a:gd name="T27" fmla="*/ 87470 h 453"/>
              <a:gd name="T28" fmla="*/ 42308 w 249"/>
              <a:gd name="T29" fmla="*/ 63416 h 453"/>
              <a:gd name="T30" fmla="*/ 94791 w 249"/>
              <a:gd name="T31" fmla="*/ 0 h 453"/>
              <a:gd name="T32" fmla="*/ 132814 w 249"/>
              <a:gd name="T33" fmla="*/ 0 h 453"/>
              <a:gd name="T34" fmla="*/ 132814 w 249"/>
              <a:gd name="T35" fmla="*/ 43735 h 45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7" name="Freeform 85"/>
          <p:cNvSpPr>
            <a:spLocks noChangeArrowheads="1"/>
          </p:cNvSpPr>
          <p:nvPr userDrawn="1"/>
        </p:nvSpPr>
        <p:spPr bwMode="auto">
          <a:xfrm>
            <a:off x="978162" y="6502379"/>
            <a:ext cx="131303" cy="105541"/>
          </a:xfrm>
          <a:custGeom>
            <a:avLst/>
            <a:gdLst>
              <a:gd name="T0" fmla="*/ 250282 w 462"/>
              <a:gd name="T1" fmla="*/ 24258 h 374"/>
              <a:gd name="T2" fmla="*/ 250282 w 462"/>
              <a:gd name="T3" fmla="*/ 24258 h 374"/>
              <a:gd name="T4" fmla="*/ 221508 w 462"/>
              <a:gd name="T5" fmla="*/ 33962 h 374"/>
              <a:gd name="T6" fmla="*/ 240510 w 462"/>
              <a:gd name="T7" fmla="*/ 5391 h 374"/>
              <a:gd name="T8" fmla="*/ 211192 w 462"/>
              <a:gd name="T9" fmla="*/ 19407 h 374"/>
              <a:gd name="T10" fmla="*/ 173189 w 462"/>
              <a:gd name="T11" fmla="*/ 0 h 374"/>
              <a:gd name="T12" fmla="*/ 119983 w 462"/>
              <a:gd name="T13" fmla="*/ 52829 h 374"/>
              <a:gd name="T14" fmla="*/ 124870 w 462"/>
              <a:gd name="T15" fmla="*/ 62532 h 374"/>
              <a:gd name="T16" fmla="*/ 19002 w 462"/>
              <a:gd name="T17" fmla="*/ 10242 h 374"/>
              <a:gd name="T18" fmla="*/ 9229 w 462"/>
              <a:gd name="T19" fmla="*/ 38813 h 374"/>
              <a:gd name="T20" fmla="*/ 33118 w 462"/>
              <a:gd name="T21" fmla="*/ 81400 h 374"/>
              <a:gd name="T22" fmla="*/ 9229 w 462"/>
              <a:gd name="T23" fmla="*/ 72236 h 374"/>
              <a:gd name="T24" fmla="*/ 9229 w 462"/>
              <a:gd name="T25" fmla="*/ 72236 h 374"/>
              <a:gd name="T26" fmla="*/ 53205 w 462"/>
              <a:gd name="T27" fmla="*/ 124526 h 374"/>
              <a:gd name="T28" fmla="*/ 38004 w 462"/>
              <a:gd name="T29" fmla="*/ 124526 h 374"/>
              <a:gd name="T30" fmla="*/ 28774 w 462"/>
              <a:gd name="T31" fmla="*/ 124526 h 374"/>
              <a:gd name="T32" fmla="*/ 77093 w 462"/>
              <a:gd name="T33" fmla="*/ 158487 h 374"/>
              <a:gd name="T34" fmla="*/ 14116 w 462"/>
              <a:gd name="T35" fmla="*/ 182206 h 374"/>
              <a:gd name="T36" fmla="*/ 0 w 462"/>
              <a:gd name="T37" fmla="*/ 182206 h 374"/>
              <a:gd name="T38" fmla="*/ 77093 w 462"/>
              <a:gd name="T39" fmla="*/ 201074 h 374"/>
              <a:gd name="T40" fmla="*/ 221508 w 462"/>
              <a:gd name="T41" fmla="*/ 57681 h 374"/>
              <a:gd name="T42" fmla="*/ 221508 w 462"/>
              <a:gd name="T43" fmla="*/ 52829 h 374"/>
              <a:gd name="T44" fmla="*/ 250282 w 462"/>
              <a:gd name="T45" fmla="*/ 24258 h 37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62" h="374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2247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837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0" y="669978"/>
            <a:ext cx="4764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ULTIMATE FIGHTING CHAMPIONSHIP</a:t>
            </a:r>
            <a:endParaRPr lang="en-US" sz="20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58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5000" y="2235219"/>
            <a:ext cx="393450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GB" sz="1400" dirty="0" smtClean="0">
                <a:solidFill>
                  <a:schemeClr val="bg1"/>
                </a:solidFill>
              </a:rPr>
              <a:t>This is a type </a:t>
            </a:r>
            <a:r>
              <a:rPr lang="en-GB" sz="1400" dirty="0">
                <a:solidFill>
                  <a:schemeClr val="bg1"/>
                </a:solidFill>
              </a:rPr>
              <a:t>of non-probability sampling that is </a:t>
            </a:r>
            <a:r>
              <a:rPr lang="en-GB" sz="1400" dirty="0" smtClean="0">
                <a:solidFill>
                  <a:schemeClr val="bg1"/>
                </a:solidFill>
              </a:rPr>
              <a:t>used  </a:t>
            </a:r>
            <a:r>
              <a:rPr lang="en-GB" sz="1400" dirty="0">
                <a:solidFill>
                  <a:schemeClr val="bg1"/>
                </a:solidFill>
              </a:rPr>
              <a:t>when one </a:t>
            </a:r>
            <a:r>
              <a:rPr lang="en-GB" sz="1400" dirty="0" smtClean="0">
                <a:solidFill>
                  <a:schemeClr val="bg1"/>
                </a:solidFill>
              </a:rPr>
              <a:t>relies on their judgement  when choosing a subset of data from a whole population to be used in analysis.</a:t>
            </a:r>
          </a:p>
          <a:p>
            <a:pPr>
              <a:lnSpc>
                <a:spcPct val="130000"/>
              </a:lnSpc>
            </a:pPr>
            <a:endParaRPr lang="en-GB" sz="1200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549" y="345904"/>
            <a:ext cx="4416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Purposive  Sampling</a:t>
            </a:r>
            <a:endParaRPr lang="en-US" sz="36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03200" y="1029481"/>
            <a:ext cx="4064000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1" r="18171"/>
          <a:stretch>
            <a:fillRect/>
          </a:stretch>
        </p:blipFill>
        <p:spPr>
          <a:xfrm>
            <a:off x="5715000" y="0"/>
            <a:ext cx="6477000" cy="6858000"/>
          </a:xfrm>
        </p:spPr>
      </p:pic>
    </p:spTree>
    <p:extLst>
      <p:ext uri="{BB962C8B-B14F-4D97-AF65-F5344CB8AC3E}">
        <p14:creationId xmlns:p14="http://schemas.microsoft.com/office/powerpoint/2010/main" val="39006033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4190" y="357102"/>
            <a:ext cx="4049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Hypothesis Testing</a:t>
            </a:r>
            <a:endParaRPr lang="en-US" sz="36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18298" y="1029481"/>
            <a:ext cx="37553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37390" y="2200810"/>
            <a:ext cx="4423610" cy="353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Null hypothesis</a:t>
            </a:r>
            <a:r>
              <a:rPr lang="en-GB" sz="1400" b="1" dirty="0" smtClean="0">
                <a:solidFill>
                  <a:schemeClr val="bg1"/>
                </a:solidFill>
              </a:rPr>
              <a:t>.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b="1" dirty="0" err="1">
                <a:solidFill>
                  <a:schemeClr val="bg1"/>
                </a:solidFill>
              </a:rPr>
              <a:t>Ho</a:t>
            </a:r>
            <a:r>
              <a:rPr lang="en-GB" sz="1400" dirty="0">
                <a:solidFill>
                  <a:schemeClr val="bg1"/>
                </a:solidFill>
              </a:rPr>
              <a:t>: The average Body Mass index of UFC lightweight players is </a:t>
            </a:r>
            <a:r>
              <a:rPr lang="en-GB" sz="1400" dirty="0" smtClean="0">
                <a:solidFill>
                  <a:schemeClr val="bg1"/>
                </a:solidFill>
              </a:rPr>
              <a:t>25.1.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 err="1">
                <a:solidFill>
                  <a:schemeClr val="bg1"/>
                </a:solidFill>
              </a:rPr>
              <a:t>Ho</a:t>
            </a:r>
            <a:r>
              <a:rPr lang="en-GB" sz="1400" dirty="0">
                <a:solidFill>
                  <a:schemeClr val="bg1"/>
                </a:solidFill>
              </a:rPr>
              <a:t>: </a:t>
            </a:r>
            <a:r>
              <a:rPr lang="en-GB" sz="1400" dirty="0" err="1">
                <a:solidFill>
                  <a:schemeClr val="bg1"/>
                </a:solidFill>
              </a:rPr>
              <a:t>Uo</a:t>
            </a:r>
            <a:r>
              <a:rPr lang="en-GB" sz="1400" dirty="0">
                <a:solidFill>
                  <a:schemeClr val="bg1"/>
                </a:solidFill>
              </a:rPr>
              <a:t> = </a:t>
            </a:r>
            <a:r>
              <a:rPr lang="en-GB" sz="1400" dirty="0" smtClean="0">
                <a:solidFill>
                  <a:schemeClr val="bg1"/>
                </a:solidFill>
              </a:rPr>
              <a:t>21.5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endParaRPr lang="en-GB" sz="1400" dirty="0" smtClean="0">
              <a:solidFill>
                <a:schemeClr val="bg1"/>
              </a:solidFill>
            </a:endParaRPr>
          </a:p>
          <a:p>
            <a:r>
              <a:rPr lang="en-GB" sz="1400" b="1" dirty="0">
                <a:solidFill>
                  <a:schemeClr val="bg1"/>
                </a:solidFill>
              </a:rPr>
              <a:t>Alternative hypothesis</a:t>
            </a:r>
            <a:r>
              <a:rPr lang="en-GB" sz="1400" b="1" dirty="0" smtClean="0">
                <a:solidFill>
                  <a:schemeClr val="bg1"/>
                </a:solidFill>
              </a:rPr>
              <a:t>.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b="1" dirty="0">
                <a:solidFill>
                  <a:schemeClr val="bg1"/>
                </a:solidFill>
              </a:rPr>
              <a:t>H1</a:t>
            </a:r>
            <a:r>
              <a:rPr lang="en-GB" sz="1400" dirty="0">
                <a:solidFill>
                  <a:schemeClr val="bg1"/>
                </a:solidFill>
              </a:rPr>
              <a:t>: The average Body Mass index of UFC lightweight players is not 25.1</a:t>
            </a:r>
            <a:r>
              <a:rPr lang="en-GB" sz="1400" dirty="0" smtClean="0">
                <a:solidFill>
                  <a:schemeClr val="bg1"/>
                </a:solidFill>
              </a:rPr>
              <a:t>.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 err="1">
                <a:solidFill>
                  <a:schemeClr val="bg1"/>
                </a:solidFill>
              </a:rPr>
              <a:t>Ho</a:t>
            </a:r>
            <a:r>
              <a:rPr lang="en-GB" sz="1400" dirty="0">
                <a:solidFill>
                  <a:schemeClr val="bg1"/>
                </a:solidFill>
              </a:rPr>
              <a:t>: U1 != 21.5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305556" y="4651910"/>
            <a:ext cx="2096366" cy="307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. 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136" y="1866900"/>
            <a:ext cx="1882839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34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4190" y="357102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Interpretation</a:t>
            </a:r>
            <a:endParaRPr lang="en-US" sz="36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18298" y="1029481"/>
            <a:ext cx="26885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37390" y="2200810"/>
            <a:ext cx="4423610" cy="2886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The null hypothesis is rejected when:</a:t>
            </a:r>
          </a:p>
          <a:p>
            <a:r>
              <a:rPr lang="en-GB" sz="1400" dirty="0">
                <a:solidFill>
                  <a:schemeClr val="bg1"/>
                </a:solidFill>
              </a:rPr>
              <a:t>P-Value &lt; </a:t>
            </a:r>
            <a:r>
              <a:rPr lang="en-GB" sz="1400" dirty="0" smtClean="0">
                <a:solidFill>
                  <a:schemeClr val="bg1"/>
                </a:solidFill>
              </a:rPr>
              <a:t>significance level.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In this research the P-Value is less than the alpha </a:t>
            </a:r>
            <a:r>
              <a:rPr lang="en-GB" sz="1400" dirty="0" smtClean="0">
                <a:solidFill>
                  <a:schemeClr val="bg1"/>
                </a:solidFill>
              </a:rPr>
              <a:t>level</a:t>
            </a:r>
          </a:p>
          <a:p>
            <a:r>
              <a:rPr lang="en-GB" sz="1400" dirty="0" smtClean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i.e. 0.0 &lt; 0.05. </a:t>
            </a:r>
            <a:endParaRPr lang="en-GB" sz="1400" dirty="0" smtClean="0">
              <a:solidFill>
                <a:schemeClr val="bg1"/>
              </a:solidFill>
            </a:endParaRPr>
          </a:p>
          <a:p>
            <a:endParaRPr lang="en-GB" sz="1400" dirty="0" smtClean="0">
              <a:solidFill>
                <a:schemeClr val="bg1"/>
              </a:solidFill>
            </a:endParaRPr>
          </a:p>
          <a:p>
            <a:r>
              <a:rPr lang="en-GB" sz="1400" dirty="0" smtClean="0">
                <a:solidFill>
                  <a:schemeClr val="bg1"/>
                </a:solidFill>
              </a:rPr>
              <a:t>In </a:t>
            </a:r>
            <a:r>
              <a:rPr lang="en-GB" sz="1400" dirty="0">
                <a:solidFill>
                  <a:schemeClr val="bg1"/>
                </a:solidFill>
              </a:rPr>
              <a:t>this case we reject the null hypothesis and conclude that:</a:t>
            </a:r>
          </a:p>
          <a:p>
            <a:r>
              <a:rPr lang="en-GB" sz="1400" dirty="0">
                <a:solidFill>
                  <a:schemeClr val="bg1"/>
                </a:solidFill>
              </a:rPr>
              <a:t>The average Body Mass index of UFC lightweight players is not 25.1.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305556" y="4651910"/>
            <a:ext cx="2096366" cy="307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. 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00" y="1295400"/>
            <a:ext cx="25654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2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57101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Questions?</a:t>
            </a:r>
            <a:endParaRPr lang="en-US" sz="36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03200" y="1003432"/>
            <a:ext cx="2082800" cy="26049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9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34190" y="357102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About</a:t>
            </a:r>
            <a:endParaRPr lang="en-US" sz="32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918298" y="1029481"/>
            <a:ext cx="10375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34190" y="5172779"/>
            <a:ext cx="2666999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.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714035"/>
            <a:ext cx="44396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The dataset  contains a  </a:t>
            </a:r>
            <a:r>
              <a:rPr lang="en-GB" sz="1600" dirty="0"/>
              <a:t>list of every UFC fight in the history of the </a:t>
            </a:r>
            <a:r>
              <a:rPr lang="en-GB" sz="1600" dirty="0" smtClean="0"/>
              <a:t>organisation</a:t>
            </a:r>
            <a:r>
              <a:rPr lang="en-GB" sz="1600" dirty="0"/>
              <a:t> </a:t>
            </a:r>
            <a:r>
              <a:rPr lang="en-GB" sz="1600" dirty="0" smtClean="0"/>
              <a:t>from 1913 to 2019. </a:t>
            </a:r>
          </a:p>
          <a:p>
            <a:r>
              <a:rPr lang="en-GB" sz="1600" dirty="0" smtClean="0"/>
              <a:t>Every </a:t>
            </a:r>
            <a:r>
              <a:rPr lang="en-GB" sz="1600" dirty="0"/>
              <a:t>row contains information about both fighters, fight details </a:t>
            </a:r>
            <a:r>
              <a:rPr lang="en-GB" sz="1600" dirty="0" smtClean="0"/>
              <a:t>and winners.</a:t>
            </a:r>
          </a:p>
          <a:p>
            <a:r>
              <a:rPr lang="en-GB" sz="1600" dirty="0" smtClean="0">
                <a:latin typeface="Lato Black" panose="020F0502020204030203" pitchFamily="34" charset="0"/>
              </a:rPr>
              <a:t>Our project aim is to  visualize, analyse and generate hypothesis based on this data.</a:t>
            </a:r>
            <a:r>
              <a:rPr lang="en-US" sz="1600" dirty="0" smtClean="0">
                <a:solidFill>
                  <a:schemeClr val="bg1"/>
                </a:solidFill>
                <a:latin typeface="Lato Black" panose="020F0502020204030203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88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190" y="357102"/>
            <a:ext cx="3493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Meet Our Team</a:t>
            </a:r>
            <a:endParaRPr lang="en-US" sz="36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18298" y="1029481"/>
            <a:ext cx="31330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8298" y="4260834"/>
            <a:ext cx="140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ABEL  KIYA</a:t>
            </a:r>
            <a:endParaRPr lang="en-US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8298" y="4580833"/>
            <a:ext cx="1068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Team Lead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74727" y="426083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VIVIAN NJAU</a:t>
            </a:r>
            <a:endParaRPr lang="en-US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74727" y="4580833"/>
            <a:ext cx="1599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4"/>
                </a:solidFill>
              </a:rPr>
              <a:t>Report &amp; Analysis</a:t>
            </a:r>
            <a:endParaRPr lang="en-US" sz="1400" dirty="0">
              <a:solidFill>
                <a:schemeClr val="accent4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37108" y="4260834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LEAH MBUGUA</a:t>
            </a:r>
            <a:endParaRPr lang="en-US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37108" y="4580833"/>
            <a:ext cx="2077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2"/>
                </a:solidFill>
              </a:rPr>
              <a:t>Analysis &amp; Presentation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55918" y="4260834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ANN MACHARIA</a:t>
            </a:r>
            <a:endParaRPr lang="en-US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55918" y="4580833"/>
            <a:ext cx="1688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3"/>
                </a:solidFill>
              </a:rPr>
              <a:t>Tableau &amp; Analysis</a:t>
            </a:r>
            <a:endParaRPr lang="en-US" sz="1400" dirty="0">
              <a:solidFill>
                <a:schemeClr val="accent3"/>
              </a:solidFill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" r="36"/>
          <a:stretch>
            <a:fillRect/>
          </a:stretch>
        </p:blipFill>
        <p:spPr/>
      </p:pic>
      <p:pic>
        <p:nvPicPr>
          <p:cNvPr id="21" name="Picture Placeholder 20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34" b="13934"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pic>
        <p:nvPicPr>
          <p:cNvPr id="20" name="Picture Placeholder 19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1" b="18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578099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  <p:bldP spid="17" grpId="0"/>
      <p:bldP spid="18" grpId="0"/>
      <p:bldP spid="26" grpId="0"/>
      <p:bldP spid="27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4190" y="357102"/>
            <a:ext cx="2467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Tools Used</a:t>
            </a:r>
            <a:endParaRPr lang="en-US" sz="36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18298" y="1029481"/>
            <a:ext cx="22694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0" y="1193800"/>
            <a:ext cx="2501900" cy="1571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00" y="2601105"/>
            <a:ext cx="3429000" cy="1714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31" y="5695949"/>
            <a:ext cx="3506788" cy="10477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575" y="5029199"/>
            <a:ext cx="2914650" cy="15716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09" y="2765425"/>
            <a:ext cx="2752725" cy="16573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100" y="33909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235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ight Arrow 69"/>
          <p:cNvSpPr/>
          <p:nvPr/>
        </p:nvSpPr>
        <p:spPr>
          <a:xfrm rot="2700000">
            <a:off x="6617625" y="2783999"/>
            <a:ext cx="352861" cy="448400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6" name="Right Arrow 65"/>
          <p:cNvSpPr/>
          <p:nvPr/>
        </p:nvSpPr>
        <p:spPr>
          <a:xfrm rot="8100000">
            <a:off x="6631748" y="4194232"/>
            <a:ext cx="352861" cy="448400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2" name="Right Arrow 61"/>
          <p:cNvSpPr/>
          <p:nvPr/>
        </p:nvSpPr>
        <p:spPr>
          <a:xfrm rot="13500000">
            <a:off x="5221515" y="4208356"/>
            <a:ext cx="352861" cy="448400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8" name="Right Arrow 57"/>
          <p:cNvSpPr/>
          <p:nvPr/>
        </p:nvSpPr>
        <p:spPr>
          <a:xfrm rot="18900000">
            <a:off x="5207391" y="2798122"/>
            <a:ext cx="352861" cy="448400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TextBox 5"/>
          <p:cNvSpPr txBox="1"/>
          <p:nvPr/>
        </p:nvSpPr>
        <p:spPr>
          <a:xfrm>
            <a:off x="834190" y="357102"/>
            <a:ext cx="3498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Diagram Layout</a:t>
            </a:r>
            <a:endParaRPr lang="en-US" sz="36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18298" y="1029481"/>
            <a:ext cx="323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34190" y="2394486"/>
            <a:ext cx="2437648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GB" sz="1400" dirty="0" smtClean="0">
                <a:solidFill>
                  <a:schemeClr val="bg1"/>
                </a:solidFill>
              </a:rPr>
              <a:t>Exploratory Data Analysis.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4190" y="2039890"/>
            <a:ext cx="886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STEP 2</a:t>
            </a:r>
            <a:endParaRPr lang="en-US" sz="16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4190" y="4616192"/>
            <a:ext cx="2437648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GB" sz="1400" dirty="0" smtClean="0">
                <a:solidFill>
                  <a:schemeClr val="bg1"/>
                </a:solidFill>
              </a:rPr>
              <a:t>Tableau  analysis through  visualizations.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4190" y="4261596"/>
            <a:ext cx="886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STEP 1</a:t>
            </a:r>
            <a:endParaRPr lang="en-US" sz="16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 flipH="1">
            <a:off x="8920162" y="2394486"/>
            <a:ext cx="2437648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1400" dirty="0" smtClean="0">
                <a:solidFill>
                  <a:schemeClr val="bg1"/>
                </a:solidFill>
              </a:rPr>
              <a:t> Sampling Techniques.</a:t>
            </a:r>
          </a:p>
          <a:p>
            <a:pPr algn="r">
              <a:lnSpc>
                <a:spcPct val="130000"/>
              </a:lnSpc>
            </a:pPr>
            <a:r>
              <a:rPr lang="en-GB" sz="1400" dirty="0" smtClean="0">
                <a:solidFill>
                  <a:schemeClr val="bg1"/>
                </a:solidFill>
              </a:rPr>
              <a:t>Simple Random  Sampling</a:t>
            </a:r>
            <a:r>
              <a:rPr lang="en-GB" sz="1200" dirty="0" smtClean="0">
                <a:solidFill>
                  <a:schemeClr val="bg1"/>
                </a:solidFill>
              </a:rPr>
              <a:t>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10471543" y="2039890"/>
            <a:ext cx="886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STEP 3</a:t>
            </a:r>
            <a:endParaRPr lang="en-US" sz="16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 flipH="1">
            <a:off x="8920162" y="4616192"/>
            <a:ext cx="2437648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1400" dirty="0" smtClean="0">
                <a:solidFill>
                  <a:schemeClr val="bg1"/>
                </a:solidFill>
              </a:rPr>
              <a:t>Hypothesis Testing.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flipH="1">
            <a:off x="10471543" y="4261596"/>
            <a:ext cx="886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STEP 4</a:t>
            </a:r>
            <a:endParaRPr lang="en-US" sz="16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5431704" y="1645847"/>
            <a:ext cx="1328593" cy="1328593"/>
            <a:chOff x="5431704" y="1645847"/>
            <a:chExt cx="1328593" cy="1328593"/>
          </a:xfrm>
        </p:grpSpPr>
        <p:sp>
          <p:nvSpPr>
            <p:cNvPr id="72" name="Oval 71"/>
            <p:cNvSpPr/>
            <p:nvPr/>
          </p:nvSpPr>
          <p:spPr>
            <a:xfrm>
              <a:off x="5431704" y="1645847"/>
              <a:ext cx="1328593" cy="132859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9" name="Group 77"/>
            <p:cNvGrpSpPr/>
            <p:nvPr/>
          </p:nvGrpSpPr>
          <p:grpSpPr>
            <a:xfrm>
              <a:off x="5828914" y="2105631"/>
              <a:ext cx="534172" cy="409024"/>
              <a:chOff x="5552261" y="1554043"/>
              <a:chExt cx="363359" cy="278229"/>
            </a:xfrm>
            <a:solidFill>
              <a:schemeClr val="bg1"/>
            </a:solidFill>
          </p:grpSpPr>
          <p:sp>
            <p:nvSpPr>
              <p:cNvPr id="20" name="Freeform 96"/>
              <p:cNvSpPr>
                <a:spLocks/>
              </p:cNvSpPr>
              <p:nvPr/>
            </p:nvSpPr>
            <p:spPr bwMode="auto">
              <a:xfrm>
                <a:off x="5552261" y="1715997"/>
                <a:ext cx="363359" cy="116275"/>
              </a:xfrm>
              <a:custGeom>
                <a:avLst/>
                <a:gdLst/>
                <a:ahLst/>
                <a:cxnLst>
                  <a:cxn ang="0">
                    <a:pos x="211" y="31"/>
                  </a:cxn>
                  <a:cxn ang="0">
                    <a:pos x="140" y="31"/>
                  </a:cxn>
                  <a:cxn ang="0">
                    <a:pos x="140" y="0"/>
                  </a:cxn>
                  <a:cxn ang="0">
                    <a:pos x="0" y="0"/>
                  </a:cxn>
                  <a:cxn ang="0">
                    <a:pos x="0" y="96"/>
                  </a:cxn>
                  <a:cxn ang="0">
                    <a:pos x="0" y="96"/>
                  </a:cxn>
                  <a:cxn ang="0">
                    <a:pos x="2" y="102"/>
                  </a:cxn>
                  <a:cxn ang="0">
                    <a:pos x="4" y="107"/>
                  </a:cxn>
                  <a:cxn ang="0">
                    <a:pos x="9" y="111"/>
                  </a:cxn>
                  <a:cxn ang="0">
                    <a:pos x="17" y="112"/>
                  </a:cxn>
                  <a:cxn ang="0">
                    <a:pos x="334" y="112"/>
                  </a:cxn>
                  <a:cxn ang="0">
                    <a:pos x="334" y="112"/>
                  </a:cxn>
                  <a:cxn ang="0">
                    <a:pos x="341" y="111"/>
                  </a:cxn>
                  <a:cxn ang="0">
                    <a:pos x="347" y="107"/>
                  </a:cxn>
                  <a:cxn ang="0">
                    <a:pos x="350" y="102"/>
                  </a:cxn>
                  <a:cxn ang="0">
                    <a:pos x="350" y="96"/>
                  </a:cxn>
                  <a:cxn ang="0">
                    <a:pos x="350" y="0"/>
                  </a:cxn>
                  <a:cxn ang="0">
                    <a:pos x="211" y="0"/>
                  </a:cxn>
                  <a:cxn ang="0">
                    <a:pos x="211" y="31"/>
                  </a:cxn>
                </a:cxnLst>
                <a:rect l="0" t="0" r="r" b="b"/>
                <a:pathLst>
                  <a:path w="350" h="112">
                    <a:moveTo>
                      <a:pt x="211" y="31"/>
                    </a:moveTo>
                    <a:lnTo>
                      <a:pt x="140" y="31"/>
                    </a:lnTo>
                    <a:lnTo>
                      <a:pt x="140" y="0"/>
                    </a:lnTo>
                    <a:lnTo>
                      <a:pt x="0" y="0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2" y="102"/>
                    </a:lnTo>
                    <a:lnTo>
                      <a:pt x="4" y="107"/>
                    </a:lnTo>
                    <a:lnTo>
                      <a:pt x="9" y="111"/>
                    </a:lnTo>
                    <a:lnTo>
                      <a:pt x="17" y="112"/>
                    </a:lnTo>
                    <a:lnTo>
                      <a:pt x="334" y="112"/>
                    </a:lnTo>
                    <a:lnTo>
                      <a:pt x="334" y="112"/>
                    </a:lnTo>
                    <a:lnTo>
                      <a:pt x="341" y="111"/>
                    </a:lnTo>
                    <a:lnTo>
                      <a:pt x="347" y="107"/>
                    </a:lnTo>
                    <a:lnTo>
                      <a:pt x="350" y="102"/>
                    </a:lnTo>
                    <a:lnTo>
                      <a:pt x="350" y="96"/>
                    </a:lnTo>
                    <a:lnTo>
                      <a:pt x="350" y="0"/>
                    </a:lnTo>
                    <a:lnTo>
                      <a:pt x="211" y="0"/>
                    </a:lnTo>
                    <a:lnTo>
                      <a:pt x="211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1" name="Freeform 97"/>
              <p:cNvSpPr>
                <a:spLocks noEditPoints="1"/>
              </p:cNvSpPr>
              <p:nvPr/>
            </p:nvSpPr>
            <p:spPr bwMode="auto">
              <a:xfrm>
                <a:off x="5552261" y="1554043"/>
                <a:ext cx="363359" cy="137038"/>
              </a:xfrm>
              <a:custGeom>
                <a:avLst/>
                <a:gdLst/>
                <a:ahLst/>
                <a:cxnLst>
                  <a:cxn ang="0">
                    <a:pos x="334" y="42"/>
                  </a:cxn>
                  <a:cxn ang="0">
                    <a:pos x="225" y="42"/>
                  </a:cxn>
                  <a:cxn ang="0">
                    <a:pos x="225" y="42"/>
                  </a:cxn>
                  <a:cxn ang="0">
                    <a:pos x="225" y="5"/>
                  </a:cxn>
                  <a:cxn ang="0">
                    <a:pos x="225" y="5"/>
                  </a:cxn>
                  <a:cxn ang="0">
                    <a:pos x="225" y="2"/>
                  </a:cxn>
                  <a:cxn ang="0">
                    <a:pos x="223" y="0"/>
                  </a:cxn>
                  <a:cxn ang="0">
                    <a:pos x="222" y="0"/>
                  </a:cxn>
                  <a:cxn ang="0">
                    <a:pos x="120" y="0"/>
                  </a:cxn>
                  <a:cxn ang="0">
                    <a:pos x="120" y="0"/>
                  </a:cxn>
                  <a:cxn ang="0">
                    <a:pos x="118" y="2"/>
                  </a:cxn>
                  <a:cxn ang="0">
                    <a:pos x="116" y="4"/>
                  </a:cxn>
                  <a:cxn ang="0">
                    <a:pos x="115" y="5"/>
                  </a:cxn>
                  <a:cxn ang="0">
                    <a:pos x="115" y="5"/>
                  </a:cxn>
                  <a:cxn ang="0">
                    <a:pos x="115" y="42"/>
                  </a:cxn>
                  <a:cxn ang="0">
                    <a:pos x="17" y="42"/>
                  </a:cxn>
                  <a:cxn ang="0">
                    <a:pos x="17" y="42"/>
                  </a:cxn>
                  <a:cxn ang="0">
                    <a:pos x="9" y="42"/>
                  </a:cxn>
                  <a:cxn ang="0">
                    <a:pos x="4" y="45"/>
                  </a:cxn>
                  <a:cxn ang="0">
                    <a:pos x="2" y="51"/>
                  </a:cxn>
                  <a:cxn ang="0">
                    <a:pos x="0" y="58"/>
                  </a:cxn>
                  <a:cxn ang="0">
                    <a:pos x="0" y="130"/>
                  </a:cxn>
                  <a:cxn ang="0">
                    <a:pos x="350" y="130"/>
                  </a:cxn>
                  <a:cxn ang="0">
                    <a:pos x="350" y="58"/>
                  </a:cxn>
                  <a:cxn ang="0">
                    <a:pos x="350" y="58"/>
                  </a:cxn>
                  <a:cxn ang="0">
                    <a:pos x="350" y="51"/>
                  </a:cxn>
                  <a:cxn ang="0">
                    <a:pos x="347" y="45"/>
                  </a:cxn>
                  <a:cxn ang="0">
                    <a:pos x="341" y="42"/>
                  </a:cxn>
                  <a:cxn ang="0">
                    <a:pos x="334" y="42"/>
                  </a:cxn>
                  <a:cxn ang="0">
                    <a:pos x="334" y="42"/>
                  </a:cxn>
                  <a:cxn ang="0">
                    <a:pos x="133" y="42"/>
                  </a:cxn>
                  <a:cxn ang="0">
                    <a:pos x="133" y="13"/>
                  </a:cxn>
                  <a:cxn ang="0">
                    <a:pos x="209" y="13"/>
                  </a:cxn>
                  <a:cxn ang="0">
                    <a:pos x="209" y="42"/>
                  </a:cxn>
                  <a:cxn ang="0">
                    <a:pos x="133" y="42"/>
                  </a:cxn>
                </a:cxnLst>
                <a:rect l="0" t="0" r="r" b="b"/>
                <a:pathLst>
                  <a:path w="350" h="130">
                    <a:moveTo>
                      <a:pt x="334" y="42"/>
                    </a:moveTo>
                    <a:lnTo>
                      <a:pt x="225" y="42"/>
                    </a:lnTo>
                    <a:lnTo>
                      <a:pt x="225" y="42"/>
                    </a:lnTo>
                    <a:lnTo>
                      <a:pt x="225" y="5"/>
                    </a:lnTo>
                    <a:lnTo>
                      <a:pt x="225" y="5"/>
                    </a:lnTo>
                    <a:lnTo>
                      <a:pt x="225" y="2"/>
                    </a:lnTo>
                    <a:lnTo>
                      <a:pt x="223" y="0"/>
                    </a:lnTo>
                    <a:lnTo>
                      <a:pt x="222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118" y="2"/>
                    </a:lnTo>
                    <a:lnTo>
                      <a:pt x="116" y="4"/>
                    </a:lnTo>
                    <a:lnTo>
                      <a:pt x="115" y="5"/>
                    </a:lnTo>
                    <a:lnTo>
                      <a:pt x="115" y="5"/>
                    </a:lnTo>
                    <a:lnTo>
                      <a:pt x="115" y="42"/>
                    </a:lnTo>
                    <a:lnTo>
                      <a:pt x="17" y="42"/>
                    </a:lnTo>
                    <a:lnTo>
                      <a:pt x="17" y="42"/>
                    </a:lnTo>
                    <a:lnTo>
                      <a:pt x="9" y="42"/>
                    </a:lnTo>
                    <a:lnTo>
                      <a:pt x="4" y="45"/>
                    </a:lnTo>
                    <a:lnTo>
                      <a:pt x="2" y="51"/>
                    </a:lnTo>
                    <a:lnTo>
                      <a:pt x="0" y="58"/>
                    </a:lnTo>
                    <a:lnTo>
                      <a:pt x="0" y="130"/>
                    </a:lnTo>
                    <a:lnTo>
                      <a:pt x="350" y="130"/>
                    </a:lnTo>
                    <a:lnTo>
                      <a:pt x="350" y="58"/>
                    </a:lnTo>
                    <a:lnTo>
                      <a:pt x="350" y="58"/>
                    </a:lnTo>
                    <a:lnTo>
                      <a:pt x="350" y="51"/>
                    </a:lnTo>
                    <a:lnTo>
                      <a:pt x="347" y="45"/>
                    </a:lnTo>
                    <a:lnTo>
                      <a:pt x="341" y="42"/>
                    </a:lnTo>
                    <a:lnTo>
                      <a:pt x="334" y="42"/>
                    </a:lnTo>
                    <a:lnTo>
                      <a:pt x="334" y="42"/>
                    </a:lnTo>
                    <a:close/>
                    <a:moveTo>
                      <a:pt x="133" y="42"/>
                    </a:moveTo>
                    <a:lnTo>
                      <a:pt x="133" y="13"/>
                    </a:lnTo>
                    <a:lnTo>
                      <a:pt x="209" y="13"/>
                    </a:lnTo>
                    <a:lnTo>
                      <a:pt x="209" y="42"/>
                    </a:lnTo>
                    <a:lnTo>
                      <a:pt x="133" y="4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2" name="Rectangle 98"/>
              <p:cNvSpPr>
                <a:spLocks noChangeArrowheads="1"/>
              </p:cNvSpPr>
              <p:nvPr/>
            </p:nvSpPr>
            <p:spPr bwMode="auto">
              <a:xfrm>
                <a:off x="5710062" y="1715997"/>
                <a:ext cx="45679" cy="1868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</p:grpSp>
      <p:grpSp>
        <p:nvGrpSpPr>
          <p:cNvPr id="77" name="Group 76"/>
          <p:cNvGrpSpPr/>
          <p:nvPr/>
        </p:nvGrpSpPr>
        <p:grpSpPr>
          <a:xfrm>
            <a:off x="4021470" y="3056081"/>
            <a:ext cx="1328593" cy="1328593"/>
            <a:chOff x="4021470" y="3056081"/>
            <a:chExt cx="1328593" cy="1328593"/>
          </a:xfrm>
        </p:grpSpPr>
        <p:sp>
          <p:nvSpPr>
            <p:cNvPr id="60" name="Oval 59"/>
            <p:cNvSpPr/>
            <p:nvPr/>
          </p:nvSpPr>
          <p:spPr>
            <a:xfrm>
              <a:off x="4021470" y="3056081"/>
              <a:ext cx="1328593" cy="132859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Freeform 104"/>
            <p:cNvSpPr>
              <a:spLocks noEditPoints="1"/>
            </p:cNvSpPr>
            <p:nvPr/>
          </p:nvSpPr>
          <p:spPr bwMode="auto">
            <a:xfrm>
              <a:off x="4449203" y="3489919"/>
              <a:ext cx="473126" cy="460916"/>
            </a:xfrm>
            <a:custGeom>
              <a:avLst/>
              <a:gdLst/>
              <a:ahLst/>
              <a:cxnLst>
                <a:cxn ang="0">
                  <a:pos x="243" y="45"/>
                </a:cxn>
                <a:cxn ang="0">
                  <a:pos x="243" y="20"/>
                </a:cxn>
                <a:cxn ang="0">
                  <a:pos x="238" y="6"/>
                </a:cxn>
                <a:cxn ang="0">
                  <a:pos x="221" y="0"/>
                </a:cxn>
                <a:cxn ang="0">
                  <a:pos x="214" y="2"/>
                </a:cxn>
                <a:cxn ang="0">
                  <a:pos x="203" y="13"/>
                </a:cxn>
                <a:cxn ang="0">
                  <a:pos x="202" y="45"/>
                </a:cxn>
                <a:cxn ang="0">
                  <a:pos x="109" y="20"/>
                </a:cxn>
                <a:cxn ang="0">
                  <a:pos x="107" y="13"/>
                </a:cxn>
                <a:cxn ang="0">
                  <a:pos x="96" y="2"/>
                </a:cxn>
                <a:cxn ang="0">
                  <a:pos x="87" y="0"/>
                </a:cxn>
                <a:cxn ang="0">
                  <a:pos x="73" y="6"/>
                </a:cxn>
                <a:cxn ang="0">
                  <a:pos x="67" y="20"/>
                </a:cxn>
                <a:cxn ang="0">
                  <a:pos x="17" y="45"/>
                </a:cxn>
                <a:cxn ang="0">
                  <a:pos x="9" y="47"/>
                </a:cxn>
                <a:cxn ang="0">
                  <a:pos x="2" y="54"/>
                </a:cxn>
                <a:cxn ang="0">
                  <a:pos x="0" y="287"/>
                </a:cxn>
                <a:cxn ang="0">
                  <a:pos x="2" y="292"/>
                </a:cxn>
                <a:cxn ang="0">
                  <a:pos x="9" y="301"/>
                </a:cxn>
                <a:cxn ang="0">
                  <a:pos x="294" y="301"/>
                </a:cxn>
                <a:cxn ang="0">
                  <a:pos x="301" y="301"/>
                </a:cxn>
                <a:cxn ang="0">
                  <a:pos x="308" y="292"/>
                </a:cxn>
                <a:cxn ang="0">
                  <a:pos x="310" y="62"/>
                </a:cxn>
                <a:cxn ang="0">
                  <a:pos x="308" y="54"/>
                </a:cxn>
                <a:cxn ang="0">
                  <a:pos x="301" y="47"/>
                </a:cxn>
                <a:cxn ang="0">
                  <a:pos x="294" y="45"/>
                </a:cxn>
                <a:cxn ang="0">
                  <a:pos x="145" y="156"/>
                </a:cxn>
                <a:cxn ang="0">
                  <a:pos x="96" y="114"/>
                </a:cxn>
                <a:cxn ang="0">
                  <a:pos x="165" y="114"/>
                </a:cxn>
                <a:cxn ang="0">
                  <a:pos x="214" y="156"/>
                </a:cxn>
                <a:cxn ang="0">
                  <a:pos x="165" y="114"/>
                </a:cxn>
                <a:cxn ang="0">
                  <a:pos x="75" y="156"/>
                </a:cxn>
                <a:cxn ang="0">
                  <a:pos x="31" y="114"/>
                </a:cxn>
                <a:cxn ang="0">
                  <a:pos x="75" y="178"/>
                </a:cxn>
                <a:cxn ang="0">
                  <a:pos x="31" y="209"/>
                </a:cxn>
                <a:cxn ang="0">
                  <a:pos x="75" y="178"/>
                </a:cxn>
                <a:cxn ang="0">
                  <a:pos x="145" y="178"/>
                </a:cxn>
                <a:cxn ang="0">
                  <a:pos x="96" y="209"/>
                </a:cxn>
                <a:cxn ang="0">
                  <a:pos x="145" y="229"/>
                </a:cxn>
                <a:cxn ang="0">
                  <a:pos x="96" y="270"/>
                </a:cxn>
                <a:cxn ang="0">
                  <a:pos x="145" y="229"/>
                </a:cxn>
                <a:cxn ang="0">
                  <a:pos x="214" y="229"/>
                </a:cxn>
                <a:cxn ang="0">
                  <a:pos x="165" y="270"/>
                </a:cxn>
                <a:cxn ang="0">
                  <a:pos x="165" y="209"/>
                </a:cxn>
                <a:cxn ang="0">
                  <a:pos x="214" y="178"/>
                </a:cxn>
                <a:cxn ang="0">
                  <a:pos x="165" y="209"/>
                </a:cxn>
                <a:cxn ang="0">
                  <a:pos x="279" y="178"/>
                </a:cxn>
                <a:cxn ang="0">
                  <a:pos x="236" y="209"/>
                </a:cxn>
                <a:cxn ang="0">
                  <a:pos x="236" y="156"/>
                </a:cxn>
                <a:cxn ang="0">
                  <a:pos x="279" y="114"/>
                </a:cxn>
                <a:cxn ang="0">
                  <a:pos x="236" y="156"/>
                </a:cxn>
                <a:cxn ang="0">
                  <a:pos x="75" y="229"/>
                </a:cxn>
                <a:cxn ang="0">
                  <a:pos x="31" y="270"/>
                </a:cxn>
                <a:cxn ang="0">
                  <a:pos x="236" y="270"/>
                </a:cxn>
                <a:cxn ang="0">
                  <a:pos x="279" y="229"/>
                </a:cxn>
                <a:cxn ang="0">
                  <a:pos x="236" y="270"/>
                </a:cxn>
              </a:cxnLst>
              <a:rect l="0" t="0" r="r" b="b"/>
              <a:pathLst>
                <a:path w="310" h="301">
                  <a:moveTo>
                    <a:pt x="294" y="45"/>
                  </a:moveTo>
                  <a:lnTo>
                    <a:pt x="243" y="45"/>
                  </a:lnTo>
                  <a:lnTo>
                    <a:pt x="243" y="20"/>
                  </a:lnTo>
                  <a:lnTo>
                    <a:pt x="243" y="20"/>
                  </a:lnTo>
                  <a:lnTo>
                    <a:pt x="241" y="13"/>
                  </a:lnTo>
                  <a:lnTo>
                    <a:pt x="238" y="6"/>
                  </a:lnTo>
                  <a:lnTo>
                    <a:pt x="231" y="2"/>
                  </a:lnTo>
                  <a:lnTo>
                    <a:pt x="221" y="0"/>
                  </a:lnTo>
                  <a:lnTo>
                    <a:pt x="221" y="0"/>
                  </a:lnTo>
                  <a:lnTo>
                    <a:pt x="214" y="2"/>
                  </a:lnTo>
                  <a:lnTo>
                    <a:pt x="207" y="6"/>
                  </a:lnTo>
                  <a:lnTo>
                    <a:pt x="203" y="13"/>
                  </a:lnTo>
                  <a:lnTo>
                    <a:pt x="202" y="20"/>
                  </a:lnTo>
                  <a:lnTo>
                    <a:pt x="202" y="45"/>
                  </a:lnTo>
                  <a:lnTo>
                    <a:pt x="109" y="45"/>
                  </a:lnTo>
                  <a:lnTo>
                    <a:pt x="109" y="20"/>
                  </a:lnTo>
                  <a:lnTo>
                    <a:pt x="109" y="20"/>
                  </a:lnTo>
                  <a:lnTo>
                    <a:pt x="107" y="13"/>
                  </a:lnTo>
                  <a:lnTo>
                    <a:pt x="102" y="6"/>
                  </a:lnTo>
                  <a:lnTo>
                    <a:pt x="96" y="2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80" y="2"/>
                  </a:lnTo>
                  <a:lnTo>
                    <a:pt x="73" y="6"/>
                  </a:lnTo>
                  <a:lnTo>
                    <a:pt x="69" y="13"/>
                  </a:lnTo>
                  <a:lnTo>
                    <a:pt x="67" y="20"/>
                  </a:lnTo>
                  <a:lnTo>
                    <a:pt x="67" y="45"/>
                  </a:lnTo>
                  <a:lnTo>
                    <a:pt x="17" y="45"/>
                  </a:lnTo>
                  <a:lnTo>
                    <a:pt x="17" y="45"/>
                  </a:lnTo>
                  <a:lnTo>
                    <a:pt x="9" y="47"/>
                  </a:lnTo>
                  <a:lnTo>
                    <a:pt x="4" y="51"/>
                  </a:lnTo>
                  <a:lnTo>
                    <a:pt x="2" y="54"/>
                  </a:lnTo>
                  <a:lnTo>
                    <a:pt x="0" y="62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2" y="292"/>
                  </a:lnTo>
                  <a:lnTo>
                    <a:pt x="4" y="297"/>
                  </a:lnTo>
                  <a:lnTo>
                    <a:pt x="9" y="301"/>
                  </a:lnTo>
                  <a:lnTo>
                    <a:pt x="17" y="301"/>
                  </a:lnTo>
                  <a:lnTo>
                    <a:pt x="294" y="301"/>
                  </a:lnTo>
                  <a:lnTo>
                    <a:pt x="294" y="301"/>
                  </a:lnTo>
                  <a:lnTo>
                    <a:pt x="301" y="301"/>
                  </a:lnTo>
                  <a:lnTo>
                    <a:pt x="305" y="297"/>
                  </a:lnTo>
                  <a:lnTo>
                    <a:pt x="308" y="292"/>
                  </a:lnTo>
                  <a:lnTo>
                    <a:pt x="310" y="287"/>
                  </a:lnTo>
                  <a:lnTo>
                    <a:pt x="310" y="62"/>
                  </a:lnTo>
                  <a:lnTo>
                    <a:pt x="310" y="62"/>
                  </a:lnTo>
                  <a:lnTo>
                    <a:pt x="308" y="54"/>
                  </a:lnTo>
                  <a:lnTo>
                    <a:pt x="305" y="51"/>
                  </a:lnTo>
                  <a:lnTo>
                    <a:pt x="301" y="47"/>
                  </a:lnTo>
                  <a:lnTo>
                    <a:pt x="294" y="45"/>
                  </a:lnTo>
                  <a:lnTo>
                    <a:pt x="294" y="45"/>
                  </a:lnTo>
                  <a:close/>
                  <a:moveTo>
                    <a:pt x="145" y="114"/>
                  </a:moveTo>
                  <a:lnTo>
                    <a:pt x="145" y="156"/>
                  </a:lnTo>
                  <a:lnTo>
                    <a:pt x="96" y="156"/>
                  </a:lnTo>
                  <a:lnTo>
                    <a:pt x="96" y="114"/>
                  </a:lnTo>
                  <a:lnTo>
                    <a:pt x="145" y="114"/>
                  </a:lnTo>
                  <a:close/>
                  <a:moveTo>
                    <a:pt x="165" y="114"/>
                  </a:moveTo>
                  <a:lnTo>
                    <a:pt x="214" y="114"/>
                  </a:lnTo>
                  <a:lnTo>
                    <a:pt x="214" y="156"/>
                  </a:lnTo>
                  <a:lnTo>
                    <a:pt x="165" y="156"/>
                  </a:lnTo>
                  <a:lnTo>
                    <a:pt x="165" y="114"/>
                  </a:lnTo>
                  <a:close/>
                  <a:moveTo>
                    <a:pt x="75" y="114"/>
                  </a:moveTo>
                  <a:lnTo>
                    <a:pt x="75" y="156"/>
                  </a:lnTo>
                  <a:lnTo>
                    <a:pt x="31" y="156"/>
                  </a:lnTo>
                  <a:lnTo>
                    <a:pt x="31" y="114"/>
                  </a:lnTo>
                  <a:lnTo>
                    <a:pt x="75" y="114"/>
                  </a:lnTo>
                  <a:close/>
                  <a:moveTo>
                    <a:pt x="75" y="178"/>
                  </a:moveTo>
                  <a:lnTo>
                    <a:pt x="75" y="209"/>
                  </a:lnTo>
                  <a:lnTo>
                    <a:pt x="31" y="209"/>
                  </a:lnTo>
                  <a:lnTo>
                    <a:pt x="31" y="178"/>
                  </a:lnTo>
                  <a:lnTo>
                    <a:pt x="75" y="178"/>
                  </a:lnTo>
                  <a:close/>
                  <a:moveTo>
                    <a:pt x="96" y="178"/>
                  </a:moveTo>
                  <a:lnTo>
                    <a:pt x="145" y="178"/>
                  </a:lnTo>
                  <a:lnTo>
                    <a:pt x="145" y="209"/>
                  </a:lnTo>
                  <a:lnTo>
                    <a:pt x="96" y="209"/>
                  </a:lnTo>
                  <a:lnTo>
                    <a:pt x="96" y="178"/>
                  </a:lnTo>
                  <a:close/>
                  <a:moveTo>
                    <a:pt x="145" y="229"/>
                  </a:moveTo>
                  <a:lnTo>
                    <a:pt x="145" y="270"/>
                  </a:lnTo>
                  <a:lnTo>
                    <a:pt x="96" y="270"/>
                  </a:lnTo>
                  <a:lnTo>
                    <a:pt x="96" y="229"/>
                  </a:lnTo>
                  <a:lnTo>
                    <a:pt x="145" y="229"/>
                  </a:lnTo>
                  <a:close/>
                  <a:moveTo>
                    <a:pt x="165" y="229"/>
                  </a:moveTo>
                  <a:lnTo>
                    <a:pt x="214" y="229"/>
                  </a:lnTo>
                  <a:lnTo>
                    <a:pt x="214" y="270"/>
                  </a:lnTo>
                  <a:lnTo>
                    <a:pt x="165" y="270"/>
                  </a:lnTo>
                  <a:lnTo>
                    <a:pt x="165" y="229"/>
                  </a:lnTo>
                  <a:close/>
                  <a:moveTo>
                    <a:pt x="165" y="209"/>
                  </a:moveTo>
                  <a:lnTo>
                    <a:pt x="165" y="178"/>
                  </a:lnTo>
                  <a:lnTo>
                    <a:pt x="214" y="178"/>
                  </a:lnTo>
                  <a:lnTo>
                    <a:pt x="214" y="209"/>
                  </a:lnTo>
                  <a:lnTo>
                    <a:pt x="165" y="209"/>
                  </a:lnTo>
                  <a:close/>
                  <a:moveTo>
                    <a:pt x="236" y="178"/>
                  </a:moveTo>
                  <a:lnTo>
                    <a:pt x="279" y="178"/>
                  </a:lnTo>
                  <a:lnTo>
                    <a:pt x="279" y="209"/>
                  </a:lnTo>
                  <a:lnTo>
                    <a:pt x="236" y="209"/>
                  </a:lnTo>
                  <a:lnTo>
                    <a:pt x="236" y="178"/>
                  </a:lnTo>
                  <a:close/>
                  <a:moveTo>
                    <a:pt x="236" y="156"/>
                  </a:moveTo>
                  <a:lnTo>
                    <a:pt x="236" y="114"/>
                  </a:lnTo>
                  <a:lnTo>
                    <a:pt x="279" y="114"/>
                  </a:lnTo>
                  <a:lnTo>
                    <a:pt x="279" y="156"/>
                  </a:lnTo>
                  <a:lnTo>
                    <a:pt x="236" y="156"/>
                  </a:lnTo>
                  <a:close/>
                  <a:moveTo>
                    <a:pt x="31" y="229"/>
                  </a:moveTo>
                  <a:lnTo>
                    <a:pt x="75" y="229"/>
                  </a:lnTo>
                  <a:lnTo>
                    <a:pt x="75" y="270"/>
                  </a:lnTo>
                  <a:lnTo>
                    <a:pt x="31" y="270"/>
                  </a:lnTo>
                  <a:lnTo>
                    <a:pt x="31" y="229"/>
                  </a:lnTo>
                  <a:close/>
                  <a:moveTo>
                    <a:pt x="236" y="270"/>
                  </a:moveTo>
                  <a:lnTo>
                    <a:pt x="236" y="229"/>
                  </a:lnTo>
                  <a:lnTo>
                    <a:pt x="279" y="229"/>
                  </a:lnTo>
                  <a:lnTo>
                    <a:pt x="279" y="270"/>
                  </a:lnTo>
                  <a:lnTo>
                    <a:pt x="236" y="27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5431704" y="4466314"/>
            <a:ext cx="1328593" cy="1328593"/>
            <a:chOff x="5431704" y="4466314"/>
            <a:chExt cx="1328593" cy="1328593"/>
          </a:xfrm>
        </p:grpSpPr>
        <p:sp>
          <p:nvSpPr>
            <p:cNvPr id="64" name="Oval 63"/>
            <p:cNvSpPr/>
            <p:nvPr/>
          </p:nvSpPr>
          <p:spPr>
            <a:xfrm>
              <a:off x="5431704" y="4466314"/>
              <a:ext cx="1328593" cy="1328593"/>
            </a:xfrm>
            <a:prstGeom prst="ellipse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Freeform 107"/>
            <p:cNvSpPr>
              <a:spLocks noEditPoints="1"/>
            </p:cNvSpPr>
            <p:nvPr/>
          </p:nvSpPr>
          <p:spPr bwMode="auto">
            <a:xfrm>
              <a:off x="5807873" y="4882923"/>
              <a:ext cx="576254" cy="495374"/>
            </a:xfrm>
            <a:custGeom>
              <a:avLst/>
              <a:gdLst/>
              <a:ahLst/>
              <a:cxnLst>
                <a:cxn ang="0">
                  <a:pos x="337" y="165"/>
                </a:cxn>
                <a:cxn ang="0">
                  <a:pos x="170" y="0"/>
                </a:cxn>
                <a:cxn ang="0">
                  <a:pos x="5" y="165"/>
                </a:cxn>
                <a:cxn ang="0">
                  <a:pos x="5" y="165"/>
                </a:cxn>
                <a:cxn ang="0">
                  <a:pos x="0" y="172"/>
                </a:cxn>
                <a:cxn ang="0">
                  <a:pos x="0" y="181"/>
                </a:cxn>
                <a:cxn ang="0">
                  <a:pos x="0" y="189"/>
                </a:cxn>
                <a:cxn ang="0">
                  <a:pos x="5" y="196"/>
                </a:cxn>
                <a:cxn ang="0">
                  <a:pos x="5" y="196"/>
                </a:cxn>
                <a:cxn ang="0">
                  <a:pos x="13" y="201"/>
                </a:cxn>
                <a:cxn ang="0">
                  <a:pos x="20" y="201"/>
                </a:cxn>
                <a:cxn ang="0">
                  <a:pos x="29" y="201"/>
                </a:cxn>
                <a:cxn ang="0">
                  <a:pos x="36" y="196"/>
                </a:cxn>
                <a:cxn ang="0">
                  <a:pos x="42" y="189"/>
                </a:cxn>
                <a:cxn ang="0">
                  <a:pos x="42" y="294"/>
                </a:cxn>
                <a:cxn ang="0">
                  <a:pos x="301" y="294"/>
                </a:cxn>
                <a:cxn ang="0">
                  <a:pos x="301" y="189"/>
                </a:cxn>
                <a:cxn ang="0">
                  <a:pos x="306" y="196"/>
                </a:cxn>
                <a:cxn ang="0">
                  <a:pos x="306" y="196"/>
                </a:cxn>
                <a:cxn ang="0">
                  <a:pos x="314" y="201"/>
                </a:cxn>
                <a:cxn ang="0">
                  <a:pos x="321" y="201"/>
                </a:cxn>
                <a:cxn ang="0">
                  <a:pos x="321" y="201"/>
                </a:cxn>
                <a:cxn ang="0">
                  <a:pos x="330" y="201"/>
                </a:cxn>
                <a:cxn ang="0">
                  <a:pos x="337" y="196"/>
                </a:cxn>
                <a:cxn ang="0">
                  <a:pos x="337" y="196"/>
                </a:cxn>
                <a:cxn ang="0">
                  <a:pos x="341" y="189"/>
                </a:cxn>
                <a:cxn ang="0">
                  <a:pos x="343" y="181"/>
                </a:cxn>
                <a:cxn ang="0">
                  <a:pos x="341" y="172"/>
                </a:cxn>
                <a:cxn ang="0">
                  <a:pos x="337" y="165"/>
                </a:cxn>
                <a:cxn ang="0">
                  <a:pos x="337" y="165"/>
                </a:cxn>
                <a:cxn ang="0">
                  <a:pos x="279" y="272"/>
                </a:cxn>
                <a:cxn ang="0">
                  <a:pos x="214" y="272"/>
                </a:cxn>
                <a:cxn ang="0">
                  <a:pos x="214" y="187"/>
                </a:cxn>
                <a:cxn ang="0">
                  <a:pos x="129" y="187"/>
                </a:cxn>
                <a:cxn ang="0">
                  <a:pos x="129" y="272"/>
                </a:cxn>
                <a:cxn ang="0">
                  <a:pos x="63" y="272"/>
                </a:cxn>
                <a:cxn ang="0">
                  <a:pos x="63" y="169"/>
                </a:cxn>
                <a:cxn ang="0">
                  <a:pos x="170" y="60"/>
                </a:cxn>
                <a:cxn ang="0">
                  <a:pos x="279" y="169"/>
                </a:cxn>
                <a:cxn ang="0">
                  <a:pos x="279" y="272"/>
                </a:cxn>
              </a:cxnLst>
              <a:rect l="0" t="0" r="r" b="b"/>
              <a:pathLst>
                <a:path w="343" h="294">
                  <a:moveTo>
                    <a:pt x="337" y="165"/>
                  </a:moveTo>
                  <a:lnTo>
                    <a:pt x="170" y="0"/>
                  </a:lnTo>
                  <a:lnTo>
                    <a:pt x="5" y="165"/>
                  </a:lnTo>
                  <a:lnTo>
                    <a:pt x="5" y="165"/>
                  </a:lnTo>
                  <a:lnTo>
                    <a:pt x="0" y="172"/>
                  </a:lnTo>
                  <a:lnTo>
                    <a:pt x="0" y="181"/>
                  </a:lnTo>
                  <a:lnTo>
                    <a:pt x="0" y="189"/>
                  </a:lnTo>
                  <a:lnTo>
                    <a:pt x="5" y="196"/>
                  </a:lnTo>
                  <a:lnTo>
                    <a:pt x="5" y="196"/>
                  </a:lnTo>
                  <a:lnTo>
                    <a:pt x="13" y="201"/>
                  </a:lnTo>
                  <a:lnTo>
                    <a:pt x="20" y="201"/>
                  </a:lnTo>
                  <a:lnTo>
                    <a:pt x="29" y="201"/>
                  </a:lnTo>
                  <a:lnTo>
                    <a:pt x="36" y="196"/>
                  </a:lnTo>
                  <a:lnTo>
                    <a:pt x="42" y="189"/>
                  </a:lnTo>
                  <a:lnTo>
                    <a:pt x="42" y="294"/>
                  </a:lnTo>
                  <a:lnTo>
                    <a:pt x="301" y="294"/>
                  </a:lnTo>
                  <a:lnTo>
                    <a:pt x="301" y="189"/>
                  </a:lnTo>
                  <a:lnTo>
                    <a:pt x="306" y="196"/>
                  </a:lnTo>
                  <a:lnTo>
                    <a:pt x="306" y="196"/>
                  </a:lnTo>
                  <a:lnTo>
                    <a:pt x="314" y="201"/>
                  </a:lnTo>
                  <a:lnTo>
                    <a:pt x="321" y="201"/>
                  </a:lnTo>
                  <a:lnTo>
                    <a:pt x="321" y="201"/>
                  </a:lnTo>
                  <a:lnTo>
                    <a:pt x="330" y="201"/>
                  </a:lnTo>
                  <a:lnTo>
                    <a:pt x="337" y="196"/>
                  </a:lnTo>
                  <a:lnTo>
                    <a:pt x="337" y="196"/>
                  </a:lnTo>
                  <a:lnTo>
                    <a:pt x="341" y="189"/>
                  </a:lnTo>
                  <a:lnTo>
                    <a:pt x="343" y="181"/>
                  </a:lnTo>
                  <a:lnTo>
                    <a:pt x="341" y="172"/>
                  </a:lnTo>
                  <a:lnTo>
                    <a:pt x="337" y="165"/>
                  </a:lnTo>
                  <a:lnTo>
                    <a:pt x="337" y="165"/>
                  </a:lnTo>
                  <a:close/>
                  <a:moveTo>
                    <a:pt x="279" y="272"/>
                  </a:moveTo>
                  <a:lnTo>
                    <a:pt x="214" y="272"/>
                  </a:lnTo>
                  <a:lnTo>
                    <a:pt x="214" y="187"/>
                  </a:lnTo>
                  <a:lnTo>
                    <a:pt x="129" y="187"/>
                  </a:lnTo>
                  <a:lnTo>
                    <a:pt x="129" y="272"/>
                  </a:lnTo>
                  <a:lnTo>
                    <a:pt x="63" y="272"/>
                  </a:lnTo>
                  <a:lnTo>
                    <a:pt x="63" y="169"/>
                  </a:lnTo>
                  <a:lnTo>
                    <a:pt x="170" y="60"/>
                  </a:lnTo>
                  <a:lnTo>
                    <a:pt x="279" y="169"/>
                  </a:lnTo>
                  <a:lnTo>
                    <a:pt x="279" y="2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841937" y="3056081"/>
            <a:ext cx="1328593" cy="1328593"/>
            <a:chOff x="6841937" y="3056081"/>
            <a:chExt cx="1328593" cy="1328593"/>
          </a:xfrm>
        </p:grpSpPr>
        <p:sp>
          <p:nvSpPr>
            <p:cNvPr id="68" name="Oval 67"/>
            <p:cNvSpPr/>
            <p:nvPr/>
          </p:nvSpPr>
          <p:spPr>
            <a:xfrm>
              <a:off x="6841937" y="3056081"/>
              <a:ext cx="1328593" cy="13285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7255198" y="3463733"/>
              <a:ext cx="502070" cy="513288"/>
            </a:xfrm>
            <a:custGeom>
              <a:avLst/>
              <a:gdLst>
                <a:gd name="T0" fmla="*/ 203 w 360"/>
                <a:gd name="T1" fmla="*/ 271 h 368"/>
                <a:gd name="T2" fmla="*/ 261 w 360"/>
                <a:gd name="T3" fmla="*/ 202 h 368"/>
                <a:gd name="T4" fmla="*/ 360 w 360"/>
                <a:gd name="T5" fmla="*/ 51 h 368"/>
                <a:gd name="T6" fmla="*/ 346 w 360"/>
                <a:gd name="T7" fmla="*/ 37 h 368"/>
                <a:gd name="T8" fmla="*/ 277 w 360"/>
                <a:gd name="T9" fmla="*/ 37 h 368"/>
                <a:gd name="T10" fmla="*/ 180 w 360"/>
                <a:gd name="T11" fmla="*/ 0 h 368"/>
                <a:gd name="T12" fmla="*/ 83 w 360"/>
                <a:gd name="T13" fmla="*/ 37 h 368"/>
                <a:gd name="T14" fmla="*/ 14 w 360"/>
                <a:gd name="T15" fmla="*/ 37 h 368"/>
                <a:gd name="T16" fmla="*/ 0 w 360"/>
                <a:gd name="T17" fmla="*/ 51 h 368"/>
                <a:gd name="T18" fmla="*/ 98 w 360"/>
                <a:gd name="T19" fmla="*/ 202 h 368"/>
                <a:gd name="T20" fmla="*/ 156 w 360"/>
                <a:gd name="T21" fmla="*/ 271 h 368"/>
                <a:gd name="T22" fmla="*/ 156 w 360"/>
                <a:gd name="T23" fmla="*/ 297 h 368"/>
                <a:gd name="T24" fmla="*/ 91 w 360"/>
                <a:gd name="T25" fmla="*/ 332 h 368"/>
                <a:gd name="T26" fmla="*/ 180 w 360"/>
                <a:gd name="T27" fmla="*/ 368 h 368"/>
                <a:gd name="T28" fmla="*/ 269 w 360"/>
                <a:gd name="T29" fmla="*/ 332 h 368"/>
                <a:gd name="T30" fmla="*/ 203 w 360"/>
                <a:gd name="T31" fmla="*/ 297 h 368"/>
                <a:gd name="T32" fmla="*/ 203 w 360"/>
                <a:gd name="T33" fmla="*/ 271 h 368"/>
                <a:gd name="T34" fmla="*/ 259 w 360"/>
                <a:gd name="T35" fmla="*/ 170 h 368"/>
                <a:gd name="T36" fmla="*/ 281 w 360"/>
                <a:gd name="T37" fmla="*/ 65 h 368"/>
                <a:gd name="T38" fmla="*/ 331 w 360"/>
                <a:gd name="T39" fmla="*/ 65 h 368"/>
                <a:gd name="T40" fmla="*/ 259 w 360"/>
                <a:gd name="T41" fmla="*/ 170 h 368"/>
                <a:gd name="T42" fmla="*/ 180 w 360"/>
                <a:gd name="T43" fmla="*/ 24 h 368"/>
                <a:gd name="T44" fmla="*/ 256 w 360"/>
                <a:gd name="T45" fmla="*/ 55 h 368"/>
                <a:gd name="T46" fmla="*/ 180 w 360"/>
                <a:gd name="T47" fmla="*/ 86 h 368"/>
                <a:gd name="T48" fmla="*/ 104 w 360"/>
                <a:gd name="T49" fmla="*/ 55 h 368"/>
                <a:gd name="T50" fmla="*/ 180 w 360"/>
                <a:gd name="T51" fmla="*/ 24 h 368"/>
                <a:gd name="T52" fmla="*/ 29 w 360"/>
                <a:gd name="T53" fmla="*/ 65 h 368"/>
                <a:gd name="T54" fmla="*/ 79 w 360"/>
                <a:gd name="T55" fmla="*/ 65 h 368"/>
                <a:gd name="T56" fmla="*/ 101 w 360"/>
                <a:gd name="T57" fmla="*/ 170 h 368"/>
                <a:gd name="T58" fmla="*/ 29 w 360"/>
                <a:gd name="T59" fmla="*/ 6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0" h="368">
                  <a:moveTo>
                    <a:pt x="203" y="271"/>
                  </a:moveTo>
                  <a:cubicBezTo>
                    <a:pt x="203" y="242"/>
                    <a:pt x="225" y="226"/>
                    <a:pt x="261" y="202"/>
                  </a:cubicBezTo>
                  <a:cubicBezTo>
                    <a:pt x="305" y="173"/>
                    <a:pt x="360" y="137"/>
                    <a:pt x="360" y="51"/>
                  </a:cubicBezTo>
                  <a:cubicBezTo>
                    <a:pt x="360" y="43"/>
                    <a:pt x="353" y="37"/>
                    <a:pt x="346" y="37"/>
                  </a:cubicBezTo>
                  <a:cubicBezTo>
                    <a:pt x="277" y="37"/>
                    <a:pt x="277" y="37"/>
                    <a:pt x="277" y="37"/>
                  </a:cubicBezTo>
                  <a:cubicBezTo>
                    <a:pt x="267" y="19"/>
                    <a:pt x="238" y="0"/>
                    <a:pt x="180" y="0"/>
                  </a:cubicBezTo>
                  <a:cubicBezTo>
                    <a:pt x="121" y="0"/>
                    <a:pt x="92" y="19"/>
                    <a:pt x="83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6" y="37"/>
                    <a:pt x="0" y="43"/>
                    <a:pt x="0" y="51"/>
                  </a:cubicBezTo>
                  <a:cubicBezTo>
                    <a:pt x="0" y="137"/>
                    <a:pt x="54" y="173"/>
                    <a:pt x="98" y="202"/>
                  </a:cubicBezTo>
                  <a:cubicBezTo>
                    <a:pt x="134" y="226"/>
                    <a:pt x="156" y="242"/>
                    <a:pt x="156" y="271"/>
                  </a:cubicBezTo>
                  <a:cubicBezTo>
                    <a:pt x="156" y="297"/>
                    <a:pt x="156" y="297"/>
                    <a:pt x="156" y="297"/>
                  </a:cubicBezTo>
                  <a:cubicBezTo>
                    <a:pt x="118" y="301"/>
                    <a:pt x="91" y="315"/>
                    <a:pt x="91" y="332"/>
                  </a:cubicBezTo>
                  <a:cubicBezTo>
                    <a:pt x="91" y="352"/>
                    <a:pt x="131" y="368"/>
                    <a:pt x="180" y="368"/>
                  </a:cubicBezTo>
                  <a:cubicBezTo>
                    <a:pt x="229" y="368"/>
                    <a:pt x="269" y="352"/>
                    <a:pt x="269" y="332"/>
                  </a:cubicBezTo>
                  <a:cubicBezTo>
                    <a:pt x="269" y="315"/>
                    <a:pt x="241" y="301"/>
                    <a:pt x="203" y="297"/>
                  </a:cubicBezTo>
                  <a:lnTo>
                    <a:pt x="203" y="271"/>
                  </a:lnTo>
                  <a:close/>
                  <a:moveTo>
                    <a:pt x="259" y="170"/>
                  </a:moveTo>
                  <a:cubicBezTo>
                    <a:pt x="270" y="146"/>
                    <a:pt x="279" y="113"/>
                    <a:pt x="281" y="65"/>
                  </a:cubicBezTo>
                  <a:cubicBezTo>
                    <a:pt x="331" y="65"/>
                    <a:pt x="331" y="65"/>
                    <a:pt x="331" y="65"/>
                  </a:cubicBezTo>
                  <a:cubicBezTo>
                    <a:pt x="326" y="119"/>
                    <a:pt x="294" y="146"/>
                    <a:pt x="259" y="170"/>
                  </a:cubicBezTo>
                  <a:close/>
                  <a:moveTo>
                    <a:pt x="180" y="24"/>
                  </a:moveTo>
                  <a:cubicBezTo>
                    <a:pt x="234" y="24"/>
                    <a:pt x="256" y="47"/>
                    <a:pt x="256" y="55"/>
                  </a:cubicBezTo>
                  <a:cubicBezTo>
                    <a:pt x="256" y="63"/>
                    <a:pt x="234" y="86"/>
                    <a:pt x="180" y="86"/>
                  </a:cubicBezTo>
                  <a:cubicBezTo>
                    <a:pt x="125" y="86"/>
                    <a:pt x="104" y="63"/>
                    <a:pt x="104" y="55"/>
                  </a:cubicBezTo>
                  <a:cubicBezTo>
                    <a:pt x="104" y="47"/>
                    <a:pt x="125" y="24"/>
                    <a:pt x="180" y="24"/>
                  </a:cubicBezTo>
                  <a:close/>
                  <a:moveTo>
                    <a:pt x="29" y="65"/>
                  </a:moveTo>
                  <a:cubicBezTo>
                    <a:pt x="79" y="65"/>
                    <a:pt x="79" y="65"/>
                    <a:pt x="79" y="65"/>
                  </a:cubicBezTo>
                  <a:cubicBezTo>
                    <a:pt x="80" y="113"/>
                    <a:pt x="89" y="146"/>
                    <a:pt x="101" y="170"/>
                  </a:cubicBezTo>
                  <a:cubicBezTo>
                    <a:pt x="66" y="146"/>
                    <a:pt x="33" y="119"/>
                    <a:pt x="29" y="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976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4190" y="1880623"/>
            <a:ext cx="23439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ABOUT OUR MISSION</a:t>
            </a:r>
            <a:endParaRPr lang="en-US" sz="16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26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330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4190" y="1880623"/>
            <a:ext cx="23439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ABOUT OUR MISSION</a:t>
            </a:r>
            <a:endParaRPr lang="en-US" sz="16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1353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46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4190" y="1880623"/>
            <a:ext cx="23439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ABOUT OUR MISSION</a:t>
            </a:r>
            <a:endParaRPr lang="en-US" sz="16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776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963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4190" y="2235219"/>
            <a:ext cx="3735318" cy="1932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GB" sz="1400" dirty="0">
                <a:solidFill>
                  <a:schemeClr val="bg1"/>
                </a:solidFill>
              </a:rPr>
              <a:t>The orthodox stance  </a:t>
            </a:r>
            <a:r>
              <a:rPr lang="en-GB" sz="1400" dirty="0" smtClean="0">
                <a:solidFill>
                  <a:schemeClr val="bg1"/>
                </a:solidFill>
              </a:rPr>
              <a:t>is the most  </a:t>
            </a:r>
            <a:r>
              <a:rPr lang="en-GB" sz="1400" dirty="0">
                <a:solidFill>
                  <a:schemeClr val="bg1"/>
                </a:solidFill>
              </a:rPr>
              <a:t>used. </a:t>
            </a:r>
            <a:r>
              <a:rPr lang="en-GB" sz="1400" dirty="0" smtClean="0">
                <a:solidFill>
                  <a:schemeClr val="bg1"/>
                </a:solidFill>
              </a:rPr>
              <a:t>This </a:t>
            </a:r>
            <a:r>
              <a:rPr lang="en-GB" sz="1400" dirty="0">
                <a:solidFill>
                  <a:schemeClr val="bg1"/>
                </a:solidFill>
              </a:rPr>
              <a:t>could imply that most of the players are right </a:t>
            </a:r>
            <a:r>
              <a:rPr lang="en-GB" sz="1400" dirty="0" smtClean="0">
                <a:solidFill>
                  <a:schemeClr val="bg1"/>
                </a:solidFill>
              </a:rPr>
              <a:t>handed.</a:t>
            </a:r>
          </a:p>
          <a:p>
            <a:pPr>
              <a:lnSpc>
                <a:spcPct val="130000"/>
              </a:lnSpc>
            </a:pPr>
            <a:endParaRPr lang="en-GB" sz="1400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endParaRPr lang="en-GB" sz="1200" dirty="0" smtClean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endParaRPr lang="en-GB" sz="1200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4190" y="357102"/>
            <a:ext cx="4083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err="1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Univariate</a:t>
            </a:r>
            <a:r>
              <a:rPr lang="en-GB" sz="36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Analysis</a:t>
            </a:r>
            <a:endParaRPr lang="en-US" sz="36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18298" y="1029481"/>
            <a:ext cx="37807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Placeholder 20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8" r="149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536626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ZColor Dark Theme">
      <a:dk1>
        <a:sysClr val="windowText" lastClr="000000"/>
      </a:dk1>
      <a:lt1>
        <a:sysClr val="window" lastClr="FFFFFF"/>
      </a:lt1>
      <a:dk2>
        <a:srgbClr val="44546A"/>
      </a:dk2>
      <a:lt2>
        <a:srgbClr val="EBEBEB"/>
      </a:lt2>
      <a:accent1>
        <a:srgbClr val="4DD6B0"/>
      </a:accent1>
      <a:accent2>
        <a:srgbClr val="4DD6B0"/>
      </a:accent2>
      <a:accent3>
        <a:srgbClr val="4DD6B0"/>
      </a:accent3>
      <a:accent4>
        <a:srgbClr val="4DD6B0"/>
      </a:accent4>
      <a:accent5>
        <a:srgbClr val="4DD6B0"/>
      </a:accent5>
      <a:accent6>
        <a:srgbClr val="4DD6B0"/>
      </a:accent6>
      <a:hlink>
        <a:srgbClr val="0563C1"/>
      </a:hlink>
      <a:folHlink>
        <a:srgbClr val="954F72"/>
      </a:folHlink>
    </a:clrScheme>
    <a:fontScheme name="Lato Black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255</Words>
  <Application>Microsoft Office PowerPoint</Application>
  <PresentationFormat>Custom</PresentationFormat>
  <Paragraphs>60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GraphicBulb</dc:creator>
  <cp:lastModifiedBy>Windows User</cp:lastModifiedBy>
  <cp:revision>44</cp:revision>
  <dcterms:created xsi:type="dcterms:W3CDTF">2018-07-18T01:46:28Z</dcterms:created>
  <dcterms:modified xsi:type="dcterms:W3CDTF">2020-01-09T07:40:07Z</dcterms:modified>
</cp:coreProperties>
</file>