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8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8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366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6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7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3EC07-C79D-46BB-8A9C-20F652C2223C}"/>
              </a:ext>
            </a:extLst>
          </p:cNvPr>
          <p:cNvSpPr txBox="1"/>
          <p:nvPr/>
        </p:nvSpPr>
        <p:spPr>
          <a:xfrm>
            <a:off x="2514600" y="276225"/>
            <a:ext cx="7905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Федеральное государственное бюджетное образовательное</a:t>
            </a:r>
          </a:p>
          <a:p>
            <a:pPr algn="ctr"/>
            <a:r>
              <a:rPr lang="ru-RU" sz="2400" dirty="0"/>
              <a:t>Учреждение высшего образования </a:t>
            </a:r>
          </a:p>
          <a:p>
            <a:pPr algn="ctr"/>
            <a:r>
              <a:rPr lang="ru-RU" sz="2400" dirty="0"/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AB025-2843-4F65-A360-D187A066E520}"/>
              </a:ext>
            </a:extLst>
          </p:cNvPr>
          <p:cNvSpPr txBox="1"/>
          <p:nvPr/>
        </p:nvSpPr>
        <p:spPr>
          <a:xfrm>
            <a:off x="2152650" y="2449353"/>
            <a:ext cx="1042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 №3: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KNIME Deep Learning -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C4ECD-A71E-40F5-8FD5-32D7523DFAD0}"/>
              </a:ext>
            </a:extLst>
          </p:cNvPr>
          <p:cNvSpPr txBox="1"/>
          <p:nvPr/>
        </p:nvSpPr>
        <p:spPr>
          <a:xfrm>
            <a:off x="7724775" y="5114925"/>
            <a:ext cx="446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Подготовила студентка группы ББМО-01-21</a:t>
            </a:r>
          </a:p>
          <a:p>
            <a:r>
              <a:rPr lang="ru-RU" sz="2400" dirty="0"/>
              <a:t>Лемешко А.Н.</a:t>
            </a:r>
          </a:p>
        </p:txBody>
      </p:sp>
    </p:spTree>
    <p:extLst>
      <p:ext uri="{BB962C8B-B14F-4D97-AF65-F5344CB8AC3E}">
        <p14:creationId xmlns:p14="http://schemas.microsoft.com/office/powerpoint/2010/main" val="16042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3B3D0-3D21-43E2-BA76-D46B30A90A89}"/>
              </a:ext>
            </a:extLst>
          </p:cNvPr>
          <p:cNvSpPr txBox="1"/>
          <p:nvPr/>
        </p:nvSpPr>
        <p:spPr>
          <a:xfrm>
            <a:off x="1704975" y="145732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bg1"/>
                </a:solidFill>
              </a:rPr>
              <a:t>Цель работы: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bg1"/>
                </a:solidFill>
              </a:rPr>
              <a:t>Изучение работы нейросети </a:t>
            </a:r>
            <a:r>
              <a:rPr lang="ru-RU" sz="2400" dirty="0" err="1">
                <a:solidFill>
                  <a:schemeClr val="bg1"/>
                </a:solidFill>
              </a:rPr>
              <a:t>deep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learning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2E173-BDD9-4E14-A0D1-7A951288C6A9}"/>
              </a:ext>
            </a:extLst>
          </p:cNvPr>
          <p:cNvSpPr txBox="1"/>
          <p:nvPr/>
        </p:nvSpPr>
        <p:spPr>
          <a:xfrm>
            <a:off x="1704975" y="2076450"/>
            <a:ext cx="9086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bg1"/>
                </a:solidFill>
              </a:rPr>
              <a:t>Задачи работы: 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Изучить основные определения и теоретическую часть;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Изучить страницу документации «KNIME Deep Learning</a:t>
            </a:r>
          </a:p>
          <a:p>
            <a:pPr marL="342900" indent="-342900">
              <a:buFontTx/>
              <a:buChar char="-"/>
            </a:pPr>
            <a:r>
              <a:rPr lang="ru-RU" sz="2400" dirty="0" err="1">
                <a:solidFill>
                  <a:schemeClr val="bg1"/>
                </a:solidFill>
              </a:rPr>
              <a:t>Keras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Integration</a:t>
            </a:r>
            <a:r>
              <a:rPr lang="ru-RU" sz="2400" dirty="0">
                <a:solidFill>
                  <a:schemeClr val="bg1"/>
                </a:solidFill>
              </a:rPr>
              <a:t>» и установить описанные узлы согласно инструкции;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Загрузить указанный в примере один из узлов и развернуть глубокую обучающую сеть;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1"/>
                </a:solidFill>
              </a:rPr>
              <a:t>Обучить выбранную нейросеть метаданным представленным на ресурсе;</a:t>
            </a:r>
          </a:p>
        </p:txBody>
      </p:sp>
    </p:spTree>
    <p:extLst>
      <p:ext uri="{BB962C8B-B14F-4D97-AF65-F5344CB8AC3E}">
        <p14:creationId xmlns:p14="http://schemas.microsoft.com/office/powerpoint/2010/main" val="2189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09E3A-45A0-4E62-A177-1535A1C6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Настройка окружения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AD34A9-9350-4098-A3D4-C1582AFDDF71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9271" r="1071" b="5461"/>
          <a:stretch/>
        </p:blipFill>
        <p:spPr>
          <a:xfrm>
            <a:off x="838200" y="1866900"/>
            <a:ext cx="5572125" cy="390525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C030173-E884-4379-A074-4BBCE0FB8F2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25696" b="5461"/>
          <a:stretch/>
        </p:blipFill>
        <p:spPr>
          <a:xfrm>
            <a:off x="6667500" y="1866900"/>
            <a:ext cx="5381624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1C769A-2F11-4C26-A64B-A7A5D7FA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1" dirty="0"/>
              <a:t>Исходные данные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8F3A606-2276-4C95-A0E0-005E803B6CE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90"/>
          <a:stretch/>
        </p:blipFill>
        <p:spPr bwMode="auto">
          <a:xfrm>
            <a:off x="2176511" y="2171700"/>
            <a:ext cx="8181878" cy="324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7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95429-D19D-4997-BDED-3498E0BB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58450" cy="1257300"/>
          </a:xfrm>
        </p:spPr>
        <p:txBody>
          <a:bodyPr>
            <a:normAutofit/>
          </a:bodyPr>
          <a:lstStyle/>
          <a:p>
            <a:r>
              <a:rPr lang="ru-RU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«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Sentiment_Analysis_with_Deep_Learning_KNIME_nodes</a:t>
            </a:r>
            <a:r>
              <a:rPr lang="ru-RU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6600" b="1" i="1" dirty="0"/>
          </a:p>
        </p:txBody>
      </p:sp>
      <p:pic>
        <p:nvPicPr>
          <p:cNvPr id="15" name="Picture 2" descr="https://psv4.userapi.com/c505536/u374932021/docs/d9/4d92535c5f91/vap1234.png?extra=AsyLCID4NQN4cr0adwJoD3aDfQDIGjESi414eFN-W2Y0zWebuIBEj_CroFnwR7rMo6KZCkYKAiwqj8CI9JC5vm3VF9l_bSBLQoQm--_fUpKW4t6lkikERKOStKrP3FJtj_dEoSj_cfUAt4OIyj-rk98lTQ">
            <a:extLst>
              <a:ext uri="{FF2B5EF4-FFF2-40B4-BE49-F238E27FC236}">
                <a16:creationId xmlns:a16="http://schemas.microsoft.com/office/drawing/2014/main" id="{0BBF2FC7-E637-4705-B098-94DBFF534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4180" r="33798" b="13521"/>
          <a:stretch/>
        </p:blipFill>
        <p:spPr bwMode="auto">
          <a:xfrm>
            <a:off x="3067050" y="2052826"/>
            <a:ext cx="6571313" cy="411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3392-45AE-455C-8FE9-B5281463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1" dirty="0"/>
              <a:t>Результат предсказания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27DF9D-ACA3-4AF5-A246-714A2B76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053" y="3040290"/>
            <a:ext cx="633429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67136-E533-4314-9537-70A8458B7D8D}"/>
              </a:ext>
            </a:extLst>
          </p:cNvPr>
          <p:cNvSpPr txBox="1"/>
          <p:nvPr/>
        </p:nvSpPr>
        <p:spPr>
          <a:xfrm>
            <a:off x="1447799" y="1371598"/>
            <a:ext cx="9286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solidFill>
                  <a:schemeClr val="bg1"/>
                </a:solidFill>
              </a:rPr>
              <a:t>Вывод: </a:t>
            </a:r>
            <a:r>
              <a:rPr lang="ru-RU" sz="2800" dirty="0">
                <a:solidFill>
                  <a:schemeClr val="bg1"/>
                </a:solidFill>
              </a:rPr>
              <a:t>по ходу работы были выполнены следующие задачи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	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Изучены основные определения и теоретическую часть;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Изучена страница документации «KNIME Deep Learning - </a:t>
            </a:r>
            <a:r>
              <a:rPr lang="ru-RU" sz="2800" dirty="0" err="1">
                <a:solidFill>
                  <a:schemeClr val="bg1"/>
                </a:solidFill>
              </a:rPr>
              <a:t>Keras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Integration</a:t>
            </a:r>
            <a:r>
              <a:rPr lang="ru-RU" sz="2800" dirty="0">
                <a:solidFill>
                  <a:schemeClr val="bg1"/>
                </a:solidFill>
              </a:rPr>
              <a:t>» и установлены описанные узлы согласно инструкции;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- Загружен указанный в примере один из узлов и развернут глубокую обучающую сеть.</a:t>
            </a:r>
          </a:p>
        </p:txBody>
      </p:sp>
    </p:spTree>
    <p:extLst>
      <p:ext uri="{BB962C8B-B14F-4D97-AF65-F5344CB8AC3E}">
        <p14:creationId xmlns:p14="http://schemas.microsoft.com/office/powerpoint/2010/main" val="161189917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127</TotalTime>
  <Words>170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Times New Roman</vt:lpstr>
      <vt:lpstr>Уголки</vt:lpstr>
      <vt:lpstr>Презентация PowerPoint</vt:lpstr>
      <vt:lpstr>Презентация PowerPoint</vt:lpstr>
      <vt:lpstr>Настройка окружения</vt:lpstr>
      <vt:lpstr>Исходные данные</vt:lpstr>
      <vt:lpstr>Проект «Sentiment_Analysis_with_Deep_Learning_KNIME_nodes»</vt:lpstr>
      <vt:lpstr>Результат предсказания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saturnsays</dc:creator>
  <cp:lastModifiedBy>saturnsays</cp:lastModifiedBy>
  <cp:revision>2</cp:revision>
  <dcterms:created xsi:type="dcterms:W3CDTF">2021-11-23T06:42:28Z</dcterms:created>
  <dcterms:modified xsi:type="dcterms:W3CDTF">2021-12-01T05:38:25Z</dcterms:modified>
</cp:coreProperties>
</file>