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7" r:id="rId2"/>
    <p:sldId id="256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8281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4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8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5542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6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3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4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169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735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00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3EC07-C79D-46BB-8A9C-20F652C2223C}"/>
              </a:ext>
            </a:extLst>
          </p:cNvPr>
          <p:cNvSpPr txBox="1"/>
          <p:nvPr/>
        </p:nvSpPr>
        <p:spPr>
          <a:xfrm>
            <a:off x="2514600" y="276225"/>
            <a:ext cx="7905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Федеральное государственное бюджетное образовательное</a:t>
            </a:r>
          </a:p>
          <a:p>
            <a:pPr algn="ctr"/>
            <a:r>
              <a:rPr lang="ru-RU" sz="2400" dirty="0"/>
              <a:t>Учреждение высшего образования </a:t>
            </a:r>
          </a:p>
          <a:p>
            <a:pPr algn="ctr"/>
            <a:r>
              <a:rPr lang="ru-RU" sz="2400" dirty="0"/>
              <a:t>«МИРЭА – Российский Технологический Университет»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AB025-2843-4F65-A360-D187A066E520}"/>
              </a:ext>
            </a:extLst>
          </p:cNvPr>
          <p:cNvSpPr txBox="1"/>
          <p:nvPr/>
        </p:nvSpPr>
        <p:spPr>
          <a:xfrm>
            <a:off x="2152650" y="2449353"/>
            <a:ext cx="10420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практической работе №5: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«Реализация алгоритма прогнозирования оттока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клиентов»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C4ECD-A71E-40F5-8FD5-32D7523DFAD0}"/>
              </a:ext>
            </a:extLst>
          </p:cNvPr>
          <p:cNvSpPr txBox="1"/>
          <p:nvPr/>
        </p:nvSpPr>
        <p:spPr>
          <a:xfrm>
            <a:off x="7724775" y="5114925"/>
            <a:ext cx="446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Подготовила студентка группы ББМО-01-21</a:t>
            </a:r>
          </a:p>
          <a:p>
            <a:r>
              <a:rPr lang="ru-RU" sz="2400" dirty="0"/>
              <a:t>Лемешко А.Н.</a:t>
            </a:r>
          </a:p>
        </p:txBody>
      </p:sp>
    </p:spTree>
    <p:extLst>
      <p:ext uri="{BB962C8B-B14F-4D97-AF65-F5344CB8AC3E}">
        <p14:creationId xmlns:p14="http://schemas.microsoft.com/office/powerpoint/2010/main" val="160426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B91DE-E0EF-4F46-BDC2-35C4C0FA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i="1" dirty="0"/>
              <a:t>Построение модели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92DBB3-7643-41CA-8014-FC88C8EEBE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9648" y="1685924"/>
            <a:ext cx="3825950" cy="4573931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230D640C-812B-4D2E-901B-065E407876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9891" t="30999"/>
          <a:stretch/>
        </p:blipFill>
        <p:spPr>
          <a:xfrm>
            <a:off x="6359599" y="1800839"/>
            <a:ext cx="4143375" cy="46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8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96347-097A-4FC3-8286-DC7AED8C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i="1" dirty="0"/>
              <a:t>Оптимизация </a:t>
            </a:r>
            <a:r>
              <a:rPr lang="ru-RU" sz="4800" b="1" i="1" dirty="0" err="1"/>
              <a:t>гиперпараметров</a:t>
            </a:r>
            <a:endParaRPr lang="ru-RU" sz="4800" b="1" i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64A447-E9A1-4EC0-9900-EA4FFF1CFF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7250" y="2171700"/>
            <a:ext cx="5744117" cy="854879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000A9E54-6B47-45B3-BAE6-617DB74FE3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33732" y="2171700"/>
            <a:ext cx="3348543" cy="40437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80F0D2-F4FA-44D5-A92F-35A6C48FED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3" t="5991" r="6624" b="15672"/>
          <a:stretch/>
        </p:blipFill>
        <p:spPr>
          <a:xfrm>
            <a:off x="1981199" y="3981450"/>
            <a:ext cx="42767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0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067136-E533-4314-9537-70A8458B7D8D}"/>
              </a:ext>
            </a:extLst>
          </p:cNvPr>
          <p:cNvSpPr txBox="1"/>
          <p:nvPr/>
        </p:nvSpPr>
        <p:spPr>
          <a:xfrm>
            <a:off x="1447799" y="1371598"/>
            <a:ext cx="9286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/>
              <a:t>Вывод: </a:t>
            </a:r>
            <a:r>
              <a:rPr lang="ru-RU" sz="2800" dirty="0"/>
              <a:t>по ходу работы были выполнены следующие задачи: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ru-RU" sz="2800" dirty="0"/>
              <a:t>Загружены данные;</a:t>
            </a:r>
          </a:p>
          <a:p>
            <a:pPr marL="457200" indent="-457200">
              <a:buFontTx/>
              <a:buChar char="-"/>
            </a:pPr>
            <a:r>
              <a:rPr lang="ru-RU" sz="2800" dirty="0"/>
              <a:t>Подготовлены данные;</a:t>
            </a:r>
          </a:p>
          <a:p>
            <a:pPr marL="457200" indent="-457200">
              <a:buFontTx/>
              <a:buChar char="-"/>
            </a:pPr>
            <a:r>
              <a:rPr lang="ru-RU" sz="2800" dirty="0"/>
              <a:t>Преобразованы типы данных;</a:t>
            </a:r>
          </a:p>
          <a:p>
            <a:pPr marL="457200" indent="-457200">
              <a:buFontTx/>
              <a:buChar char="-"/>
            </a:pPr>
            <a:r>
              <a:rPr lang="ru-RU" sz="2800" dirty="0"/>
              <a:t>Разделены на обучающую и тестовую выборки;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1189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33B3D0-3D21-43E2-BA76-D46B30A90A89}"/>
              </a:ext>
            </a:extLst>
          </p:cNvPr>
          <p:cNvSpPr txBox="1"/>
          <p:nvPr/>
        </p:nvSpPr>
        <p:spPr>
          <a:xfrm>
            <a:off x="1619250" y="1247775"/>
            <a:ext cx="861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/>
              <a:t>Цель работы: </a:t>
            </a:r>
            <a:r>
              <a:rPr lang="ru-RU" sz="3200" dirty="0"/>
              <a:t>закрепление навыков работы в среде KNIME. </a:t>
            </a:r>
            <a:r>
              <a:rPr lang="ru-RU" sz="3200" b="1" u="sng" dirty="0"/>
              <a:t> 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2E173-BDD9-4E14-A0D1-7A951288C6A9}"/>
              </a:ext>
            </a:extLst>
          </p:cNvPr>
          <p:cNvSpPr txBox="1"/>
          <p:nvPr/>
        </p:nvSpPr>
        <p:spPr>
          <a:xfrm>
            <a:off x="1619250" y="2545496"/>
            <a:ext cx="90773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/>
              <a:t>Задачи работы: </a:t>
            </a:r>
          </a:p>
          <a:p>
            <a:pPr marL="342900" indent="-342900">
              <a:buFontTx/>
              <a:buChar char="-"/>
            </a:pPr>
            <a:r>
              <a:rPr lang="ru-RU" sz="3200" dirty="0"/>
              <a:t>Загрузить данные;</a:t>
            </a:r>
          </a:p>
          <a:p>
            <a:pPr marL="342900" indent="-342900">
              <a:buFontTx/>
              <a:buChar char="-"/>
            </a:pPr>
            <a:r>
              <a:rPr lang="ru-RU" sz="3200" dirty="0"/>
              <a:t>Подготовить данные;</a:t>
            </a:r>
          </a:p>
          <a:p>
            <a:pPr marL="342900" indent="-342900">
              <a:buFontTx/>
              <a:buChar char="-"/>
            </a:pPr>
            <a:r>
              <a:rPr lang="ru-RU" sz="3200" dirty="0"/>
              <a:t>Преобразование типов данных;</a:t>
            </a:r>
          </a:p>
          <a:p>
            <a:pPr marL="342900" indent="-342900">
              <a:buFontTx/>
              <a:buChar char="-"/>
            </a:pPr>
            <a:r>
              <a:rPr lang="ru-RU" sz="3200" dirty="0"/>
              <a:t>Разделить на обучающую и тестовую выборки;</a:t>
            </a:r>
          </a:p>
        </p:txBody>
      </p:sp>
    </p:spTree>
    <p:extLst>
      <p:ext uri="{BB962C8B-B14F-4D97-AF65-F5344CB8AC3E}">
        <p14:creationId xmlns:p14="http://schemas.microsoft.com/office/powerpoint/2010/main" val="218999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09E3A-45A0-4E62-A177-1535A1C6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14350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workflow </a:t>
            </a:r>
            <a:r>
              <a:rPr lang="en-US" b="1" i="1" dirty="0" err="1"/>
              <a:t>DataScience_with_KNIME_an_Introduction</a:t>
            </a:r>
            <a:endParaRPr lang="ru-RU" b="1" i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823A8B-1F8F-4FF3-873F-F6B395031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30" b="2128"/>
          <a:stretch/>
        </p:blipFill>
        <p:spPr>
          <a:xfrm>
            <a:off x="3669712" y="1876424"/>
            <a:ext cx="5150438" cy="47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9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5F3E6-542A-4A22-94D4-96F82CC5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i="1" dirty="0"/>
              <a:t>Модель </a:t>
            </a:r>
            <a:r>
              <a:rPr lang="en-US" b="1" i="1" dirty="0" err="1"/>
              <a:t>DataScience_with_KNIME_an_Introduction</a:t>
            </a:r>
            <a:endParaRPr lang="ru-RU" b="1" i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3781E31-ADA5-4F2C-B4FA-4D8700FFC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4" t="14095" r="7819" b="13298"/>
          <a:stretch/>
        </p:blipFill>
        <p:spPr>
          <a:xfrm>
            <a:off x="1704974" y="2171700"/>
            <a:ext cx="9627785" cy="387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2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C1110-A9E9-42E1-8D2D-49CE81CB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/>
              <a:t>Наборы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18A7158-7B23-42CE-A183-F9F625BF8C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6575" y="3281158"/>
            <a:ext cx="4448175" cy="3229383"/>
          </a:xfrm>
          <a:prstGeom prst="rect">
            <a:avLst/>
          </a:prstGeom>
        </p:spPr>
      </p:pic>
      <p:pic>
        <p:nvPicPr>
          <p:cNvPr id="6" name="object 2">
            <a:extLst>
              <a:ext uri="{FF2B5EF4-FFF2-40B4-BE49-F238E27FC236}">
                <a16:creationId xmlns:a16="http://schemas.microsoft.com/office/drawing/2014/main" id="{7680A89F-DADD-46CA-843F-A4091FD66B2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857250" y="1749423"/>
            <a:ext cx="5410200" cy="256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2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59C06-68FE-49B0-8926-6DFEC8AA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/>
              <a:t>Объединение данных и фильтрация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5DFF52A-5203-45C6-A0F6-394AFDC65F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3986"/>
          <a:stretch/>
        </p:blipFill>
        <p:spPr>
          <a:xfrm>
            <a:off x="6457235" y="3300413"/>
            <a:ext cx="5419788" cy="2771775"/>
          </a:xfrm>
          <a:prstGeom prst="rect">
            <a:avLst/>
          </a:prstGeom>
        </p:spPr>
      </p:pic>
      <p:pic>
        <p:nvPicPr>
          <p:cNvPr id="8" name="object 2">
            <a:extLst>
              <a:ext uri="{FF2B5EF4-FFF2-40B4-BE49-F238E27FC236}">
                <a16:creationId xmlns:a16="http://schemas.microsoft.com/office/drawing/2014/main" id="{F6DD023F-6F36-486E-B549-3A98935DA043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3" cstate="print"/>
          <a:srcRect t="8941"/>
          <a:stretch/>
        </p:blipFill>
        <p:spPr>
          <a:xfrm>
            <a:off x="819150" y="1619250"/>
            <a:ext cx="5487178" cy="23622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4A2ED3-23E0-4875-8C4C-30FAFF060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52" t="9424" r="6347"/>
          <a:stretch/>
        </p:blipFill>
        <p:spPr>
          <a:xfrm>
            <a:off x="5248275" y="5503423"/>
            <a:ext cx="1058053" cy="113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BC2B3-D8D0-45D4-BF97-2309F996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/>
              <a:t>Преобразование типов данных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B1063F9B-6B42-4E82-920B-76376059325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12234" b="6648"/>
          <a:stretch/>
        </p:blipFill>
        <p:spPr>
          <a:xfrm>
            <a:off x="1219200" y="1800225"/>
            <a:ext cx="7115353" cy="35147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858570-DB1D-4512-98DD-BA1B2C594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097" y="2743914"/>
            <a:ext cx="1219306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5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BE52F-0F1C-44BA-8137-DBBF2B0B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/>
              <a:t>Предварительная обработка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B407366-D063-41E5-A59D-929CE41F0E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2328"/>
          <a:stretch/>
        </p:blipFill>
        <p:spPr>
          <a:xfrm>
            <a:off x="5869342" y="1761817"/>
            <a:ext cx="3529890" cy="1485900"/>
          </a:xfrm>
          <a:prstGeom prst="rect">
            <a:avLst/>
          </a:prstGeom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DA2FAAE5-885E-4C2C-A3D5-7E1CC28CCE0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004050" y="1638300"/>
            <a:ext cx="4135525" cy="3581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714416-C629-4CBA-9396-FA89D1309C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025"/>
          <a:stretch/>
        </p:blipFill>
        <p:spPr>
          <a:xfrm>
            <a:off x="5869342" y="4079697"/>
            <a:ext cx="4316342" cy="10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B70FB-5654-40E8-881C-5C5404A2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/>
              <a:t>Предварительная оценка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42911C0-3C24-42C5-AC73-9D724961E2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6238"/>
          <a:stretch/>
        </p:blipFill>
        <p:spPr>
          <a:xfrm>
            <a:off x="1085850" y="1752599"/>
            <a:ext cx="4291956" cy="3006749"/>
          </a:xfrm>
          <a:prstGeom prst="rect">
            <a:avLst/>
          </a:prstGeom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B1FCDEA2-2841-4515-A691-3ECFD3546D29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 cstate="print"/>
          <a:srcRect t="9206" r="2792"/>
          <a:stretch/>
        </p:blipFill>
        <p:spPr>
          <a:xfrm>
            <a:off x="6372616" y="2285998"/>
            <a:ext cx="4952609" cy="35814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FFEECD-7B15-461A-BFEC-3369C743DB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4" r="7895" b="6973"/>
          <a:stretch/>
        </p:blipFill>
        <p:spPr>
          <a:xfrm>
            <a:off x="2714625" y="5124449"/>
            <a:ext cx="242887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7595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171</TotalTime>
  <Words>133</Words>
  <Application>Microsoft Office PowerPoint</Application>
  <PresentationFormat>Широкоэкранный</PresentationFormat>
  <Paragraphs>28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Franklin Gothic Book</vt:lpstr>
      <vt:lpstr>Times New Roman</vt:lpstr>
      <vt:lpstr>Уголки</vt:lpstr>
      <vt:lpstr>Презентация PowerPoint</vt:lpstr>
      <vt:lpstr>Презентация PowerPoint</vt:lpstr>
      <vt:lpstr>workflow DataScience_with_KNIME_an_Introduction</vt:lpstr>
      <vt:lpstr>Модель DataScience_with_KNIME_an_Introduction</vt:lpstr>
      <vt:lpstr>Наборы данных</vt:lpstr>
      <vt:lpstr>Объединение данных и фильтрация</vt:lpstr>
      <vt:lpstr>Преобразование типов данных</vt:lpstr>
      <vt:lpstr>Предварительная обработка данных</vt:lpstr>
      <vt:lpstr>Предварительная оценка данных</vt:lpstr>
      <vt:lpstr>Построение модели</vt:lpstr>
      <vt:lpstr>Оптимизация гиперпараметров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saturnsays</dc:creator>
  <cp:lastModifiedBy>Лемешко Анна Николаевна</cp:lastModifiedBy>
  <cp:revision>4</cp:revision>
  <dcterms:created xsi:type="dcterms:W3CDTF">2021-11-23T06:42:28Z</dcterms:created>
  <dcterms:modified xsi:type="dcterms:W3CDTF">2021-12-19T21:54:51Z</dcterms:modified>
</cp:coreProperties>
</file>