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sldIdLst>
    <p:sldId id="256" r:id="rId2"/>
    <p:sldId id="260" r:id="rId3"/>
    <p:sldId id="259" r:id="rId4"/>
    <p:sldId id="271" r:id="rId5"/>
    <p:sldId id="257" r:id="rId6"/>
    <p:sldId id="261" r:id="rId7"/>
    <p:sldId id="272" r:id="rId8"/>
    <p:sldId id="269" r:id="rId9"/>
    <p:sldId id="263" r:id="rId10"/>
    <p:sldId id="270" r:id="rId11"/>
    <p:sldId id="265" r:id="rId12"/>
    <p:sldId id="258" r:id="rId13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483A3A5-D93F-4A6A-B0E2-91EA167D66D8}">
          <p14:sldIdLst>
            <p14:sldId id="256"/>
            <p14:sldId id="260"/>
            <p14:sldId id="259"/>
            <p14:sldId id="271"/>
            <p14:sldId id="257"/>
            <p14:sldId id="261"/>
            <p14:sldId id="272"/>
            <p14:sldId id="269"/>
          </p14:sldIdLst>
        </p14:section>
        <p14:section name="Раздел без заголовка" id="{253BDFC7-D2AF-47E3-8D86-57BBA4A6B959}">
          <p14:sldIdLst>
            <p14:sldId id="263"/>
            <p14:sldId id="270"/>
            <p14:sldId id="265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88" autoAdjust="0"/>
    <p:restoredTop sz="94684" autoAdjust="0"/>
  </p:normalViewPr>
  <p:slideViewPr>
    <p:cSldViewPr>
      <p:cViewPr>
        <p:scale>
          <a:sx n="82" d="100"/>
          <a:sy n="82" d="100"/>
        </p:scale>
        <p:origin x="-780" y="-22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F773A-237F-4393-B430-88EE23FAE0A8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750113D-C307-4E6E-BF88-64E97AF64BF4}">
      <dgm:prSet phldrT="[Текст]"/>
      <dgm:spPr/>
      <dgm:t>
        <a:bodyPr/>
        <a:lstStyle/>
        <a:p>
          <a:r>
            <a:rPr lang="ru-RU" dirty="0" smtClean="0"/>
            <a:t>Компьютерные сети</a:t>
          </a:r>
          <a:endParaRPr lang="ru-RU" dirty="0"/>
        </a:p>
      </dgm:t>
    </dgm:pt>
    <dgm:pt modelId="{9FD343ED-583C-42CC-B9C6-6C4581D15D52}" type="parTrans" cxnId="{59B1D4CB-898D-4243-BC00-37C235431F14}">
      <dgm:prSet/>
      <dgm:spPr/>
      <dgm:t>
        <a:bodyPr/>
        <a:lstStyle/>
        <a:p>
          <a:endParaRPr lang="ru-RU"/>
        </a:p>
      </dgm:t>
    </dgm:pt>
    <dgm:pt modelId="{998DC2EE-5F55-4261-914E-D1DFB725F28C}" type="sibTrans" cxnId="{59B1D4CB-898D-4243-BC00-37C235431F14}">
      <dgm:prSet/>
      <dgm:spPr/>
      <dgm:t>
        <a:bodyPr/>
        <a:lstStyle/>
        <a:p>
          <a:endParaRPr lang="ru-RU"/>
        </a:p>
      </dgm:t>
    </dgm:pt>
    <dgm:pt modelId="{2E6BCD05-A03E-4DDB-9186-8F08F188054A}">
      <dgm:prSet phldrT="[Текст]"/>
      <dgm:spPr/>
      <dgm:t>
        <a:bodyPr/>
        <a:lstStyle/>
        <a:p>
          <a:r>
            <a:rPr lang="ru-RU" dirty="0" smtClean="0"/>
            <a:t>Сети Петри</a:t>
          </a:r>
          <a:endParaRPr lang="ru-RU" dirty="0"/>
        </a:p>
      </dgm:t>
    </dgm:pt>
    <dgm:pt modelId="{DBF050A6-E221-43B6-A47A-AA1F1BEBC3DF}" type="parTrans" cxnId="{577472AF-EF65-4727-822B-9B5A20C2FE84}">
      <dgm:prSet/>
      <dgm:spPr/>
      <dgm:t>
        <a:bodyPr/>
        <a:lstStyle/>
        <a:p>
          <a:endParaRPr lang="ru-RU"/>
        </a:p>
      </dgm:t>
    </dgm:pt>
    <dgm:pt modelId="{91ABA410-F94B-4AA9-888F-68EF64070243}" type="sibTrans" cxnId="{577472AF-EF65-4727-822B-9B5A20C2FE84}">
      <dgm:prSet/>
      <dgm:spPr/>
      <dgm:t>
        <a:bodyPr/>
        <a:lstStyle/>
        <a:p>
          <a:endParaRPr lang="ru-RU"/>
        </a:p>
      </dgm:t>
    </dgm:pt>
    <dgm:pt modelId="{14019B31-431A-409D-9009-970D0A7A85AE}">
      <dgm:prSet phldrT="[Текст]"/>
      <dgm:spPr/>
      <dgm:t>
        <a:bodyPr/>
        <a:lstStyle/>
        <a:p>
          <a:r>
            <a:rPr lang="ru-RU" dirty="0" smtClean="0"/>
            <a:t>Другие модели</a:t>
          </a:r>
          <a:endParaRPr lang="ru-RU" dirty="0"/>
        </a:p>
      </dgm:t>
    </dgm:pt>
    <dgm:pt modelId="{440B6F79-AD92-4B41-9AAC-C0B33C0207F6}" type="parTrans" cxnId="{923EAA87-B385-44D0-A0F3-09E0B4B147C8}">
      <dgm:prSet/>
      <dgm:spPr/>
      <dgm:t>
        <a:bodyPr/>
        <a:lstStyle/>
        <a:p>
          <a:endParaRPr lang="ru-RU"/>
        </a:p>
      </dgm:t>
    </dgm:pt>
    <dgm:pt modelId="{0751A593-D08F-4EB3-9AE3-FB63A84A606F}" type="sibTrans" cxnId="{923EAA87-B385-44D0-A0F3-09E0B4B147C8}">
      <dgm:prSet/>
      <dgm:spPr/>
      <dgm:t>
        <a:bodyPr/>
        <a:lstStyle/>
        <a:p>
          <a:endParaRPr lang="ru-RU"/>
        </a:p>
      </dgm:t>
    </dgm:pt>
    <dgm:pt modelId="{30F3A313-1CF3-4273-963A-51897100AE94}">
      <dgm:prSet phldrT="[Текст]"/>
      <dgm:spPr/>
      <dgm:t>
        <a:bodyPr/>
        <a:lstStyle/>
        <a:p>
          <a:r>
            <a:rPr lang="ru-RU" dirty="0" smtClean="0"/>
            <a:t>Системы массового обслуживания</a:t>
          </a:r>
          <a:endParaRPr lang="ru-RU" dirty="0"/>
        </a:p>
      </dgm:t>
    </dgm:pt>
    <dgm:pt modelId="{17217F43-5591-4914-9A9B-0D28CB6C50A0}" type="parTrans" cxnId="{63BF4007-C9A1-4349-83AB-CE8D403D7241}">
      <dgm:prSet/>
      <dgm:spPr/>
      <dgm:t>
        <a:bodyPr/>
        <a:lstStyle/>
        <a:p>
          <a:endParaRPr lang="ru-RU"/>
        </a:p>
      </dgm:t>
    </dgm:pt>
    <dgm:pt modelId="{2D94991A-A67C-4450-89F0-38F75F452A29}" type="sibTrans" cxnId="{63BF4007-C9A1-4349-83AB-CE8D403D7241}">
      <dgm:prSet/>
      <dgm:spPr/>
      <dgm:t>
        <a:bodyPr/>
        <a:lstStyle/>
        <a:p>
          <a:endParaRPr lang="ru-RU"/>
        </a:p>
      </dgm:t>
    </dgm:pt>
    <dgm:pt modelId="{7AE677D6-DC19-441C-B9BB-215A848F6975}" type="pres">
      <dgm:prSet presAssocID="{CACF773A-237F-4393-B430-88EE23FAE0A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5B90D5E4-500A-43B5-93D2-50941B30FC92}" type="pres">
      <dgm:prSet presAssocID="{C750113D-C307-4E6E-BF88-64E97AF64BF4}" presName="singleCycle" presStyleCnt="0"/>
      <dgm:spPr/>
    </dgm:pt>
    <dgm:pt modelId="{17D145A9-B575-4B3F-B3F2-823D98AD0ADF}" type="pres">
      <dgm:prSet presAssocID="{C750113D-C307-4E6E-BF88-64E97AF64BF4}" presName="singleCenter" presStyleLbl="node1" presStyleIdx="0" presStyleCnt="4" custScaleX="182384" custScaleY="100708" custLinFactNeighborY="-11881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D6F4665C-18C5-4384-B910-08FA1A320209}" type="pres">
      <dgm:prSet presAssocID="{DBF050A6-E221-43B6-A47A-AA1F1BEBC3DF}" presName="Name56" presStyleLbl="parChTrans1D2" presStyleIdx="0" presStyleCnt="3"/>
      <dgm:spPr/>
      <dgm:t>
        <a:bodyPr/>
        <a:lstStyle/>
        <a:p>
          <a:endParaRPr lang="ru-RU"/>
        </a:p>
      </dgm:t>
    </dgm:pt>
    <dgm:pt modelId="{5E9BC057-AFDA-4ABA-9477-3C8C86723234}" type="pres">
      <dgm:prSet presAssocID="{2E6BCD05-A03E-4DDB-9186-8F08F188054A}" presName="text0" presStyleLbl="node1" presStyleIdx="1" presStyleCnt="4" custScaleX="217634" custScaleY="1088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EA4C74-3F87-49A5-884D-4FB08B5A60EB}" type="pres">
      <dgm:prSet presAssocID="{440B6F79-AD92-4B41-9AAC-C0B33C0207F6}" presName="Name56" presStyleLbl="parChTrans1D2" presStyleIdx="1" presStyleCnt="3"/>
      <dgm:spPr/>
      <dgm:t>
        <a:bodyPr/>
        <a:lstStyle/>
        <a:p>
          <a:endParaRPr lang="ru-RU"/>
        </a:p>
      </dgm:t>
    </dgm:pt>
    <dgm:pt modelId="{BD3EDE56-378C-4555-A80B-F444FE5A8D8D}" type="pres">
      <dgm:prSet presAssocID="{14019B31-431A-409D-9009-970D0A7A85AE}" presName="text0" presStyleLbl="node1" presStyleIdx="2" presStyleCnt="4" custScaleX="217634" custScaleY="1088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892A5A-5DFA-4EC4-BF69-A016FCF8649B}" type="pres">
      <dgm:prSet presAssocID="{17217F43-5591-4914-9A9B-0D28CB6C50A0}" presName="Name56" presStyleLbl="parChTrans1D2" presStyleIdx="2" presStyleCnt="3"/>
      <dgm:spPr/>
      <dgm:t>
        <a:bodyPr/>
        <a:lstStyle/>
        <a:p>
          <a:endParaRPr lang="ru-RU"/>
        </a:p>
      </dgm:t>
    </dgm:pt>
    <dgm:pt modelId="{283FC27D-6C08-424B-B701-AE5782A2EF2F}" type="pres">
      <dgm:prSet presAssocID="{30F3A313-1CF3-4273-963A-51897100AE94}" presName="text0" presStyleLbl="node1" presStyleIdx="3" presStyleCnt="4" custScaleX="217634" custScaleY="1088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61AA63C-0D68-4F2F-BA33-D56FF0BFD691}" type="presOf" srcId="{14019B31-431A-409D-9009-970D0A7A85AE}" destId="{BD3EDE56-378C-4555-A80B-F444FE5A8D8D}" srcOrd="0" destOrd="0" presId="urn:microsoft.com/office/officeart/2008/layout/RadialCluster"/>
    <dgm:cxn modelId="{4BBAB633-1CFB-413C-8C8B-34CC905E7BD6}" type="presOf" srcId="{DBF050A6-E221-43B6-A47A-AA1F1BEBC3DF}" destId="{D6F4665C-18C5-4384-B910-08FA1A320209}" srcOrd="0" destOrd="0" presId="urn:microsoft.com/office/officeart/2008/layout/RadialCluster"/>
    <dgm:cxn modelId="{05C74BAC-369F-4DE0-8EE2-B95B193EDF2E}" type="presOf" srcId="{30F3A313-1CF3-4273-963A-51897100AE94}" destId="{283FC27D-6C08-424B-B701-AE5782A2EF2F}" srcOrd="0" destOrd="0" presId="urn:microsoft.com/office/officeart/2008/layout/RadialCluster"/>
    <dgm:cxn modelId="{E962156A-A8D3-4917-8051-32557D342E60}" type="presOf" srcId="{C750113D-C307-4E6E-BF88-64E97AF64BF4}" destId="{17D145A9-B575-4B3F-B3F2-823D98AD0ADF}" srcOrd="0" destOrd="0" presId="urn:microsoft.com/office/officeart/2008/layout/RadialCluster"/>
    <dgm:cxn modelId="{4D315F13-A939-43E0-ACAA-B1FF0059840A}" type="presOf" srcId="{2E6BCD05-A03E-4DDB-9186-8F08F188054A}" destId="{5E9BC057-AFDA-4ABA-9477-3C8C86723234}" srcOrd="0" destOrd="0" presId="urn:microsoft.com/office/officeart/2008/layout/RadialCluster"/>
    <dgm:cxn modelId="{577472AF-EF65-4727-822B-9B5A20C2FE84}" srcId="{C750113D-C307-4E6E-BF88-64E97AF64BF4}" destId="{2E6BCD05-A03E-4DDB-9186-8F08F188054A}" srcOrd="0" destOrd="0" parTransId="{DBF050A6-E221-43B6-A47A-AA1F1BEBC3DF}" sibTransId="{91ABA410-F94B-4AA9-888F-68EF64070243}"/>
    <dgm:cxn modelId="{948AE41F-28D3-4EA6-B225-507A9588472A}" type="presOf" srcId="{CACF773A-237F-4393-B430-88EE23FAE0A8}" destId="{7AE677D6-DC19-441C-B9BB-215A848F6975}" srcOrd="0" destOrd="0" presId="urn:microsoft.com/office/officeart/2008/layout/RadialCluster"/>
    <dgm:cxn modelId="{47F5C6B2-61F0-426D-A8DB-4C0F35C97EE5}" type="presOf" srcId="{17217F43-5591-4914-9A9B-0D28CB6C50A0}" destId="{75892A5A-5DFA-4EC4-BF69-A016FCF8649B}" srcOrd="0" destOrd="0" presId="urn:microsoft.com/office/officeart/2008/layout/RadialCluster"/>
    <dgm:cxn modelId="{63BF4007-C9A1-4349-83AB-CE8D403D7241}" srcId="{C750113D-C307-4E6E-BF88-64E97AF64BF4}" destId="{30F3A313-1CF3-4273-963A-51897100AE94}" srcOrd="2" destOrd="0" parTransId="{17217F43-5591-4914-9A9B-0D28CB6C50A0}" sibTransId="{2D94991A-A67C-4450-89F0-38F75F452A29}"/>
    <dgm:cxn modelId="{29A3043B-92FD-4BFE-BA8E-521167952446}" type="presOf" srcId="{440B6F79-AD92-4B41-9AAC-C0B33C0207F6}" destId="{A1EA4C74-3F87-49A5-884D-4FB08B5A60EB}" srcOrd="0" destOrd="0" presId="urn:microsoft.com/office/officeart/2008/layout/RadialCluster"/>
    <dgm:cxn modelId="{59B1D4CB-898D-4243-BC00-37C235431F14}" srcId="{CACF773A-237F-4393-B430-88EE23FAE0A8}" destId="{C750113D-C307-4E6E-BF88-64E97AF64BF4}" srcOrd="0" destOrd="0" parTransId="{9FD343ED-583C-42CC-B9C6-6C4581D15D52}" sibTransId="{998DC2EE-5F55-4261-914E-D1DFB725F28C}"/>
    <dgm:cxn modelId="{923EAA87-B385-44D0-A0F3-09E0B4B147C8}" srcId="{C750113D-C307-4E6E-BF88-64E97AF64BF4}" destId="{14019B31-431A-409D-9009-970D0A7A85AE}" srcOrd="1" destOrd="0" parTransId="{440B6F79-AD92-4B41-9AAC-C0B33C0207F6}" sibTransId="{0751A593-D08F-4EB3-9AE3-FB63A84A606F}"/>
    <dgm:cxn modelId="{F2C45089-2D05-4A4D-B338-D0AF18CD0E4A}" type="presParOf" srcId="{7AE677D6-DC19-441C-B9BB-215A848F6975}" destId="{5B90D5E4-500A-43B5-93D2-50941B30FC92}" srcOrd="0" destOrd="0" presId="urn:microsoft.com/office/officeart/2008/layout/RadialCluster"/>
    <dgm:cxn modelId="{325301B1-87C1-480C-AE86-1152BE042145}" type="presParOf" srcId="{5B90D5E4-500A-43B5-93D2-50941B30FC92}" destId="{17D145A9-B575-4B3F-B3F2-823D98AD0ADF}" srcOrd="0" destOrd="0" presId="urn:microsoft.com/office/officeart/2008/layout/RadialCluster"/>
    <dgm:cxn modelId="{A365E444-F91A-4B7A-8E67-41E130E5D7D5}" type="presParOf" srcId="{5B90D5E4-500A-43B5-93D2-50941B30FC92}" destId="{D6F4665C-18C5-4384-B910-08FA1A320209}" srcOrd="1" destOrd="0" presId="urn:microsoft.com/office/officeart/2008/layout/RadialCluster"/>
    <dgm:cxn modelId="{9630B9BF-E3A3-4A3F-A483-2C7174166333}" type="presParOf" srcId="{5B90D5E4-500A-43B5-93D2-50941B30FC92}" destId="{5E9BC057-AFDA-4ABA-9477-3C8C86723234}" srcOrd="2" destOrd="0" presId="urn:microsoft.com/office/officeart/2008/layout/RadialCluster"/>
    <dgm:cxn modelId="{D29F6085-62D4-4BD9-A6B5-74AF378D7CF3}" type="presParOf" srcId="{5B90D5E4-500A-43B5-93D2-50941B30FC92}" destId="{A1EA4C74-3F87-49A5-884D-4FB08B5A60EB}" srcOrd="3" destOrd="0" presId="urn:microsoft.com/office/officeart/2008/layout/RadialCluster"/>
    <dgm:cxn modelId="{106E6B49-A49A-4710-B2D6-865FF533A724}" type="presParOf" srcId="{5B90D5E4-500A-43B5-93D2-50941B30FC92}" destId="{BD3EDE56-378C-4555-A80B-F444FE5A8D8D}" srcOrd="4" destOrd="0" presId="urn:microsoft.com/office/officeart/2008/layout/RadialCluster"/>
    <dgm:cxn modelId="{75287F43-FDDB-4888-87C2-82FB2E6E937D}" type="presParOf" srcId="{5B90D5E4-500A-43B5-93D2-50941B30FC92}" destId="{75892A5A-5DFA-4EC4-BF69-A016FCF8649B}" srcOrd="5" destOrd="0" presId="urn:microsoft.com/office/officeart/2008/layout/RadialCluster"/>
    <dgm:cxn modelId="{893CB42E-9D60-4B7D-BB7D-137FDAD250D0}" type="presParOf" srcId="{5B90D5E4-500A-43B5-93D2-50941B30FC92}" destId="{283FC27D-6C08-424B-B701-AE5782A2EF2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2C2436-9AFD-4477-AE2E-8C41499D0EAE}" type="doc">
      <dgm:prSet loTypeId="urn:microsoft.com/office/officeart/2005/8/layout/process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C36C362-B4F2-4DDF-AAEA-37BBB3CDB950}">
      <dgm:prSet phldrT="[Текст]"/>
      <dgm:spPr/>
      <dgm:t>
        <a:bodyPr/>
        <a:lstStyle/>
        <a:p>
          <a:pPr algn="ctr"/>
          <a:r>
            <a:rPr lang="ru-RU"/>
            <a:t>Данные</a:t>
          </a:r>
        </a:p>
      </dgm:t>
    </dgm:pt>
    <dgm:pt modelId="{0C3727F5-6503-4FB6-BC29-1E5B9C044D20}" type="parTrans" cxnId="{7686681E-BC74-48C7-BDEE-076315B9A511}">
      <dgm:prSet/>
      <dgm:spPr/>
      <dgm:t>
        <a:bodyPr/>
        <a:lstStyle/>
        <a:p>
          <a:pPr algn="ctr"/>
          <a:endParaRPr lang="ru-RU"/>
        </a:p>
      </dgm:t>
    </dgm:pt>
    <dgm:pt modelId="{779EC65E-0939-46C6-AC36-5C90C6B435D1}" type="sibTrans" cxnId="{7686681E-BC74-48C7-BDEE-076315B9A511}">
      <dgm:prSet/>
      <dgm:spPr/>
      <dgm:t>
        <a:bodyPr/>
        <a:lstStyle/>
        <a:p>
          <a:pPr algn="ctr"/>
          <a:endParaRPr lang="ru-RU"/>
        </a:p>
      </dgm:t>
    </dgm:pt>
    <dgm:pt modelId="{202675F2-EC31-4F48-B688-49732822F9CB}">
      <dgm:prSet phldrT="[Текст]"/>
      <dgm:spPr/>
      <dgm:t>
        <a:bodyPr/>
        <a:lstStyle/>
        <a:p>
          <a:pPr algn="ctr"/>
          <a:r>
            <a:rPr lang="ru-RU"/>
            <a:t>конкретная сеть Петри</a:t>
          </a:r>
        </a:p>
      </dgm:t>
    </dgm:pt>
    <dgm:pt modelId="{1CB1F225-0492-43B5-9FD2-D57D10727441}" type="parTrans" cxnId="{7277D863-0507-436E-AC60-D74E04B84B5D}">
      <dgm:prSet/>
      <dgm:spPr/>
      <dgm:t>
        <a:bodyPr/>
        <a:lstStyle/>
        <a:p>
          <a:pPr algn="ctr"/>
          <a:endParaRPr lang="ru-RU"/>
        </a:p>
      </dgm:t>
    </dgm:pt>
    <dgm:pt modelId="{3702A124-F460-4D9D-870F-F3AACD18ECF1}" type="sibTrans" cxnId="{7277D863-0507-436E-AC60-D74E04B84B5D}">
      <dgm:prSet/>
      <dgm:spPr/>
      <dgm:t>
        <a:bodyPr/>
        <a:lstStyle/>
        <a:p>
          <a:pPr algn="ctr"/>
          <a:endParaRPr lang="ru-RU"/>
        </a:p>
      </dgm:t>
    </dgm:pt>
    <dgm:pt modelId="{30A28B0C-D48D-4FB0-99C3-6CAD4C364B9D}">
      <dgm:prSet phldrT="[Текст]"/>
      <dgm:spPr/>
      <dgm:t>
        <a:bodyPr/>
        <a:lstStyle/>
        <a:p>
          <a:pPr algn="ctr"/>
          <a:r>
            <a:rPr lang="ru-RU"/>
            <a:t>Модель</a:t>
          </a:r>
        </a:p>
      </dgm:t>
    </dgm:pt>
    <dgm:pt modelId="{44A1CFC6-9961-4CF2-9D83-B635EF99BB3C}" type="parTrans" cxnId="{A64E4AF8-F583-4398-883C-0479C88838A0}">
      <dgm:prSet/>
      <dgm:spPr/>
      <dgm:t>
        <a:bodyPr/>
        <a:lstStyle/>
        <a:p>
          <a:pPr algn="ctr"/>
          <a:endParaRPr lang="ru-RU"/>
        </a:p>
      </dgm:t>
    </dgm:pt>
    <dgm:pt modelId="{AF6F1A71-EF9C-4B84-AAAD-0A2A8318759F}" type="sibTrans" cxnId="{A64E4AF8-F583-4398-883C-0479C88838A0}">
      <dgm:prSet/>
      <dgm:spPr/>
      <dgm:t>
        <a:bodyPr/>
        <a:lstStyle/>
        <a:p>
          <a:pPr algn="ctr"/>
          <a:endParaRPr lang="ru-RU"/>
        </a:p>
      </dgm:t>
    </dgm:pt>
    <dgm:pt modelId="{2A7C1F2F-C0FF-45A1-99DE-231B2ADA8341}">
      <dgm:prSet phldrT="[Текст]"/>
      <dgm:spPr/>
      <dgm:t>
        <a:bodyPr/>
        <a:lstStyle/>
        <a:p>
          <a:pPr algn="ctr"/>
          <a:r>
            <a:rPr lang="ru-RU" dirty="0"/>
            <a:t>сеть Петри</a:t>
          </a:r>
        </a:p>
      </dgm:t>
    </dgm:pt>
    <dgm:pt modelId="{289350C6-B6F4-4266-8FA7-9259B936C43B}" type="parTrans" cxnId="{1B96F840-4B27-4734-AE02-FFAA38020307}">
      <dgm:prSet/>
      <dgm:spPr/>
      <dgm:t>
        <a:bodyPr/>
        <a:lstStyle/>
        <a:p>
          <a:pPr algn="ctr"/>
          <a:endParaRPr lang="ru-RU"/>
        </a:p>
      </dgm:t>
    </dgm:pt>
    <dgm:pt modelId="{91B9F81B-1BAB-42B6-87BB-49869206E6A5}" type="sibTrans" cxnId="{1B96F840-4B27-4734-AE02-FFAA38020307}">
      <dgm:prSet/>
      <dgm:spPr/>
      <dgm:t>
        <a:bodyPr/>
        <a:lstStyle/>
        <a:p>
          <a:pPr algn="ctr"/>
          <a:endParaRPr lang="ru-RU"/>
        </a:p>
      </dgm:t>
    </dgm:pt>
    <dgm:pt modelId="{09CCBBEA-D744-43F0-92D4-61BEC6A584F8}">
      <dgm:prSet phldrT="[Текст]"/>
      <dgm:spPr/>
      <dgm:t>
        <a:bodyPr/>
        <a:lstStyle/>
        <a:p>
          <a:pPr algn="ctr"/>
          <a:r>
            <a:rPr lang="ru-RU"/>
            <a:t>Метамодель</a:t>
          </a:r>
        </a:p>
      </dgm:t>
    </dgm:pt>
    <dgm:pt modelId="{8113FC70-2307-44CB-ACDA-CBEF09AC1901}" type="parTrans" cxnId="{3D004791-F570-4DAB-AA42-6A4C17C67EF7}">
      <dgm:prSet/>
      <dgm:spPr/>
      <dgm:t>
        <a:bodyPr/>
        <a:lstStyle/>
        <a:p>
          <a:pPr algn="ctr"/>
          <a:endParaRPr lang="ru-RU"/>
        </a:p>
      </dgm:t>
    </dgm:pt>
    <dgm:pt modelId="{EDD91E8E-906A-4D73-B4EA-D38DA380DEA4}" type="sibTrans" cxnId="{3D004791-F570-4DAB-AA42-6A4C17C67EF7}">
      <dgm:prSet/>
      <dgm:spPr/>
      <dgm:t>
        <a:bodyPr/>
        <a:lstStyle/>
        <a:p>
          <a:pPr algn="ctr"/>
          <a:endParaRPr lang="ru-RU"/>
        </a:p>
      </dgm:t>
    </dgm:pt>
    <dgm:pt modelId="{3C26D1A0-EE45-4432-B94D-1E3D6A6E5DE8}">
      <dgm:prSet phldrT="[Текст]"/>
      <dgm:spPr/>
      <dgm:t>
        <a:bodyPr/>
        <a:lstStyle/>
        <a:p>
          <a:pPr algn="ctr"/>
          <a:r>
            <a:rPr lang="ru-RU"/>
            <a:t>Онтология сети Петри</a:t>
          </a:r>
        </a:p>
      </dgm:t>
    </dgm:pt>
    <dgm:pt modelId="{E1191402-9239-45E9-A8F1-29BAC09B4912}" type="parTrans" cxnId="{87A58D47-D737-4125-BD3C-DD92CB8BDAB5}">
      <dgm:prSet/>
      <dgm:spPr/>
      <dgm:t>
        <a:bodyPr/>
        <a:lstStyle/>
        <a:p>
          <a:pPr algn="ctr"/>
          <a:endParaRPr lang="ru-RU"/>
        </a:p>
      </dgm:t>
    </dgm:pt>
    <dgm:pt modelId="{677C3BA8-8F9B-4ED8-AD3D-CE92755B5FCB}" type="sibTrans" cxnId="{87A58D47-D737-4125-BD3C-DD92CB8BDAB5}">
      <dgm:prSet/>
      <dgm:spPr/>
      <dgm:t>
        <a:bodyPr/>
        <a:lstStyle/>
        <a:p>
          <a:pPr algn="ctr"/>
          <a:endParaRPr lang="ru-RU"/>
        </a:p>
      </dgm:t>
    </dgm:pt>
    <dgm:pt modelId="{408ADB72-EEFD-4D71-8F08-E4364A7A8087}" type="pres">
      <dgm:prSet presAssocID="{212C2436-9AFD-4477-AE2E-8C41499D0E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797FCE4-DD36-4CCB-A966-A49B5DF20160}" type="pres">
      <dgm:prSet presAssocID="{09CCBBEA-D744-43F0-92D4-61BEC6A584F8}" presName="boxAndChildren" presStyleCnt="0"/>
      <dgm:spPr/>
      <dgm:t>
        <a:bodyPr/>
        <a:lstStyle/>
        <a:p>
          <a:endParaRPr lang="ru-RU"/>
        </a:p>
      </dgm:t>
    </dgm:pt>
    <dgm:pt modelId="{EFCBA1FD-C0E9-49B0-99EE-E36733E00A23}" type="pres">
      <dgm:prSet presAssocID="{09CCBBEA-D744-43F0-92D4-61BEC6A584F8}" presName="parentTextBox" presStyleLbl="node1" presStyleIdx="0" presStyleCnt="3"/>
      <dgm:spPr/>
      <dgm:t>
        <a:bodyPr/>
        <a:lstStyle/>
        <a:p>
          <a:endParaRPr lang="ru-RU"/>
        </a:p>
      </dgm:t>
    </dgm:pt>
    <dgm:pt modelId="{AFBEBD3D-7FE5-4DDF-8074-169E4FB24125}" type="pres">
      <dgm:prSet presAssocID="{09CCBBEA-D744-43F0-92D4-61BEC6A584F8}" presName="entireBox" presStyleLbl="node1" presStyleIdx="0" presStyleCnt="3"/>
      <dgm:spPr/>
      <dgm:t>
        <a:bodyPr/>
        <a:lstStyle/>
        <a:p>
          <a:endParaRPr lang="ru-RU"/>
        </a:p>
      </dgm:t>
    </dgm:pt>
    <dgm:pt modelId="{55B07403-5EC0-4EC0-BCFC-34546F3EC9BD}" type="pres">
      <dgm:prSet presAssocID="{09CCBBEA-D744-43F0-92D4-61BEC6A584F8}" presName="descendantBox" presStyleCnt="0"/>
      <dgm:spPr/>
      <dgm:t>
        <a:bodyPr/>
        <a:lstStyle/>
        <a:p>
          <a:endParaRPr lang="ru-RU"/>
        </a:p>
      </dgm:t>
    </dgm:pt>
    <dgm:pt modelId="{D45CDDCF-DA87-4BA5-B17E-7B9A41DE8A5E}" type="pres">
      <dgm:prSet presAssocID="{3C26D1A0-EE45-4432-B94D-1E3D6A6E5DE8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9D3D79-0A63-4798-A0D1-4B85714D8B62}" type="pres">
      <dgm:prSet presAssocID="{AF6F1A71-EF9C-4B84-AAAD-0A2A8318759F}" presName="sp" presStyleCnt="0"/>
      <dgm:spPr/>
      <dgm:t>
        <a:bodyPr/>
        <a:lstStyle/>
        <a:p>
          <a:endParaRPr lang="ru-RU"/>
        </a:p>
      </dgm:t>
    </dgm:pt>
    <dgm:pt modelId="{6CE0C0D4-6D2D-4E75-AC4C-C4D55B73C120}" type="pres">
      <dgm:prSet presAssocID="{30A28B0C-D48D-4FB0-99C3-6CAD4C364B9D}" presName="arrowAndChildren" presStyleCnt="0"/>
      <dgm:spPr/>
      <dgm:t>
        <a:bodyPr/>
        <a:lstStyle/>
        <a:p>
          <a:endParaRPr lang="ru-RU"/>
        </a:p>
      </dgm:t>
    </dgm:pt>
    <dgm:pt modelId="{1FADB371-8CD4-426B-883D-A2810BFEE928}" type="pres">
      <dgm:prSet presAssocID="{30A28B0C-D48D-4FB0-99C3-6CAD4C364B9D}" presName="parentTextArrow" presStyleLbl="node1" presStyleIdx="0" presStyleCnt="3"/>
      <dgm:spPr/>
      <dgm:t>
        <a:bodyPr/>
        <a:lstStyle/>
        <a:p>
          <a:endParaRPr lang="ru-RU"/>
        </a:p>
      </dgm:t>
    </dgm:pt>
    <dgm:pt modelId="{381CE1E6-DB10-488B-9534-9378178527FA}" type="pres">
      <dgm:prSet presAssocID="{30A28B0C-D48D-4FB0-99C3-6CAD4C364B9D}" presName="arrow" presStyleLbl="node1" presStyleIdx="1" presStyleCnt="3"/>
      <dgm:spPr/>
      <dgm:t>
        <a:bodyPr/>
        <a:lstStyle/>
        <a:p>
          <a:endParaRPr lang="ru-RU"/>
        </a:p>
      </dgm:t>
    </dgm:pt>
    <dgm:pt modelId="{11536DC5-6D63-4860-B1B5-64D23F048212}" type="pres">
      <dgm:prSet presAssocID="{30A28B0C-D48D-4FB0-99C3-6CAD4C364B9D}" presName="descendantArrow" presStyleCnt="0"/>
      <dgm:spPr/>
      <dgm:t>
        <a:bodyPr/>
        <a:lstStyle/>
        <a:p>
          <a:endParaRPr lang="ru-RU"/>
        </a:p>
      </dgm:t>
    </dgm:pt>
    <dgm:pt modelId="{1572EE2B-6E0D-43A5-985A-3B3642A2151D}" type="pres">
      <dgm:prSet presAssocID="{2A7C1F2F-C0FF-45A1-99DE-231B2ADA8341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CA533B-AD07-4C44-B548-036AB3E5BC1A}" type="pres">
      <dgm:prSet presAssocID="{779EC65E-0939-46C6-AC36-5C90C6B435D1}" presName="sp" presStyleCnt="0"/>
      <dgm:spPr/>
      <dgm:t>
        <a:bodyPr/>
        <a:lstStyle/>
        <a:p>
          <a:endParaRPr lang="ru-RU"/>
        </a:p>
      </dgm:t>
    </dgm:pt>
    <dgm:pt modelId="{886F8BD6-F5EA-4E98-A149-944559FC30DF}" type="pres">
      <dgm:prSet presAssocID="{2C36C362-B4F2-4DDF-AAEA-37BBB3CDB950}" presName="arrowAndChildren" presStyleCnt="0"/>
      <dgm:spPr/>
      <dgm:t>
        <a:bodyPr/>
        <a:lstStyle/>
        <a:p>
          <a:endParaRPr lang="ru-RU"/>
        </a:p>
      </dgm:t>
    </dgm:pt>
    <dgm:pt modelId="{646476AB-BD98-4F39-9850-E68E12DD9ECB}" type="pres">
      <dgm:prSet presAssocID="{2C36C362-B4F2-4DDF-AAEA-37BBB3CDB950}" presName="parentTextArrow" presStyleLbl="node1" presStyleIdx="1" presStyleCnt="3"/>
      <dgm:spPr/>
      <dgm:t>
        <a:bodyPr/>
        <a:lstStyle/>
        <a:p>
          <a:endParaRPr lang="ru-RU"/>
        </a:p>
      </dgm:t>
    </dgm:pt>
    <dgm:pt modelId="{9848DEEC-36E5-45CF-BA6E-7165553570CF}" type="pres">
      <dgm:prSet presAssocID="{2C36C362-B4F2-4DDF-AAEA-37BBB3CDB950}" presName="arrow" presStyleLbl="node1" presStyleIdx="2" presStyleCnt="3"/>
      <dgm:spPr/>
      <dgm:t>
        <a:bodyPr/>
        <a:lstStyle/>
        <a:p>
          <a:endParaRPr lang="ru-RU"/>
        </a:p>
      </dgm:t>
    </dgm:pt>
    <dgm:pt modelId="{B6D79633-B6B0-4B62-8565-7FDE3A146EA8}" type="pres">
      <dgm:prSet presAssocID="{2C36C362-B4F2-4DDF-AAEA-37BBB3CDB950}" presName="descendantArrow" presStyleCnt="0"/>
      <dgm:spPr/>
      <dgm:t>
        <a:bodyPr/>
        <a:lstStyle/>
        <a:p>
          <a:endParaRPr lang="ru-RU"/>
        </a:p>
      </dgm:t>
    </dgm:pt>
    <dgm:pt modelId="{D889D82C-9BAF-47AD-888F-24095375B672}" type="pres">
      <dgm:prSet presAssocID="{202675F2-EC31-4F48-B688-49732822F9CB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10596EA-F436-4074-A1E8-8FFAEDB36F89}" type="presOf" srcId="{2A7C1F2F-C0FF-45A1-99DE-231B2ADA8341}" destId="{1572EE2B-6E0D-43A5-985A-3B3642A2151D}" srcOrd="0" destOrd="0" presId="urn:microsoft.com/office/officeart/2005/8/layout/process4"/>
    <dgm:cxn modelId="{6BF01477-167F-44AA-9FEF-C04A12465413}" type="presOf" srcId="{30A28B0C-D48D-4FB0-99C3-6CAD4C364B9D}" destId="{381CE1E6-DB10-488B-9534-9378178527FA}" srcOrd="1" destOrd="0" presId="urn:microsoft.com/office/officeart/2005/8/layout/process4"/>
    <dgm:cxn modelId="{3D004791-F570-4DAB-AA42-6A4C17C67EF7}" srcId="{212C2436-9AFD-4477-AE2E-8C41499D0EAE}" destId="{09CCBBEA-D744-43F0-92D4-61BEC6A584F8}" srcOrd="2" destOrd="0" parTransId="{8113FC70-2307-44CB-ACDA-CBEF09AC1901}" sibTransId="{EDD91E8E-906A-4D73-B4EA-D38DA380DEA4}"/>
    <dgm:cxn modelId="{57006F91-A8CD-4A6B-B303-CBEAF0F9BA01}" type="presOf" srcId="{09CCBBEA-D744-43F0-92D4-61BEC6A584F8}" destId="{EFCBA1FD-C0E9-49B0-99EE-E36733E00A23}" srcOrd="0" destOrd="0" presId="urn:microsoft.com/office/officeart/2005/8/layout/process4"/>
    <dgm:cxn modelId="{1B96F840-4B27-4734-AE02-FFAA38020307}" srcId="{30A28B0C-D48D-4FB0-99C3-6CAD4C364B9D}" destId="{2A7C1F2F-C0FF-45A1-99DE-231B2ADA8341}" srcOrd="0" destOrd="0" parTransId="{289350C6-B6F4-4266-8FA7-9259B936C43B}" sibTransId="{91B9F81B-1BAB-42B6-87BB-49869206E6A5}"/>
    <dgm:cxn modelId="{26A820C7-1313-463A-B5A4-D3E093E93E83}" type="presOf" srcId="{2C36C362-B4F2-4DDF-AAEA-37BBB3CDB950}" destId="{9848DEEC-36E5-45CF-BA6E-7165553570CF}" srcOrd="1" destOrd="0" presId="urn:microsoft.com/office/officeart/2005/8/layout/process4"/>
    <dgm:cxn modelId="{1C42550B-3A3C-4088-95A0-C733BC15AD8C}" type="presOf" srcId="{202675F2-EC31-4F48-B688-49732822F9CB}" destId="{D889D82C-9BAF-47AD-888F-24095375B672}" srcOrd="0" destOrd="0" presId="urn:microsoft.com/office/officeart/2005/8/layout/process4"/>
    <dgm:cxn modelId="{F619578A-2CB2-466D-A9AE-C8F3B61C4AAB}" type="presOf" srcId="{30A28B0C-D48D-4FB0-99C3-6CAD4C364B9D}" destId="{1FADB371-8CD4-426B-883D-A2810BFEE928}" srcOrd="0" destOrd="0" presId="urn:microsoft.com/office/officeart/2005/8/layout/process4"/>
    <dgm:cxn modelId="{869271DD-FF49-4362-B099-E10F76201319}" type="presOf" srcId="{2C36C362-B4F2-4DDF-AAEA-37BBB3CDB950}" destId="{646476AB-BD98-4F39-9850-E68E12DD9ECB}" srcOrd="0" destOrd="0" presId="urn:microsoft.com/office/officeart/2005/8/layout/process4"/>
    <dgm:cxn modelId="{8DB77F98-9243-4966-A474-497D9C2672B6}" type="presOf" srcId="{09CCBBEA-D744-43F0-92D4-61BEC6A584F8}" destId="{AFBEBD3D-7FE5-4DDF-8074-169E4FB24125}" srcOrd="1" destOrd="0" presId="urn:microsoft.com/office/officeart/2005/8/layout/process4"/>
    <dgm:cxn modelId="{5FC98B35-02D0-4B25-A8AF-8807F889E03C}" type="presOf" srcId="{212C2436-9AFD-4477-AE2E-8C41499D0EAE}" destId="{408ADB72-EEFD-4D71-8F08-E4364A7A8087}" srcOrd="0" destOrd="0" presId="urn:microsoft.com/office/officeart/2005/8/layout/process4"/>
    <dgm:cxn modelId="{7277D863-0507-436E-AC60-D74E04B84B5D}" srcId="{2C36C362-B4F2-4DDF-AAEA-37BBB3CDB950}" destId="{202675F2-EC31-4F48-B688-49732822F9CB}" srcOrd="0" destOrd="0" parTransId="{1CB1F225-0492-43B5-9FD2-D57D10727441}" sibTransId="{3702A124-F460-4D9D-870F-F3AACD18ECF1}"/>
    <dgm:cxn modelId="{7686681E-BC74-48C7-BDEE-076315B9A511}" srcId="{212C2436-9AFD-4477-AE2E-8C41499D0EAE}" destId="{2C36C362-B4F2-4DDF-AAEA-37BBB3CDB950}" srcOrd="0" destOrd="0" parTransId="{0C3727F5-6503-4FB6-BC29-1E5B9C044D20}" sibTransId="{779EC65E-0939-46C6-AC36-5C90C6B435D1}"/>
    <dgm:cxn modelId="{237943A0-6A75-460B-8787-884A54731AC8}" type="presOf" srcId="{3C26D1A0-EE45-4432-B94D-1E3D6A6E5DE8}" destId="{D45CDDCF-DA87-4BA5-B17E-7B9A41DE8A5E}" srcOrd="0" destOrd="0" presId="urn:microsoft.com/office/officeart/2005/8/layout/process4"/>
    <dgm:cxn modelId="{87A58D47-D737-4125-BD3C-DD92CB8BDAB5}" srcId="{09CCBBEA-D744-43F0-92D4-61BEC6A584F8}" destId="{3C26D1A0-EE45-4432-B94D-1E3D6A6E5DE8}" srcOrd="0" destOrd="0" parTransId="{E1191402-9239-45E9-A8F1-29BAC09B4912}" sibTransId="{677C3BA8-8F9B-4ED8-AD3D-CE92755B5FCB}"/>
    <dgm:cxn modelId="{A64E4AF8-F583-4398-883C-0479C88838A0}" srcId="{212C2436-9AFD-4477-AE2E-8C41499D0EAE}" destId="{30A28B0C-D48D-4FB0-99C3-6CAD4C364B9D}" srcOrd="1" destOrd="0" parTransId="{44A1CFC6-9961-4CF2-9D83-B635EF99BB3C}" sibTransId="{AF6F1A71-EF9C-4B84-AAAD-0A2A8318759F}"/>
    <dgm:cxn modelId="{8617C70E-F701-405D-BA69-9E9BAC468CF8}" type="presParOf" srcId="{408ADB72-EEFD-4D71-8F08-E4364A7A8087}" destId="{0797FCE4-DD36-4CCB-A966-A49B5DF20160}" srcOrd="0" destOrd="0" presId="urn:microsoft.com/office/officeart/2005/8/layout/process4"/>
    <dgm:cxn modelId="{F3D7388B-4BB3-485A-94F1-B846B85E8B76}" type="presParOf" srcId="{0797FCE4-DD36-4CCB-A966-A49B5DF20160}" destId="{EFCBA1FD-C0E9-49B0-99EE-E36733E00A23}" srcOrd="0" destOrd="0" presId="urn:microsoft.com/office/officeart/2005/8/layout/process4"/>
    <dgm:cxn modelId="{4264EEFD-5EE7-4A2B-BC38-9F4EB14D6AF0}" type="presParOf" srcId="{0797FCE4-DD36-4CCB-A966-A49B5DF20160}" destId="{AFBEBD3D-7FE5-4DDF-8074-169E4FB24125}" srcOrd="1" destOrd="0" presId="urn:microsoft.com/office/officeart/2005/8/layout/process4"/>
    <dgm:cxn modelId="{EBADDF7B-FE32-44AA-8D0F-2E0BE5F39103}" type="presParOf" srcId="{0797FCE4-DD36-4CCB-A966-A49B5DF20160}" destId="{55B07403-5EC0-4EC0-BCFC-34546F3EC9BD}" srcOrd="2" destOrd="0" presId="urn:microsoft.com/office/officeart/2005/8/layout/process4"/>
    <dgm:cxn modelId="{06B08364-5BBB-48E2-B92F-83A7FE3965EE}" type="presParOf" srcId="{55B07403-5EC0-4EC0-BCFC-34546F3EC9BD}" destId="{D45CDDCF-DA87-4BA5-B17E-7B9A41DE8A5E}" srcOrd="0" destOrd="0" presId="urn:microsoft.com/office/officeart/2005/8/layout/process4"/>
    <dgm:cxn modelId="{929143A1-AF07-485D-A198-660C6DDD2F78}" type="presParOf" srcId="{408ADB72-EEFD-4D71-8F08-E4364A7A8087}" destId="{B79D3D79-0A63-4798-A0D1-4B85714D8B62}" srcOrd="1" destOrd="0" presId="urn:microsoft.com/office/officeart/2005/8/layout/process4"/>
    <dgm:cxn modelId="{4C008F76-B8C7-43F4-9D16-3EA5976E4532}" type="presParOf" srcId="{408ADB72-EEFD-4D71-8F08-E4364A7A8087}" destId="{6CE0C0D4-6D2D-4E75-AC4C-C4D55B73C120}" srcOrd="2" destOrd="0" presId="urn:microsoft.com/office/officeart/2005/8/layout/process4"/>
    <dgm:cxn modelId="{F305BC90-520E-4E0C-869D-9ACE0AD3A799}" type="presParOf" srcId="{6CE0C0D4-6D2D-4E75-AC4C-C4D55B73C120}" destId="{1FADB371-8CD4-426B-883D-A2810BFEE928}" srcOrd="0" destOrd="0" presId="urn:microsoft.com/office/officeart/2005/8/layout/process4"/>
    <dgm:cxn modelId="{5BAF0474-FF30-4F8D-8B18-076F624B4F91}" type="presParOf" srcId="{6CE0C0D4-6D2D-4E75-AC4C-C4D55B73C120}" destId="{381CE1E6-DB10-488B-9534-9378178527FA}" srcOrd="1" destOrd="0" presId="urn:microsoft.com/office/officeart/2005/8/layout/process4"/>
    <dgm:cxn modelId="{BADAFFFF-1A14-43BD-B086-8202C2B3FC41}" type="presParOf" srcId="{6CE0C0D4-6D2D-4E75-AC4C-C4D55B73C120}" destId="{11536DC5-6D63-4860-B1B5-64D23F048212}" srcOrd="2" destOrd="0" presId="urn:microsoft.com/office/officeart/2005/8/layout/process4"/>
    <dgm:cxn modelId="{2C82C65A-A40E-485F-97DD-3265E040EB46}" type="presParOf" srcId="{11536DC5-6D63-4860-B1B5-64D23F048212}" destId="{1572EE2B-6E0D-43A5-985A-3B3642A2151D}" srcOrd="0" destOrd="0" presId="urn:microsoft.com/office/officeart/2005/8/layout/process4"/>
    <dgm:cxn modelId="{9CD1B621-3D1A-4ABF-A7BF-2AA9DF7B403B}" type="presParOf" srcId="{408ADB72-EEFD-4D71-8F08-E4364A7A8087}" destId="{C5CA533B-AD07-4C44-B548-036AB3E5BC1A}" srcOrd="3" destOrd="0" presId="urn:microsoft.com/office/officeart/2005/8/layout/process4"/>
    <dgm:cxn modelId="{40203A5D-8243-49EF-BA7E-FC705969F78C}" type="presParOf" srcId="{408ADB72-EEFD-4D71-8F08-E4364A7A8087}" destId="{886F8BD6-F5EA-4E98-A149-944559FC30DF}" srcOrd="4" destOrd="0" presId="urn:microsoft.com/office/officeart/2005/8/layout/process4"/>
    <dgm:cxn modelId="{7B8C9F14-837C-4B06-B56E-F0885667BC92}" type="presParOf" srcId="{886F8BD6-F5EA-4E98-A149-944559FC30DF}" destId="{646476AB-BD98-4F39-9850-E68E12DD9ECB}" srcOrd="0" destOrd="0" presId="urn:microsoft.com/office/officeart/2005/8/layout/process4"/>
    <dgm:cxn modelId="{70BF7EF4-80C1-45EB-8CCA-83C0A3664EE1}" type="presParOf" srcId="{886F8BD6-F5EA-4E98-A149-944559FC30DF}" destId="{9848DEEC-36E5-45CF-BA6E-7165553570CF}" srcOrd="1" destOrd="0" presId="urn:microsoft.com/office/officeart/2005/8/layout/process4"/>
    <dgm:cxn modelId="{AC7AE57D-A6B5-441B-A7CE-E900905E591C}" type="presParOf" srcId="{886F8BD6-F5EA-4E98-A149-944559FC30DF}" destId="{B6D79633-B6B0-4B62-8565-7FDE3A146EA8}" srcOrd="2" destOrd="0" presId="urn:microsoft.com/office/officeart/2005/8/layout/process4"/>
    <dgm:cxn modelId="{2D2E49A1-D71F-45AE-8D74-6266E2DE3BA2}" type="presParOf" srcId="{B6D79633-B6B0-4B62-8565-7FDE3A146EA8}" destId="{D889D82C-9BAF-47AD-888F-24095375B67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145A9-B575-4B3F-B3F2-823D98AD0ADF}">
      <dsp:nvSpPr>
        <dsp:cNvPr id="0" name=""/>
        <dsp:cNvSpPr/>
      </dsp:nvSpPr>
      <dsp:spPr>
        <a:xfrm>
          <a:off x="3034678" y="1440161"/>
          <a:ext cx="2221907" cy="1226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Компьютерные сети</a:t>
          </a:r>
          <a:endParaRPr lang="ru-RU" sz="2100" kern="1200" dirty="0"/>
        </a:p>
      </dsp:txBody>
      <dsp:txXfrm>
        <a:off x="3094569" y="1500052"/>
        <a:ext cx="2102125" cy="1107101"/>
      </dsp:txXfrm>
    </dsp:sp>
    <dsp:sp modelId="{D6F4665C-18C5-4384-B910-08FA1A320209}">
      <dsp:nvSpPr>
        <dsp:cNvPr id="0" name=""/>
        <dsp:cNvSpPr/>
      </dsp:nvSpPr>
      <dsp:spPr>
        <a:xfrm rot="16200000">
          <a:off x="3960890" y="1255419"/>
          <a:ext cx="3694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9483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BC057-AFDA-4ABA-9477-3C8C86723234}">
      <dsp:nvSpPr>
        <dsp:cNvPr id="0" name=""/>
        <dsp:cNvSpPr/>
      </dsp:nvSpPr>
      <dsp:spPr>
        <a:xfrm>
          <a:off x="3257431" y="182477"/>
          <a:ext cx="1776400" cy="88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Сети Петри</a:t>
          </a:r>
          <a:endParaRPr lang="ru-RU" sz="2500" kern="1200" dirty="0"/>
        </a:p>
      </dsp:txBody>
      <dsp:txXfrm>
        <a:off x="3300789" y="225835"/>
        <a:ext cx="1689684" cy="801484"/>
      </dsp:txXfrm>
    </dsp:sp>
    <dsp:sp modelId="{A1EA4C74-3F87-49A5-884D-4FB08B5A60EB}">
      <dsp:nvSpPr>
        <dsp:cNvPr id="0" name=""/>
        <dsp:cNvSpPr/>
      </dsp:nvSpPr>
      <dsp:spPr>
        <a:xfrm rot="2425322">
          <a:off x="4806380" y="2828613"/>
          <a:ext cx="4983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8351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EDE56-378C-4555-A80B-F444FE5A8D8D}">
      <dsp:nvSpPr>
        <dsp:cNvPr id="0" name=""/>
        <dsp:cNvSpPr/>
      </dsp:nvSpPr>
      <dsp:spPr>
        <a:xfrm>
          <a:off x="4878460" y="2990181"/>
          <a:ext cx="1776400" cy="88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Другие модели</a:t>
          </a:r>
          <a:endParaRPr lang="ru-RU" sz="2500" kern="1200" dirty="0"/>
        </a:p>
      </dsp:txBody>
      <dsp:txXfrm>
        <a:off x="4921818" y="3033539"/>
        <a:ext cx="1689684" cy="801484"/>
      </dsp:txXfrm>
    </dsp:sp>
    <dsp:sp modelId="{75892A5A-5DFA-4EC4-BF69-A016FCF8649B}">
      <dsp:nvSpPr>
        <dsp:cNvPr id="0" name=""/>
        <dsp:cNvSpPr/>
      </dsp:nvSpPr>
      <dsp:spPr>
        <a:xfrm rot="8374678">
          <a:off x="2986531" y="2828613"/>
          <a:ext cx="4983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8351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FC27D-6C08-424B-B701-AE5782A2EF2F}">
      <dsp:nvSpPr>
        <dsp:cNvPr id="0" name=""/>
        <dsp:cNvSpPr/>
      </dsp:nvSpPr>
      <dsp:spPr>
        <a:xfrm>
          <a:off x="1636403" y="2990181"/>
          <a:ext cx="1776400" cy="88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Системы массового обслуживания</a:t>
          </a:r>
          <a:endParaRPr lang="ru-RU" sz="1800" kern="1200" dirty="0"/>
        </a:p>
      </dsp:txBody>
      <dsp:txXfrm>
        <a:off x="1679761" y="3033539"/>
        <a:ext cx="1689684" cy="801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EBD3D-7FE5-4DDF-8074-169E4FB24125}">
      <dsp:nvSpPr>
        <dsp:cNvPr id="0" name=""/>
        <dsp:cNvSpPr/>
      </dsp:nvSpPr>
      <dsp:spPr>
        <a:xfrm>
          <a:off x="0" y="1960258"/>
          <a:ext cx="6050632" cy="643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Метамодель</a:t>
          </a:r>
        </a:p>
      </dsp:txBody>
      <dsp:txXfrm>
        <a:off x="0" y="1960258"/>
        <a:ext cx="6050632" cy="347436"/>
      </dsp:txXfrm>
    </dsp:sp>
    <dsp:sp modelId="{D45CDDCF-DA87-4BA5-B17E-7B9A41DE8A5E}">
      <dsp:nvSpPr>
        <dsp:cNvPr id="0" name=""/>
        <dsp:cNvSpPr/>
      </dsp:nvSpPr>
      <dsp:spPr>
        <a:xfrm>
          <a:off x="0" y="2294827"/>
          <a:ext cx="6050632" cy="2959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Онтология сети Петри</a:t>
          </a:r>
        </a:p>
      </dsp:txBody>
      <dsp:txXfrm>
        <a:off x="0" y="2294827"/>
        <a:ext cx="6050632" cy="295964"/>
      </dsp:txXfrm>
    </dsp:sp>
    <dsp:sp modelId="{381CE1E6-DB10-488B-9534-9378178527FA}">
      <dsp:nvSpPr>
        <dsp:cNvPr id="0" name=""/>
        <dsp:cNvSpPr/>
      </dsp:nvSpPr>
      <dsp:spPr>
        <a:xfrm rot="10800000">
          <a:off x="0" y="980359"/>
          <a:ext cx="6050632" cy="98955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Модель</a:t>
          </a:r>
        </a:p>
      </dsp:txBody>
      <dsp:txXfrm rot="-10800000">
        <a:off x="0" y="980359"/>
        <a:ext cx="6050632" cy="347332"/>
      </dsp:txXfrm>
    </dsp:sp>
    <dsp:sp modelId="{1572EE2B-6E0D-43A5-985A-3B3642A2151D}">
      <dsp:nvSpPr>
        <dsp:cNvPr id="0" name=""/>
        <dsp:cNvSpPr/>
      </dsp:nvSpPr>
      <dsp:spPr>
        <a:xfrm>
          <a:off x="0" y="1327691"/>
          <a:ext cx="6050632" cy="295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/>
            <a:t>сеть Петри</a:t>
          </a:r>
        </a:p>
      </dsp:txBody>
      <dsp:txXfrm>
        <a:off x="0" y="1327691"/>
        <a:ext cx="6050632" cy="295875"/>
      </dsp:txXfrm>
    </dsp:sp>
    <dsp:sp modelId="{9848DEEC-36E5-45CF-BA6E-7165553570CF}">
      <dsp:nvSpPr>
        <dsp:cNvPr id="0" name=""/>
        <dsp:cNvSpPr/>
      </dsp:nvSpPr>
      <dsp:spPr>
        <a:xfrm rot="10800000">
          <a:off x="0" y="460"/>
          <a:ext cx="6050632" cy="98955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accent1">
              <a:hueOff val="0"/>
              <a:satOff val="0"/>
              <a:lumOff val="0"/>
              <a:alphaOff val="0"/>
              <a:satMod val="11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/>
            <a:t>Данные</a:t>
          </a:r>
        </a:p>
      </dsp:txBody>
      <dsp:txXfrm rot="-10800000">
        <a:off x="0" y="460"/>
        <a:ext cx="6050632" cy="347332"/>
      </dsp:txXfrm>
    </dsp:sp>
    <dsp:sp modelId="{D889D82C-9BAF-47AD-888F-24095375B672}">
      <dsp:nvSpPr>
        <dsp:cNvPr id="0" name=""/>
        <dsp:cNvSpPr/>
      </dsp:nvSpPr>
      <dsp:spPr>
        <a:xfrm>
          <a:off x="0" y="347792"/>
          <a:ext cx="6050632" cy="295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/>
            <a:t>конкретная сеть Петри</a:t>
          </a:r>
        </a:p>
      </dsp:txBody>
      <dsp:txXfrm>
        <a:off x="0" y="347792"/>
        <a:ext cx="6050632" cy="295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7208A-2C7B-446F-AD18-DAF701BF8485}" type="datetimeFigureOut">
              <a:rPr lang="ru-RU" smtClean="0"/>
              <a:t>30.06.2015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6EF8E-D6E7-44F8-A130-7FB4F50E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92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6EF8E-D6E7-44F8-A130-7FB4F50E11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92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4" y="3175001"/>
            <a:ext cx="3733819" cy="7590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2" y="3247509"/>
            <a:ext cx="3733801" cy="1600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2" y="3429306"/>
            <a:ext cx="3733801" cy="762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3470336"/>
            <a:ext cx="1965960" cy="1524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3499643"/>
            <a:ext cx="1965960" cy="762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302000"/>
            <a:ext cx="3063240" cy="2286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3384152"/>
            <a:ext cx="1600200" cy="3048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041384"/>
            <a:ext cx="9144000" cy="20347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" y="3062940"/>
            <a:ext cx="9144001" cy="11723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035909"/>
            <a:ext cx="2729950" cy="20702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1"/>
            <a:ext cx="9144000" cy="30847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001574"/>
            <a:ext cx="8458200" cy="1225021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249948"/>
            <a:ext cx="4953000" cy="14605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3505200"/>
            <a:ext cx="960120" cy="381000"/>
          </a:xfrm>
        </p:spPr>
        <p:txBody>
          <a:bodyPr/>
          <a:lstStyle/>
          <a:p>
            <a:fld id="{7819DE97-2B4D-49E0-85D9-86BA79EA11BA}" type="datetime1">
              <a:rPr lang="ru-RU" smtClean="0"/>
              <a:t>30.06.2015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3504407"/>
            <a:ext cx="1295400" cy="3810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947"/>
            <a:ext cx="747712" cy="30480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F0FB397-4BC7-43D5-838D-5CF4381A0E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D9C-B24A-420F-8F4E-5CA0290C908B}" type="datetime1">
              <a:rPr lang="ru-RU" smtClean="0"/>
              <a:t>30.06.2015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952500"/>
            <a:ext cx="1905000" cy="45720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52500"/>
            <a:ext cx="6248400" cy="45720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2A05-0A90-4715-9358-B620FC81765D}" type="datetime1">
              <a:rPr lang="ru-RU" smtClean="0"/>
              <a:t>30.06.2015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834B-9848-4795-B5F9-63B17C1A60A0}" type="datetime1">
              <a:rPr lang="ru-RU" smtClean="0"/>
              <a:t>30.06.2015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651001"/>
            <a:ext cx="7772400" cy="1135062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805907"/>
            <a:ext cx="7772400" cy="1258093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9FC3-F3C0-49DE-A3C9-C4B715B55A34}" type="datetime1">
              <a:rPr lang="ru-RU" smtClean="0"/>
              <a:t>30.06.2015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874521"/>
            <a:ext cx="4038600" cy="3771636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874521"/>
            <a:ext cx="4038600" cy="3771636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AD3C-16D1-4B70-AD2E-72BBFF48A2B0}" type="datetime1">
              <a:rPr lang="ru-RU" smtClean="0"/>
              <a:t>30.06.2015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52500"/>
            <a:ext cx="8382000" cy="891540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870809"/>
            <a:ext cx="4041648" cy="3810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7" y="1870809"/>
            <a:ext cx="4041775" cy="3810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257099"/>
            <a:ext cx="4041648" cy="32385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6" y="2257099"/>
            <a:ext cx="4041775" cy="32385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4EE4C1-0012-4F92-82CA-A0CD917E0352}" type="datetime1">
              <a:rPr lang="ru-RU" smtClean="0"/>
              <a:t>30.06.2015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F0FB397-4BC7-43D5-838D-5CF4381A0ED2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91540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510540"/>
            <a:ext cx="957264" cy="381000"/>
          </a:xfrm>
        </p:spPr>
        <p:txBody>
          <a:bodyPr/>
          <a:lstStyle/>
          <a:p>
            <a:fld id="{CA9B38B1-5A3B-43D8-80A2-3E52E025AAD3}" type="datetime1">
              <a:rPr lang="ru-RU" smtClean="0"/>
              <a:t>30.06.2015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510540"/>
            <a:ext cx="1325880" cy="3810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1893"/>
            <a:ext cx="762000" cy="304800"/>
          </a:xfrm>
        </p:spPr>
        <p:txBody>
          <a:bodyPr/>
          <a:lstStyle/>
          <a:p>
            <a:fld id="{9F0FB397-4BC7-43D5-838D-5CF4381A0E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0C3F-5ACB-4F68-8641-71E9BEA1C622}" type="datetime1">
              <a:rPr lang="ru-RU" smtClean="0"/>
              <a:t>30.06.2015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918309"/>
            <a:ext cx="3383280" cy="731520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1675606"/>
            <a:ext cx="3383280" cy="384810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646906"/>
            <a:ext cx="5102352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E18A-AA11-4526-8E67-0002267ED43A}" type="datetime1">
              <a:rPr lang="ru-RU" smtClean="0"/>
              <a:t>30.06.2015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6" y="924300"/>
            <a:ext cx="586803" cy="3901364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952500"/>
            <a:ext cx="4572000" cy="3810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2728591"/>
            <a:ext cx="2590800" cy="2097074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DAC0-D80E-47CF-B4B7-E6DDB36B1FD3}" type="datetime1">
              <a:rPr lang="ru-RU" smtClean="0"/>
              <a:t>30.06.2015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05683"/>
            <a:ext cx="9144000" cy="7033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9144000" cy="25888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2" y="256897"/>
            <a:ext cx="9144001" cy="7620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4" y="300206"/>
            <a:ext cx="3733819" cy="7590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2" y="366761"/>
            <a:ext cx="3733801" cy="15002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14587"/>
            <a:ext cx="3063240" cy="2286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490786"/>
            <a:ext cx="1600200" cy="3048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1668"/>
            <a:ext cx="57626" cy="51816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1668"/>
            <a:ext cx="27432" cy="51816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1668"/>
            <a:ext cx="9144" cy="5181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1668"/>
            <a:ext cx="27432" cy="5181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17"/>
            <a:ext cx="54864" cy="48768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17"/>
            <a:ext cx="9144" cy="48768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74520"/>
            <a:ext cx="8229600" cy="36042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510540"/>
            <a:ext cx="957264" cy="3810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484A846-F8F7-467B-A302-D41F4261FDFB}" type="datetime1">
              <a:rPr lang="ru-RU" smtClean="0"/>
              <a:t>30.06.2015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510540"/>
            <a:ext cx="1325880" cy="3810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1893"/>
            <a:ext cx="762000" cy="30480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F0FB397-4BC7-43D5-838D-5CF4381A0ED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9796" y="265212"/>
            <a:ext cx="7772400" cy="205698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Многомодельный</a:t>
            </a:r>
            <a:r>
              <a:rPr lang="ru-RU" dirty="0" smtClean="0"/>
              <a:t> подход к моделированию компьютерных сетей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4248" y="3538533"/>
            <a:ext cx="2088232" cy="2199287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Выполнила: студентка 3 курса группы ПМИ-1 Семеновых Анна</a:t>
            </a:r>
          </a:p>
          <a:p>
            <a:r>
              <a:rPr lang="ru-RU" dirty="0" smtClean="0"/>
              <a:t>Научный руководитель:</a:t>
            </a:r>
            <a:br>
              <a:rPr lang="ru-RU" dirty="0" smtClean="0"/>
            </a:br>
            <a:r>
              <a:rPr lang="ru-RU" dirty="0" smtClean="0"/>
              <a:t>к.ф.-м.н., доцент</a:t>
            </a:r>
            <a:br>
              <a:rPr lang="ru-RU" dirty="0" smtClean="0"/>
            </a:br>
            <a:r>
              <a:rPr lang="ru-RU" dirty="0" smtClean="0"/>
              <a:t>Е. Б. Замятина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131840" y="2353444"/>
            <a:ext cx="2952328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Курсовая работа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851920" y="5305772"/>
            <a:ext cx="1584176" cy="40922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Пермь, 2015</a:t>
            </a:r>
          </a:p>
        </p:txBody>
      </p:sp>
    </p:spTree>
    <p:extLst>
      <p:ext uri="{BB962C8B-B14F-4D97-AF65-F5344CB8AC3E}">
        <p14:creationId xmlns:p14="http://schemas.microsoft.com/office/powerpoint/2010/main" val="12748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53244"/>
            <a:ext cx="8229600" cy="889000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9348"/>
            <a:ext cx="8229600" cy="3989432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ru-RU" dirty="0" smtClean="0"/>
              <a:t>Было изучено понятие онтологий </a:t>
            </a:r>
            <a:r>
              <a:rPr lang="ru-RU" dirty="0"/>
              <a:t>для построения сетей Петри в графическом редакторе системы </a:t>
            </a:r>
            <a:r>
              <a:rPr lang="en-US" dirty="0" err="1"/>
              <a:t>TriadNS</a:t>
            </a:r>
            <a:r>
              <a:rPr lang="ru-RU" dirty="0" smtClean="0"/>
              <a:t>;</a:t>
            </a:r>
          </a:p>
          <a:p>
            <a:pPr lvl="0" algn="just"/>
            <a:r>
              <a:rPr lang="ru-RU" dirty="0" smtClean="0"/>
              <a:t>Разработана </a:t>
            </a:r>
            <a:r>
              <a:rPr lang="ru-RU" dirty="0"/>
              <a:t>онтология сетей Петри для реализации встроенного редактора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Рассмотрена возможность преобразования компьютерной сети в сеть Петри;</a:t>
            </a:r>
          </a:p>
          <a:p>
            <a:pPr lvl="0" algn="just"/>
            <a:r>
              <a:rPr lang="ru-RU" dirty="0" smtClean="0"/>
              <a:t>Разработан </a:t>
            </a:r>
            <a:r>
              <a:rPr lang="ru-RU" dirty="0"/>
              <a:t>редактор сетей Петри;</a:t>
            </a:r>
          </a:p>
          <a:p>
            <a:pPr lvl="0" algn="just"/>
            <a:r>
              <a:rPr lang="ru-RU" dirty="0" smtClean="0"/>
              <a:t>Реализована визуализация имитационного </a:t>
            </a:r>
            <a:r>
              <a:rPr lang="ru-RU" dirty="0"/>
              <a:t>моделирования сетей Петри.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9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53244"/>
            <a:ext cx="8229600" cy="889000"/>
          </a:xfrm>
        </p:spPr>
        <p:txBody>
          <a:bodyPr/>
          <a:lstStyle/>
          <a:p>
            <a:pPr algn="ctr"/>
            <a:r>
              <a:rPr lang="ru-RU" dirty="0" smtClean="0"/>
              <a:t>Дальнейшее развитие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1356"/>
            <a:ext cx="8229600" cy="3917424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ru-RU" sz="2400" dirty="0" smtClean="0"/>
              <a:t>Реализация редактора для трансформации модели компьютерной сети в сети Петри, системы массового обслуживания и др. модели по правилам, задаваемым пользователем.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3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9600" y="228864"/>
            <a:ext cx="7924800" cy="4728869"/>
          </a:xfrm>
        </p:spPr>
        <p:txBody>
          <a:bodyPr anchor="ctr"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2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53244"/>
            <a:ext cx="8229600" cy="889000"/>
          </a:xfrm>
        </p:spPr>
        <p:txBody>
          <a:bodyPr/>
          <a:lstStyle/>
          <a:p>
            <a:pPr algn="ctr"/>
            <a:r>
              <a:rPr lang="ru-RU" dirty="0" err="1" smtClean="0"/>
              <a:t>Многомодельный</a:t>
            </a:r>
            <a:r>
              <a:rPr lang="ru-RU" dirty="0" smtClean="0"/>
              <a:t> подход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761659"/>
              </p:ext>
            </p:extLst>
          </p:nvPr>
        </p:nvGraphicFramePr>
        <p:xfrm>
          <a:off x="395536" y="1460936"/>
          <a:ext cx="8291264" cy="4060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6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10314" y="2497460"/>
            <a:ext cx="7924800" cy="952500"/>
          </a:xfrm>
        </p:spPr>
        <p:txBody>
          <a:bodyPr/>
          <a:lstStyle/>
          <a:p>
            <a:pPr algn="ctr"/>
            <a:r>
              <a:rPr lang="ru-RU" sz="3000" dirty="0" smtClean="0"/>
              <a:t>Предмет</a:t>
            </a:r>
            <a:r>
              <a:rPr lang="ru-RU" dirty="0" smtClean="0"/>
              <a:t> </a:t>
            </a:r>
            <a:r>
              <a:rPr lang="ru-RU" sz="3000" dirty="0" smtClean="0"/>
              <a:t>исследования</a:t>
            </a:r>
            <a:endParaRPr lang="ru-RU" sz="30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76374" y="1634622"/>
            <a:ext cx="7924800" cy="10439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И</a:t>
            </a:r>
            <a:r>
              <a:rPr lang="ru-RU" sz="2400" dirty="0" smtClean="0"/>
              <a:t>зучение </a:t>
            </a:r>
            <a:r>
              <a:rPr lang="ru-RU" sz="2400" dirty="0"/>
              <a:t>возможностей </a:t>
            </a:r>
            <a:r>
              <a:rPr lang="ru-RU" sz="2400" dirty="0" err="1"/>
              <a:t>многомодельного</a:t>
            </a:r>
            <a:r>
              <a:rPr lang="ru-RU" sz="2400" dirty="0"/>
              <a:t> подхода в имитационном моделировании</a:t>
            </a: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710314" y="378286"/>
            <a:ext cx="7924800" cy="952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/>
              <a:t>Объект исследования</a:t>
            </a:r>
            <a:endParaRPr lang="ru-RU" dirty="0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710314" y="3697593"/>
            <a:ext cx="7924800" cy="1043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800" dirty="0"/>
              <a:t>Г</a:t>
            </a:r>
            <a:r>
              <a:rPr lang="ru-RU" sz="2800" dirty="0" smtClean="0"/>
              <a:t>рафический </a:t>
            </a:r>
            <a:r>
              <a:rPr lang="ru-RU" sz="2800" dirty="0"/>
              <a:t>интерфейс, позволяющий представлять </a:t>
            </a:r>
            <a:r>
              <a:rPr lang="ru-RU" sz="2800" dirty="0" smtClean="0"/>
              <a:t>компьютерные сети </a:t>
            </a:r>
            <a:r>
              <a:rPr lang="ru-RU" sz="2800" dirty="0"/>
              <a:t>в виде сетей Петри</a:t>
            </a:r>
            <a:endParaRPr lang="ru-RU" sz="27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2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5252"/>
            <a:ext cx="8229600" cy="8890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4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27884" y="1669368"/>
            <a:ext cx="2088232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Компьютерные сети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99592" y="3433564"/>
            <a:ext cx="1656184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Промышленность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987824" y="3433564"/>
            <a:ext cx="165872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Бизнес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220072" y="3433564"/>
            <a:ext cx="1512168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Наука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164288" y="3433564"/>
            <a:ext cx="1512168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Обычная жизнь</a:t>
            </a:r>
            <a:endParaRPr lang="ru-RU" dirty="0"/>
          </a:p>
        </p:txBody>
      </p:sp>
      <p:cxnSp>
        <p:nvCxnSpPr>
          <p:cNvPr id="20" name="Соединительная линия уступом 19"/>
          <p:cNvCxnSpPr>
            <a:stCxn id="5" idx="2"/>
            <a:endCxn id="15" idx="0"/>
          </p:cNvCxnSpPr>
          <p:nvPr/>
        </p:nvCxnSpPr>
        <p:spPr>
          <a:xfrm rot="5400000">
            <a:off x="2807804" y="1669368"/>
            <a:ext cx="684076" cy="28443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5" idx="2"/>
            <a:endCxn id="16" idx="0"/>
          </p:cNvCxnSpPr>
          <p:nvPr/>
        </p:nvCxnSpPr>
        <p:spPr>
          <a:xfrm rot="5400000">
            <a:off x="3852556" y="2714120"/>
            <a:ext cx="684076" cy="7548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5" idx="2"/>
            <a:endCxn id="17" idx="0"/>
          </p:cNvCxnSpPr>
          <p:nvPr/>
        </p:nvCxnSpPr>
        <p:spPr>
          <a:xfrm rot="16200000" flipH="1">
            <a:off x="4932040" y="2389448"/>
            <a:ext cx="684076" cy="14041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5" idx="2"/>
            <a:endCxn id="18" idx="0"/>
          </p:cNvCxnSpPr>
          <p:nvPr/>
        </p:nvCxnSpPr>
        <p:spPr>
          <a:xfrm rot="16200000" flipH="1">
            <a:off x="5904148" y="1417340"/>
            <a:ext cx="684076" cy="33483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6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53244"/>
            <a:ext cx="8229600" cy="889000"/>
          </a:xfrm>
        </p:spPr>
        <p:txBody>
          <a:bodyPr/>
          <a:lstStyle/>
          <a:p>
            <a:pPr algn="ctr"/>
            <a:r>
              <a:rPr lang="ru-RU" dirty="0" smtClean="0"/>
              <a:t>Основные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89349"/>
            <a:ext cx="7924800" cy="3792252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ru-RU" sz="2000" dirty="0"/>
              <a:t>для построения сетей Петри в графическом редакторе системы </a:t>
            </a:r>
            <a:r>
              <a:rPr lang="en-US" sz="2000" dirty="0" err="1"/>
              <a:t>TriadNS</a:t>
            </a:r>
            <a:r>
              <a:rPr lang="ru-RU" sz="2000" dirty="0"/>
              <a:t> необходимо ознакомиться с понятием онтологий;</a:t>
            </a:r>
          </a:p>
          <a:p>
            <a:pPr lvl="0" algn="just"/>
            <a:r>
              <a:rPr lang="ru-RU" sz="2000" dirty="0"/>
              <a:t>для реализации встроенного редактора необходимо разработать онтологии сетей Петри;</a:t>
            </a:r>
          </a:p>
          <a:p>
            <a:pPr lvl="0" algn="just"/>
            <a:r>
              <a:rPr lang="ru-RU" sz="2000" dirty="0"/>
              <a:t>рассмотреть на примере возможность преобразования компьютерной сети в сеть Петри; </a:t>
            </a:r>
          </a:p>
          <a:p>
            <a:pPr lvl="0" algn="just"/>
            <a:r>
              <a:rPr lang="ru-RU" sz="2000" dirty="0"/>
              <a:t>на основе рассмотренных подходов преобразования компьютерных сетей в сети Петри выполнить трансформацию;</a:t>
            </a:r>
          </a:p>
          <a:p>
            <a:pPr lvl="0" algn="just"/>
            <a:r>
              <a:rPr lang="ru-RU" sz="2000" dirty="0"/>
              <a:t>разработать редактор сетей Петри;</a:t>
            </a:r>
          </a:p>
          <a:p>
            <a:pPr lvl="0" algn="just"/>
            <a:r>
              <a:rPr lang="ru-RU" sz="2000" dirty="0"/>
              <a:t>реализовать визуализацию моделирования сетей Петри.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22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53244"/>
            <a:ext cx="8229600" cy="889000"/>
          </a:xfrm>
        </p:spPr>
        <p:txBody>
          <a:bodyPr/>
          <a:lstStyle/>
          <a:p>
            <a:pPr algn="ctr"/>
            <a:r>
              <a:rPr lang="ru-RU" dirty="0" smtClean="0"/>
              <a:t>Основной подход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452115"/>
              </p:ext>
            </p:extLst>
          </p:nvPr>
        </p:nvGraphicFramePr>
        <p:xfrm>
          <a:off x="1475656" y="1897393"/>
          <a:ext cx="6050632" cy="260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86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2818656" cy="3417168"/>
          </a:xfrm>
        </p:spPr>
        <p:txBody>
          <a:bodyPr/>
          <a:lstStyle/>
          <a:p>
            <a:r>
              <a:rPr lang="ru-RU" dirty="0" smtClean="0"/>
              <a:t>Онтология сети Петри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7</a:t>
            </a:fld>
            <a:endParaRPr lang="ru-RU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0"/>
            <a:ext cx="3312368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7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5252"/>
            <a:ext cx="8229600" cy="889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Трансформация модели КС в сеть Петри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 algn="just">
              <a:buFont typeface="+mj-lt"/>
              <a:buAutoNum type="arabicPeriod"/>
            </a:pPr>
            <a:r>
              <a:rPr lang="ru-RU" dirty="0" smtClean="0"/>
              <a:t>Простое преобразование модели КС в сеть Петри;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ru-RU" dirty="0" smtClean="0"/>
              <a:t>Алгоритмы прео</a:t>
            </a:r>
            <a:r>
              <a:rPr lang="ru-RU" dirty="0"/>
              <a:t>б</a:t>
            </a:r>
            <a:r>
              <a:rPr lang="ru-RU" dirty="0" smtClean="0"/>
              <a:t>разования диаграмм </a:t>
            </a:r>
            <a:r>
              <a:rPr lang="en-US" dirty="0" smtClean="0"/>
              <a:t>UML </a:t>
            </a:r>
            <a:r>
              <a:rPr lang="ru-RU" dirty="0" smtClean="0"/>
              <a:t>в сеть Петри;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ru-RU" dirty="0" smtClean="0"/>
              <a:t>Определение основных ролевых функционалов в виде простых сетей Петри и</a:t>
            </a:r>
            <a:r>
              <a:rPr lang="en-US" dirty="0" smtClean="0"/>
              <a:t> </a:t>
            </a:r>
            <a:r>
              <a:rPr lang="ru-RU" dirty="0" smtClean="0"/>
              <a:t>выполнение операций с сетями Петри;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ru-RU" dirty="0" smtClean="0"/>
              <a:t>Другие способы.</a:t>
            </a:r>
          </a:p>
          <a:p>
            <a:pPr marL="624078" indent="-514350">
              <a:buFont typeface="+mj-lt"/>
              <a:buAutoNum type="arabicPeriod"/>
            </a:pPr>
            <a:endParaRPr lang="ru-RU" dirty="0" smtClean="0"/>
          </a:p>
          <a:p>
            <a:pPr marL="624078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4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924800" cy="952500"/>
          </a:xfrm>
        </p:spPr>
        <p:txBody>
          <a:bodyPr/>
          <a:lstStyle/>
          <a:p>
            <a:pPr algn="ctr"/>
            <a:r>
              <a:rPr lang="ru-RU" dirty="0" smtClean="0"/>
              <a:t>Задача «Писатели и читатели»</a:t>
            </a:r>
            <a:endParaRPr lang="ru-RU" dirty="0"/>
          </a:p>
        </p:txBody>
      </p:sp>
      <p:pic>
        <p:nvPicPr>
          <p:cNvPr id="8" name="20150623_2143_41(1)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4027" y="1057300"/>
            <a:ext cx="9169645" cy="468052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B397-4BC7-43D5-838D-5CF4381A0E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73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189037</TotalTime>
  <Words>277</Words>
  <Application>Microsoft Office PowerPoint</Application>
  <PresentationFormat>Экран (16:10)</PresentationFormat>
  <Paragraphs>63</Paragraphs>
  <Slides>12</Slides>
  <Notes>1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Городская</vt:lpstr>
      <vt:lpstr>Многомодельный подход к моделированию компьютерных сетей</vt:lpstr>
      <vt:lpstr>Многомодельный подход</vt:lpstr>
      <vt:lpstr>Предмет исследования</vt:lpstr>
      <vt:lpstr>Актуальность</vt:lpstr>
      <vt:lpstr>Основные задачи</vt:lpstr>
      <vt:lpstr>Основной подход</vt:lpstr>
      <vt:lpstr>Онтология сети Петри</vt:lpstr>
      <vt:lpstr>Трансформация модели КС в сеть Петри</vt:lpstr>
      <vt:lpstr>Задача «Писатели и читатели»</vt:lpstr>
      <vt:lpstr>Заключение</vt:lpstr>
      <vt:lpstr>Дальнейшее развитие системы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Многомодельный подход к моделированию компьютерных сетей</dc:title>
  <dc:creator>Пользователь Windows</dc:creator>
  <cp:lastModifiedBy>Пользователь Windows</cp:lastModifiedBy>
  <cp:revision>61</cp:revision>
  <dcterms:created xsi:type="dcterms:W3CDTF">2015-06-23T15:43:14Z</dcterms:created>
  <dcterms:modified xsi:type="dcterms:W3CDTF">2015-06-30T07:40:41Z</dcterms:modified>
</cp:coreProperties>
</file>