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80" r:id="rId3"/>
    <p:sldId id="279" r:id="rId4"/>
    <p:sldId id="276" r:id="rId5"/>
    <p:sldId id="281" r:id="rId6"/>
    <p:sldId id="283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CC5C87"/>
    <a:srgbClr val="EBF0F9"/>
    <a:srgbClr val="3F4E63"/>
    <a:srgbClr val="364254"/>
    <a:srgbClr val="262626"/>
    <a:srgbClr val="DAE3F3"/>
    <a:srgbClr val="FF5D37"/>
    <a:srgbClr val="F63233"/>
    <a:srgbClr val="3B3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55" autoAdjust="0"/>
    <p:restoredTop sz="94066" autoAdjust="0"/>
  </p:normalViewPr>
  <p:slideViewPr>
    <p:cSldViewPr snapToGrid="0" showGuides="1">
      <p:cViewPr varScale="1">
        <p:scale>
          <a:sx n="76" d="100"/>
          <a:sy n="76" d="100"/>
        </p:scale>
        <p:origin x="256" y="200"/>
      </p:cViewPr>
      <p:guideLst>
        <p:guide orient="horz" pos="2136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3F7D-F1E3-4B5E-92D7-47C861DAD684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3C6AD-AF80-4181-B3EE-0F7B483B0C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036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C6AD-AF80-4181-B3EE-0F7B483B0C1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53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Started with the end in mind – mapped out the process.</a:t>
            </a:r>
          </a:p>
          <a:p>
            <a:r>
              <a:rPr lang="en-US"/>
              <a:t>Using Trello:</a:t>
            </a:r>
          </a:p>
          <a:p>
            <a:r>
              <a:rPr lang="en-US"/>
              <a:t>Divided work and gained new Team members</a:t>
            </a:r>
          </a:p>
          <a:p>
            <a:r>
              <a:rPr lang="en-US"/>
              <a:t>Adjusted our work flow thinking of the technologies we had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C6AD-AF80-4181-B3EE-0F7B483B0C1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590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Git Hub Repo</a:t>
            </a:r>
          </a:p>
          <a:p>
            <a:r>
              <a:rPr lang="en-ID" sz="1000" dirty="0"/>
              <a:t>Elevator Pitch :</a:t>
            </a:r>
          </a:p>
          <a:p>
            <a:r>
              <a:rPr lang="en-ID" sz="1000" dirty="0"/>
              <a:t>Application allows user to search for a word returns definition (API)</a:t>
            </a:r>
          </a:p>
          <a:p>
            <a:r>
              <a:rPr lang="en-ID" sz="1000" dirty="0"/>
              <a:t>Modal appears shortly after launching site for word of the day – great for those who are avid learners! </a:t>
            </a:r>
          </a:p>
          <a:p>
            <a:r>
              <a:rPr lang="en-ID" sz="1000" dirty="0"/>
              <a:t>-Challenges – merge conflicts, reviewing code line by line as there were times that git merge would duplicate data. Workaround = code in chunks and discuss ahead of time what we would do and merge in specific times so we could pull and work on clean files.</a:t>
            </a:r>
          </a:p>
          <a:p>
            <a:r>
              <a:rPr lang="en-ID" dirty="0"/>
              <a:t>- Success – align on deliverables.  Communication and meeting times were productive.</a:t>
            </a:r>
          </a:p>
          <a:p>
            <a:r>
              <a:rPr lang="en-ID" dirty="0"/>
              <a:t>Discuss challenges and have real time review of code and discussed next steps and align on action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C6AD-AF80-4181-B3EE-0F7B483B0C1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012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Aligned early on who would work on the bulk of :</a:t>
            </a:r>
          </a:p>
          <a:p>
            <a:r>
              <a:rPr lang="en-ID" dirty="0"/>
              <a:t>HTML, CSS</a:t>
            </a:r>
          </a:p>
          <a:p>
            <a:r>
              <a:rPr lang="en-ID" dirty="0"/>
              <a:t>What the layout and functionality would be and what would be stored vs searchable</a:t>
            </a:r>
          </a:p>
          <a:p>
            <a:r>
              <a:rPr lang="en-ID" dirty="0"/>
              <a:t>This lead to little rework through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C6AD-AF80-4181-B3EE-0F7B483B0C1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694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C6AD-AF80-4181-B3EE-0F7B483B0C1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33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1350-6A72-4395-AC93-A4DDAEE30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9086E-CFA6-409A-88BA-F7098F983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1FA9-2EBE-4F06-B4BE-6E01D527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97A8-3BF5-4571-B765-3486FF3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8831-FE56-42C9-AC24-0AECA9F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612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9B3E-4DD6-465F-BBCD-C6E2EF80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2E489-8FBC-4190-BE06-17BE1213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DFA2-C1EC-44EE-AE17-CDFF8DE3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0DB9-B483-45B7-8C36-3506031C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C531-0BE9-452A-97C6-CAFB6188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140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90263-718A-42E4-83CF-39F654D53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6AE9F-7FCE-41DA-8050-E87E1C56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B158-1AEE-454E-A9A4-E0EA4CBA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9CA1-68CD-4DBF-9CB6-8EFF0E6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B5970-4CD3-4E0F-A73A-7EA99B48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507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0E71-A41A-47AE-AC01-ADEA9CD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ACB8-BA0B-4FAD-BE96-06708AB6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29B4-B2A2-4568-A91A-CCC6F544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9C25-C713-4C11-A0F6-0C27B5FA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C54D-BEDB-467A-8B86-05480D28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14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D266-0212-4CBE-9909-C20F2264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34E0-C770-4712-9B75-3184ED56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9F2A-B257-4AE0-B92B-5AB4BAF2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04A5-DE69-4E9C-A562-E043A60E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7170-466B-42EF-BCB7-FCC39B7E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9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1F6-283F-4DC6-BF8C-ADB4BB3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30A0-F030-40D3-8E4A-00CA9BBD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9F48F-2244-4208-AB3B-61033D9EB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7B1D-61E8-4F4C-B669-07C08C6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524AD-16DF-44CE-A696-14615770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23308-A5AC-4B5F-BD73-E9DFD96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7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1942-2F7D-4941-A68E-91769F17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A2F5A-28F3-45AA-BEB8-6AC4E387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F3460-3D76-4B02-84E9-7092C7480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887A3-3909-4B70-B9FC-E2ABB4EFD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D001F-50B1-4361-8D5B-61C97F51A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640F-885D-40ED-A603-BF21948A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74A7A-73A3-4A2B-BD85-B3B1A60C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A14C7-8D2E-4330-8A56-DF32B7E9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483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73C9-20D6-4852-BB7F-0F7CDD44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5903D-1F5E-4DFC-9FD1-64A65CD1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462A-9D47-4CF1-BB93-5E80A4D2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3CE8E-E603-4A25-9FAC-3E79333D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780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951B1-54A3-416C-BED3-485087A2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BFF88-7B9A-4ACF-B3A6-99D17E9E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5518F-73DF-4711-9E8D-50889D4F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11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B6E5-41CE-41D0-98D9-2C80775A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BC4-5DD2-4B90-8B7E-B445379C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7608B-133E-4534-B93F-115D2B52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6117-5923-40A0-B014-BC7B5614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79005-5575-44E3-A559-8CCDC00D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F687-4DAB-4EE7-8A0F-F75750D5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2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575C-9899-4F06-9F48-B21C0EB5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215B7-6138-4079-B0FE-BB50E791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A142F-FFFC-4AC6-BA82-3E5CC2F1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C77-6CE0-48C0-B163-AFABEB1F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C55D1-5984-4AD9-AC14-FA654220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6E98-5525-4012-B40D-C40CED3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870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7E305-F4B2-42DE-9598-A51C5F7B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A4F8-771E-465A-A84C-93D9AFD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3094-A141-4988-A9F7-70E4A6607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1A2C-2830-4963-A671-2438E968C526}" type="datetimeFigureOut">
              <a:rPr lang="en-ID" smtClean="0"/>
              <a:t>06/09/20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4C59-61E2-4049-BF75-031C2E476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35BE-DDA9-46FA-AEB1-27CED96A8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027F-A677-4396-B2AC-C7796A810D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een-stack/our_app_projec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queen-stack.github.io/our_app_projec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8F5F205-0241-45A4-9083-7D6EA7EE4302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12A683-007A-4CF3-874E-F6CC4E14E10F}"/>
              </a:ext>
            </a:extLst>
          </p:cNvPr>
          <p:cNvSpPr/>
          <p:nvPr/>
        </p:nvSpPr>
        <p:spPr>
          <a:xfrm flipV="1">
            <a:off x="2547811" y="1422400"/>
            <a:ext cx="3358494" cy="335844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825500" dist="241300" dir="8100000" algn="tr" rotWithShape="0">
              <a:schemeClr val="bg1">
                <a:alpha val="18000"/>
              </a:schemeClr>
            </a:outerShdw>
          </a:effectLst>
        </p:spPr>
        <p:txBody>
          <a:bodyPr rtlCol="0" anchor="ctr"/>
          <a:lstStyle/>
          <a:p>
            <a:pPr algn="ctr"/>
            <a:endParaRPr lang="en-GB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8" name="Oval 87">
            <a:hlinkClick r:id="rId3"/>
            <a:extLst>
              <a:ext uri="{FF2B5EF4-FFF2-40B4-BE49-F238E27FC236}">
                <a16:creationId xmlns:a16="http://schemas.microsoft.com/office/drawing/2014/main" id="{C17F3A87-C4C3-409E-A028-E66D6F8760EE}"/>
              </a:ext>
            </a:extLst>
          </p:cNvPr>
          <p:cNvSpPr/>
          <p:nvPr/>
        </p:nvSpPr>
        <p:spPr>
          <a:xfrm>
            <a:off x="2777945" y="1650137"/>
            <a:ext cx="2890079" cy="2890079"/>
          </a:xfrm>
          <a:prstGeom prst="ellipse">
            <a:avLst/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accent1">
                  <a:lumMod val="20000"/>
                  <a:lumOff val="80000"/>
                  <a:alpha val="13000"/>
                </a:schemeClr>
              </a:gs>
              <a:gs pos="30000">
                <a:schemeClr val="bg1">
                  <a:alpha val="20000"/>
                </a:schemeClr>
              </a:gs>
            </a:gsLst>
            <a:lin ang="5400000" scaled="0"/>
          </a:gradFill>
          <a:ln w="6350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FB93BD-E405-40D8-B0BB-1BFFF6DD4F30}"/>
              </a:ext>
            </a:extLst>
          </p:cNvPr>
          <p:cNvSpPr/>
          <p:nvPr/>
        </p:nvSpPr>
        <p:spPr>
          <a:xfrm>
            <a:off x="-1" y="4165403"/>
            <a:ext cx="12192001" cy="2692587"/>
          </a:xfrm>
          <a:prstGeom prst="rect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alpha val="79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CE7723-9220-460F-B79F-EB29B623AA51}"/>
              </a:ext>
            </a:extLst>
          </p:cNvPr>
          <p:cNvSpPr/>
          <p:nvPr/>
        </p:nvSpPr>
        <p:spPr>
          <a:xfrm flipV="1">
            <a:off x="4263105" y="5320240"/>
            <a:ext cx="642421" cy="642410"/>
          </a:xfrm>
          <a:prstGeom prst="ellipse">
            <a:avLst/>
          </a:prstGeom>
          <a:gradFill>
            <a:gsLst>
              <a:gs pos="37000">
                <a:srgbClr val="CC5C87"/>
              </a:gs>
              <a:gs pos="100000">
                <a:schemeClr val="accent4"/>
              </a:gs>
              <a:gs pos="76000">
                <a:srgbClr val="FF5D37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825500" dist="241300" dir="8100000" algn="tr" rotWithShape="0">
              <a:prstClr val="black">
                <a:alpha val="18000"/>
              </a:prstClr>
            </a:outerShdw>
          </a:effectLst>
        </p:spPr>
        <p:txBody>
          <a:bodyPr rtlCol="0" anchor="ctr"/>
          <a:lstStyle/>
          <a:p>
            <a:pPr algn="ctr"/>
            <a:endParaRPr lang="en-GB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456779-F7AF-4860-9D60-012A3CC4D635}"/>
              </a:ext>
            </a:extLst>
          </p:cNvPr>
          <p:cNvSpPr/>
          <p:nvPr/>
        </p:nvSpPr>
        <p:spPr>
          <a:xfrm flipH="1" flipV="1">
            <a:off x="8254936" y="2793104"/>
            <a:ext cx="200892" cy="200891"/>
          </a:xfrm>
          <a:prstGeom prst="ellipse">
            <a:avLst/>
          </a:prstGeom>
          <a:gradFill>
            <a:gsLst>
              <a:gs pos="37000">
                <a:srgbClr val="CC5C87">
                  <a:alpha val="43000"/>
                </a:srgbClr>
              </a:gs>
              <a:gs pos="100000">
                <a:schemeClr val="accent4">
                  <a:alpha val="43000"/>
                </a:schemeClr>
              </a:gs>
              <a:gs pos="76000">
                <a:srgbClr val="FF5D37">
                  <a:alpha val="43000"/>
                </a:srgbClr>
              </a:gs>
              <a:gs pos="0">
                <a:srgbClr val="3B354B">
                  <a:alpha val="43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825500" dist="241300" dir="8100000" algn="tr" rotWithShape="0">
              <a:prstClr val="black">
                <a:alpha val="18000"/>
              </a:prstClr>
            </a:outerShdw>
          </a:effectLst>
        </p:spPr>
        <p:txBody>
          <a:bodyPr rtlCol="0" anchor="ctr"/>
          <a:lstStyle/>
          <a:p>
            <a:pPr algn="ctr"/>
            <a:endParaRPr lang="en-GB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D6CDDC-BE87-4C7E-B304-0841CF3BB13E}"/>
              </a:ext>
            </a:extLst>
          </p:cNvPr>
          <p:cNvSpPr/>
          <p:nvPr/>
        </p:nvSpPr>
        <p:spPr>
          <a:xfrm>
            <a:off x="2155301" y="1769219"/>
            <a:ext cx="175174" cy="17517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3000"/>
                </a:schemeClr>
              </a:gs>
              <a:gs pos="100000">
                <a:schemeClr val="bg1">
                  <a:lumMod val="95000"/>
                  <a:alpha val="43000"/>
                </a:schemeClr>
              </a:gs>
              <a:gs pos="30000">
                <a:schemeClr val="accent1">
                  <a:lumMod val="60000"/>
                  <a:lumOff val="40000"/>
                  <a:alpha val="43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825500" dist="241300" dir="8100000" algn="tr" rotWithShape="0">
              <a:prstClr val="black">
                <a:alpha val="18000"/>
              </a:prstClr>
            </a:outerShdw>
          </a:effectLst>
        </p:spPr>
        <p:txBody>
          <a:bodyPr rtlCol="0" anchor="ctr"/>
          <a:lstStyle/>
          <a:p>
            <a:pPr algn="ctr"/>
            <a:endParaRPr lang="en-GB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450EB6-394A-43E7-91B1-CE8CDBFD2FDB}"/>
              </a:ext>
            </a:extLst>
          </p:cNvPr>
          <p:cNvSpPr/>
          <p:nvPr/>
        </p:nvSpPr>
        <p:spPr>
          <a:xfrm flipH="1" flipV="1">
            <a:off x="9253071" y="4347411"/>
            <a:ext cx="238268" cy="238266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3000"/>
                </a:schemeClr>
              </a:gs>
              <a:gs pos="100000">
                <a:schemeClr val="bg1">
                  <a:lumMod val="95000"/>
                  <a:alpha val="43000"/>
                </a:schemeClr>
              </a:gs>
              <a:gs pos="30000">
                <a:schemeClr val="accent1">
                  <a:lumMod val="60000"/>
                  <a:lumOff val="40000"/>
                  <a:alpha val="43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825500" dist="241300" dir="8100000" algn="tr" rotWithShape="0">
              <a:prstClr val="black">
                <a:alpha val="18000"/>
              </a:prstClr>
            </a:outerShdw>
          </a:effectLst>
        </p:spPr>
        <p:txBody>
          <a:bodyPr rtlCol="0" anchor="ctr"/>
          <a:lstStyle/>
          <a:p>
            <a:pPr algn="ctr"/>
            <a:endParaRPr lang="en-GB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7B85C-CD73-4DD4-BDA5-40D8492316F3}"/>
              </a:ext>
            </a:extLst>
          </p:cNvPr>
          <p:cNvSpPr/>
          <p:nvPr/>
        </p:nvSpPr>
        <p:spPr>
          <a:xfrm flipH="1" flipV="1">
            <a:off x="6432112" y="4792899"/>
            <a:ext cx="441644" cy="44164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825500" dist="241300" dir="8100000" algn="tr" rotWithShape="0">
              <a:prstClr val="black">
                <a:alpha val="18000"/>
              </a:prstClr>
            </a:outerShdw>
          </a:effectLst>
        </p:spPr>
        <p:txBody>
          <a:bodyPr rtlCol="0" anchor="ctr"/>
          <a:lstStyle/>
          <a:p>
            <a:pPr algn="ctr"/>
            <a:endParaRPr lang="en-GB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4E34E1-F22C-484B-81BD-1A18D9594B7C}"/>
              </a:ext>
            </a:extLst>
          </p:cNvPr>
          <p:cNvSpPr txBox="1"/>
          <p:nvPr/>
        </p:nvSpPr>
        <p:spPr>
          <a:xfrm>
            <a:off x="2008283" y="2201759"/>
            <a:ext cx="485950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indent="0" algn="ctr" defTabSz="71323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chemeClr val="bg1"/>
                </a:solidFill>
                <a:effectLst>
                  <a:outerShdw blurRad="508000" dist="114300" dir="9300000" sx="101000" sy="101000" algn="tl" rotWithShape="0">
                    <a:schemeClr val="accent1">
                      <a:lumMod val="50000"/>
                      <a:alpha val="50000"/>
                    </a:schemeClr>
                  </a:outerShdw>
                </a:effectLst>
                <a:latin typeface="Lucida Sans" panose="020B0602030504020204" pitchFamily="34" charset="0"/>
              </a:rPr>
              <a:t>WordWeb</a:t>
            </a:r>
            <a:endParaRPr lang="en-US" sz="4400" b="1" dirty="0">
              <a:solidFill>
                <a:schemeClr val="bg1"/>
              </a:solidFill>
              <a:effectLst>
                <a:outerShdw blurRad="508000" dist="114300" dir="9300000" sx="101000" sy="101000" algn="tl" rotWithShape="0">
                  <a:schemeClr val="accent1">
                    <a:lumMod val="50000"/>
                    <a:alpha val="50000"/>
                  </a:scheme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00EDCE-EB83-4958-9FAB-3D57EB067342}"/>
              </a:ext>
            </a:extLst>
          </p:cNvPr>
          <p:cNvSpPr/>
          <p:nvPr/>
        </p:nvSpPr>
        <p:spPr>
          <a:xfrm flipH="1" flipV="1">
            <a:off x="902854" y="4035921"/>
            <a:ext cx="290981" cy="290979"/>
          </a:xfrm>
          <a:prstGeom prst="ellipse">
            <a:avLst/>
          </a:prstGeom>
          <a:gradFill>
            <a:gsLst>
              <a:gs pos="37000">
                <a:srgbClr val="CC5C87">
                  <a:alpha val="43000"/>
                </a:srgbClr>
              </a:gs>
              <a:gs pos="100000">
                <a:schemeClr val="accent4">
                  <a:alpha val="43000"/>
                </a:schemeClr>
              </a:gs>
              <a:gs pos="76000">
                <a:srgbClr val="FF5D37">
                  <a:alpha val="43000"/>
                </a:srgbClr>
              </a:gs>
              <a:gs pos="0">
                <a:srgbClr val="3B354B">
                  <a:alpha val="43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825500" dist="241300" dir="8100000" algn="tr" rotWithShape="0">
              <a:prstClr val="black">
                <a:alpha val="18000"/>
              </a:prst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DEBF8-72E4-403C-91AA-989A7F027684}"/>
              </a:ext>
            </a:extLst>
          </p:cNvPr>
          <p:cNvSpPr txBox="1"/>
          <p:nvPr/>
        </p:nvSpPr>
        <p:spPr>
          <a:xfrm>
            <a:off x="2008283" y="5197013"/>
            <a:ext cx="9375641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508000" dist="114300" dir="9300000" sx="101000" sy="101000" algn="tl" rotWithShape="0">
                    <a:schemeClr val="accent1">
                      <a:lumMod val="60000"/>
                      <a:lumOff val="40000"/>
                      <a:alpha val="50000"/>
                    </a:schemeClr>
                  </a:outerShdw>
                </a:effectLst>
                <a:latin typeface="Lucida Sans" panose="020B0602030504020204" pitchFamily="34" charset="0"/>
              </a:rPr>
              <a:t>Presentation by </a:t>
            </a:r>
          </a:p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508000" dist="114300" dir="9300000" sx="101000" sy="101000" algn="tl" rotWithShape="0">
                    <a:schemeClr val="accent1">
                      <a:lumMod val="60000"/>
                      <a:lumOff val="40000"/>
                      <a:alpha val="50000"/>
                    </a:schemeClr>
                  </a:outerShdw>
                </a:effectLst>
                <a:latin typeface="Lucida Sans" panose="020B0602030504020204" pitchFamily="34" charset="0"/>
              </a:rPr>
              <a:t>Group 9, Dream Team</a:t>
            </a:r>
          </a:p>
          <a:p>
            <a:pPr algn="ctr"/>
            <a:endParaRPr lang="en-US" sz="1600" b="1" dirty="0">
              <a:solidFill>
                <a:schemeClr val="bg1">
                  <a:lumMod val="50000"/>
                </a:schemeClr>
              </a:solidFill>
              <a:effectLst>
                <a:outerShdw blurRad="508000" dist="114300" dir="9300000" sx="101000" sy="101000" algn="tl" rotWithShape="0">
                  <a:schemeClr val="accent1">
                    <a:lumMod val="60000"/>
                    <a:lumOff val="40000"/>
                    <a:alpha val="50000"/>
                  </a:schemeClr>
                </a:outerShdw>
              </a:effectLst>
              <a:latin typeface="Lucida Sans" panose="020B0602030504020204" pitchFamily="34" charset="0"/>
            </a:endParaRP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508000" dist="114300" dir="9300000" sx="101000" sy="101000" algn="tl" rotWithShape="0">
                    <a:schemeClr val="accent1">
                      <a:lumMod val="60000"/>
                      <a:lumOff val="40000"/>
                      <a:alpha val="50000"/>
                    </a:schemeClr>
                  </a:outerShdw>
                </a:effectLst>
                <a:latin typeface="Lucida Sans" panose="020B0602030504020204" pitchFamily="34" charset="0"/>
              </a:rPr>
              <a:t>Git Hub Pages: </a:t>
            </a:r>
            <a:r>
              <a:rPr lang="en-US" u="sng" dirty="0">
                <a:hlinkClick r:id="rId4"/>
              </a:rPr>
              <a:t>https://queen-stack.github.io/our_app_project/</a:t>
            </a:r>
            <a:endParaRPr lang="en-US" sz="1600" b="1" dirty="0">
              <a:solidFill>
                <a:schemeClr val="bg1">
                  <a:lumMod val="50000"/>
                </a:schemeClr>
              </a:solidFill>
              <a:effectLst>
                <a:outerShdw blurRad="508000" dist="114300" dir="9300000" sx="101000" sy="101000" algn="tl" rotWithShape="0">
                  <a:schemeClr val="accent1">
                    <a:lumMod val="60000"/>
                    <a:lumOff val="40000"/>
                    <a:alpha val="50000"/>
                  </a:schemeClr>
                </a:outerShdw>
              </a:effectLst>
              <a:latin typeface="Lucida Sans" panose="020B0602030504020204" pitchFamily="34" charset="0"/>
            </a:endParaRP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508000" dist="114300" dir="9300000" sx="101000" sy="101000" algn="tl" rotWithShape="0">
                    <a:schemeClr val="accent1">
                      <a:lumMod val="60000"/>
                      <a:lumOff val="40000"/>
                      <a:alpha val="50000"/>
                    </a:schemeClr>
                  </a:outerShdw>
                </a:effectLst>
                <a:latin typeface="Lucida Sans" panose="020B0602030504020204" pitchFamily="34" charset="0"/>
              </a:rPr>
              <a:t>Git Hub Repo https://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effectLst>
                  <a:outerShdw blurRad="508000" dist="114300" dir="9300000" sx="101000" sy="101000" algn="tl" rotWithShape="0">
                    <a:schemeClr val="accent1">
                      <a:lumMod val="60000"/>
                      <a:lumOff val="40000"/>
                      <a:alpha val="50000"/>
                    </a:schemeClr>
                  </a:outerShdw>
                </a:effectLst>
                <a:latin typeface="Lucida Sans" panose="020B0602030504020204" pitchFamily="34" charset="0"/>
              </a:rPr>
              <a:t>github.com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508000" dist="114300" dir="9300000" sx="101000" sy="101000" algn="tl" rotWithShape="0">
                    <a:schemeClr val="accent1">
                      <a:lumMod val="60000"/>
                      <a:lumOff val="40000"/>
                      <a:alpha val="50000"/>
                    </a:schemeClr>
                  </a:outerShdw>
                </a:effectLst>
                <a:latin typeface="Lucida Sans" panose="020B0602030504020204" pitchFamily="34" charset="0"/>
              </a:rPr>
              <a:t>/queen-stack/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effectLst>
                  <a:outerShdw blurRad="508000" dist="114300" dir="9300000" sx="101000" sy="101000" algn="tl" rotWithShape="0">
                    <a:schemeClr val="accent1">
                      <a:lumMod val="60000"/>
                      <a:lumOff val="40000"/>
                      <a:alpha val="50000"/>
                    </a:schemeClr>
                  </a:outerShdw>
                </a:effectLst>
                <a:latin typeface="Lucida Sans" panose="020B0602030504020204" pitchFamily="34" charset="0"/>
              </a:rPr>
              <a:t>our_app_project.git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br>
              <a:rPr lang="en-US" sz="1600" dirty="0"/>
            </a:br>
            <a:endParaRPr lang="en-US" sz="1600" b="1" dirty="0">
              <a:solidFill>
                <a:schemeClr val="bg1"/>
              </a:solidFill>
              <a:effectLst>
                <a:outerShdw blurRad="508000" dist="114300" dir="9300000" sx="101000" sy="101000" algn="tl" rotWithShape="0">
                  <a:schemeClr val="accent1">
                    <a:lumMod val="60000"/>
                    <a:lumOff val="40000"/>
                    <a:alpha val="50000"/>
                  </a:schemeClr>
                </a:outerShdw>
              </a:effectLst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97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F1FE77-AF02-40B7-9E43-61340323230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97C3E3-A984-4606-8F96-77D90D4052CB}"/>
              </a:ext>
            </a:extLst>
          </p:cNvPr>
          <p:cNvSpPr/>
          <p:nvPr/>
        </p:nvSpPr>
        <p:spPr>
          <a:xfrm>
            <a:off x="0" y="1"/>
            <a:ext cx="8794156" cy="6857999"/>
          </a:xfrm>
          <a:prstGeom prst="rect">
            <a:avLst/>
          </a:prstGeom>
          <a:solidFill>
            <a:srgbClr val="3F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2977B-DCF4-457D-B0DF-229E3708C4DD}"/>
              </a:ext>
            </a:extLst>
          </p:cNvPr>
          <p:cNvSpPr txBox="1"/>
          <p:nvPr/>
        </p:nvSpPr>
        <p:spPr>
          <a:xfrm>
            <a:off x="774013" y="2441582"/>
            <a:ext cx="4659431" cy="98995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713232">
              <a:defRPr sz="13800" spc="300">
                <a:solidFill>
                  <a:schemeClr val="tx2"/>
                </a:solidFill>
                <a:effectLst>
                  <a:outerShdw blurRad="508000" dist="114300" dir="9300000" sx="101000" sy="101000" algn="tl" rotWithShape="0">
                    <a:srgbClr val="FB9F9F">
                      <a:alpha val="50000"/>
                    </a:srgbClr>
                  </a:outerShdw>
                </a:effectLst>
                <a:latin typeface="Modern No. 20" panose="02070704070505020303" pitchFamily="18" charset="0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8000" err="1">
                <a:solidFill>
                  <a:schemeClr val="bg1"/>
                </a:solidFill>
                <a:effectLst/>
              </a:rPr>
              <a:t>WordWeb</a:t>
            </a:r>
            <a:endParaRPr lang="en-US" sz="8000">
              <a:solidFill>
                <a:schemeClr val="bg1"/>
              </a:solidFill>
              <a:effectLst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F7D8E4-88DC-482D-A514-CDF676F11A5B}"/>
              </a:ext>
            </a:extLst>
          </p:cNvPr>
          <p:cNvGrpSpPr/>
          <p:nvPr/>
        </p:nvGrpSpPr>
        <p:grpSpPr>
          <a:xfrm>
            <a:off x="10565230" y="6429971"/>
            <a:ext cx="1172063" cy="265457"/>
            <a:chOff x="10496650" y="6390215"/>
            <a:chExt cx="1172063" cy="2654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8EA1DB-FAAC-43BD-A8B9-5ECFA8C9BFA7}"/>
                </a:ext>
              </a:extLst>
            </p:cNvPr>
            <p:cNvSpPr txBox="1"/>
            <p:nvPr/>
          </p:nvSpPr>
          <p:spPr>
            <a:xfrm>
              <a:off x="10496650" y="6401756"/>
              <a:ext cx="9386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strike="noStrike" spc="600">
                  <a:solidFill>
                    <a:schemeClr val="tx2"/>
                  </a:solidFill>
                  <a:latin typeface="Lucida Sans" panose="020B0602030504020204" pitchFamily="34" charset="0"/>
                  <a:ea typeface="Roboto Condensed" panose="02000000000000000000" pitchFamily="2" charset="0"/>
                  <a:cs typeface="Poppins Light" panose="00000400000000000000" pitchFamily="2" charset="0"/>
                </a:rPr>
                <a:t>Page</a:t>
              </a:r>
              <a:endParaRPr lang="id-ID" sz="1000" strike="noStrike" spc="600">
                <a:solidFill>
                  <a:schemeClr val="tx2"/>
                </a:solidFill>
                <a:latin typeface="Lucida Sans" panose="020B0602030504020204" pitchFamily="34" charset="0"/>
                <a:ea typeface="Roboto Condensed" panose="020000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D6723E-9AE3-4AE0-A81F-6F09F853F381}"/>
                </a:ext>
              </a:extLst>
            </p:cNvPr>
            <p:cNvSpPr txBox="1"/>
            <p:nvPr/>
          </p:nvSpPr>
          <p:spPr>
            <a:xfrm flipH="1">
              <a:off x="11147810" y="6390215"/>
              <a:ext cx="520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60E2A6B-A809-4840-BF14-8648BC0BDF87}" type="slidenum">
                <a:rPr lang="id-ID" sz="1000" i="0" smtClean="0">
                  <a:solidFill>
                    <a:schemeClr val="tx2"/>
                  </a:solidFill>
                  <a:latin typeface="Lucida Sans" panose="020B0602030504020204" pitchFamily="34" charset="0"/>
                  <a:ea typeface="Open Sans" panose="020B0606030504020204" pitchFamily="34" charset="0"/>
                  <a:cs typeface="Poppins Light" panose="00000400000000000000" pitchFamily="2" charset="0"/>
                </a:rPr>
                <a:pPr algn="ctr"/>
                <a:t>2</a:t>
              </a:fld>
              <a:endParaRPr lang="id-ID" sz="1000" i="0">
                <a:solidFill>
                  <a:schemeClr val="tx2"/>
                </a:solidFill>
                <a:latin typeface="Lucida Sans" panose="020B0602030504020204" pitchFamily="34" charset="0"/>
                <a:ea typeface="Open Sans" panose="020B0606030504020204" pitchFamily="34" charset="0"/>
                <a:cs typeface="Poppins Light" panose="00000400000000000000" pitchFamily="2" charset="0"/>
              </a:endParaRP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180AEF80-3E3A-443D-AE97-477CD8ACA019}"/>
              </a:ext>
            </a:extLst>
          </p:cNvPr>
          <p:cNvSpPr/>
          <p:nvPr/>
        </p:nvSpPr>
        <p:spPr>
          <a:xfrm rot="19800000" flipV="1">
            <a:off x="-1034329" y="5385246"/>
            <a:ext cx="2335710" cy="233567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2598057-AB0F-4937-984F-BEC5A4BAA6E2}"/>
              </a:ext>
            </a:extLst>
          </p:cNvPr>
          <p:cNvSpPr/>
          <p:nvPr/>
        </p:nvSpPr>
        <p:spPr>
          <a:xfrm rot="1800000">
            <a:off x="-370487" y="184481"/>
            <a:ext cx="1008025" cy="100800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3769976-20B7-4AB4-B30F-B7F8A3ECAC40}"/>
              </a:ext>
            </a:extLst>
          </p:cNvPr>
          <p:cNvGrpSpPr/>
          <p:nvPr/>
        </p:nvGrpSpPr>
        <p:grpSpPr>
          <a:xfrm>
            <a:off x="5702300" y="641674"/>
            <a:ext cx="5787926" cy="5574653"/>
            <a:chOff x="5702300" y="641674"/>
            <a:chExt cx="5787926" cy="557465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4419876-ED98-494F-B714-BCF952BBE88C}"/>
                </a:ext>
              </a:extLst>
            </p:cNvPr>
            <p:cNvSpPr/>
            <p:nvPr/>
          </p:nvSpPr>
          <p:spPr>
            <a:xfrm flipH="1" flipV="1">
              <a:off x="6384994" y="823652"/>
              <a:ext cx="4739459" cy="4739459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lumMod val="95000"/>
                  </a:schemeClr>
                </a:gs>
                <a:gs pos="30000">
                  <a:schemeClr val="accent1">
                    <a:lumMod val="60000"/>
                    <a:lumOff val="40000"/>
                  </a:schemeClr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381000" dist="25400" dir="4680000" sx="109000" sy="109000" algn="t" rotWithShape="0">
                <a:srgbClr val="FB9F9F">
                  <a:alpha val="19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614E0C-C1F0-465E-BE9A-CB3BED26E689}"/>
                </a:ext>
              </a:extLst>
            </p:cNvPr>
            <p:cNvSpPr/>
            <p:nvPr/>
          </p:nvSpPr>
          <p:spPr>
            <a:xfrm>
              <a:off x="6830785" y="641674"/>
              <a:ext cx="1236569" cy="1236569"/>
            </a:xfrm>
            <a:prstGeom prst="ellipse">
              <a:avLst/>
            </a:prstGeom>
            <a:gradFill>
              <a:gsLst>
                <a:gs pos="37000">
                  <a:srgbClr val="CC5C87"/>
                </a:gs>
                <a:gs pos="100000">
                  <a:schemeClr val="accent4"/>
                </a:gs>
                <a:gs pos="76000">
                  <a:srgbClr val="FF5D37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381000" dist="25400" dir="4680000" sx="109000" sy="109000" algn="t" rotWithShape="0">
                <a:srgbClr val="FB9F9F">
                  <a:alpha val="19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Freeform 2972">
              <a:extLst>
                <a:ext uri="{FF2B5EF4-FFF2-40B4-BE49-F238E27FC236}">
                  <a16:creationId xmlns:a16="http://schemas.microsoft.com/office/drawing/2014/main" id="{1237E2FD-66C6-40D5-AD3B-6D3368ED00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8230" y="852089"/>
              <a:ext cx="481679" cy="452077"/>
            </a:xfrm>
            <a:custGeom>
              <a:avLst/>
              <a:gdLst>
                <a:gd name="T0" fmla="*/ 373 w 719"/>
                <a:gd name="T1" fmla="*/ 471 h 671"/>
                <a:gd name="T2" fmla="*/ 314 w 719"/>
                <a:gd name="T3" fmla="*/ 424 h 671"/>
                <a:gd name="T4" fmla="*/ 241 w 719"/>
                <a:gd name="T5" fmla="*/ 344 h 671"/>
                <a:gd name="T6" fmla="*/ 206 w 719"/>
                <a:gd name="T7" fmla="*/ 281 h 671"/>
                <a:gd name="T8" fmla="*/ 204 w 719"/>
                <a:gd name="T9" fmla="*/ 244 h 671"/>
                <a:gd name="T10" fmla="*/ 215 w 719"/>
                <a:gd name="T11" fmla="*/ 206 h 671"/>
                <a:gd name="T12" fmla="*/ 237 w 719"/>
                <a:gd name="T13" fmla="*/ 177 h 671"/>
                <a:gd name="T14" fmla="*/ 267 w 719"/>
                <a:gd name="T15" fmla="*/ 161 h 671"/>
                <a:gd name="T16" fmla="*/ 303 w 719"/>
                <a:gd name="T17" fmla="*/ 158 h 671"/>
                <a:gd name="T18" fmla="*/ 348 w 719"/>
                <a:gd name="T19" fmla="*/ 182 h 671"/>
                <a:gd name="T20" fmla="*/ 372 w 719"/>
                <a:gd name="T21" fmla="*/ 215 h 671"/>
                <a:gd name="T22" fmla="*/ 387 w 719"/>
                <a:gd name="T23" fmla="*/ 200 h 671"/>
                <a:gd name="T24" fmla="*/ 424 w 719"/>
                <a:gd name="T25" fmla="*/ 166 h 671"/>
                <a:gd name="T26" fmla="*/ 467 w 719"/>
                <a:gd name="T27" fmla="*/ 158 h 671"/>
                <a:gd name="T28" fmla="*/ 499 w 719"/>
                <a:gd name="T29" fmla="*/ 168 h 671"/>
                <a:gd name="T30" fmla="*/ 525 w 719"/>
                <a:gd name="T31" fmla="*/ 191 h 671"/>
                <a:gd name="T32" fmla="*/ 543 w 719"/>
                <a:gd name="T33" fmla="*/ 224 h 671"/>
                <a:gd name="T34" fmla="*/ 546 w 719"/>
                <a:gd name="T35" fmla="*/ 264 h 671"/>
                <a:gd name="T36" fmla="*/ 532 w 719"/>
                <a:gd name="T37" fmla="*/ 308 h 671"/>
                <a:gd name="T38" fmla="*/ 481 w 719"/>
                <a:gd name="T39" fmla="*/ 378 h 671"/>
                <a:gd name="T40" fmla="*/ 388 w 719"/>
                <a:gd name="T41" fmla="*/ 463 h 671"/>
                <a:gd name="T42" fmla="*/ 342 w 719"/>
                <a:gd name="T43" fmla="*/ 0 h 671"/>
                <a:gd name="T44" fmla="*/ 270 w 719"/>
                <a:gd name="T45" fmla="*/ 10 h 671"/>
                <a:gd name="T46" fmla="*/ 204 w 719"/>
                <a:gd name="T47" fmla="*/ 30 h 671"/>
                <a:gd name="T48" fmla="*/ 144 w 719"/>
                <a:gd name="T49" fmla="*/ 60 h 671"/>
                <a:gd name="T50" fmla="*/ 94 w 719"/>
                <a:gd name="T51" fmla="*/ 98 h 671"/>
                <a:gd name="T52" fmla="*/ 53 w 719"/>
                <a:gd name="T53" fmla="*/ 143 h 671"/>
                <a:gd name="T54" fmla="*/ 22 w 719"/>
                <a:gd name="T55" fmla="*/ 194 h 671"/>
                <a:gd name="T56" fmla="*/ 5 w 719"/>
                <a:gd name="T57" fmla="*/ 251 h 671"/>
                <a:gd name="T58" fmla="*/ 0 w 719"/>
                <a:gd name="T59" fmla="*/ 311 h 671"/>
                <a:gd name="T60" fmla="*/ 11 w 719"/>
                <a:gd name="T61" fmla="*/ 367 h 671"/>
                <a:gd name="T62" fmla="*/ 34 w 719"/>
                <a:gd name="T63" fmla="*/ 420 h 671"/>
                <a:gd name="T64" fmla="*/ 68 w 719"/>
                <a:gd name="T65" fmla="*/ 469 h 671"/>
                <a:gd name="T66" fmla="*/ 25 w 719"/>
                <a:gd name="T67" fmla="*/ 653 h 671"/>
                <a:gd name="T68" fmla="*/ 28 w 719"/>
                <a:gd name="T69" fmla="*/ 667 h 671"/>
                <a:gd name="T70" fmla="*/ 42 w 719"/>
                <a:gd name="T71" fmla="*/ 670 h 671"/>
                <a:gd name="T72" fmla="*/ 329 w 719"/>
                <a:gd name="T73" fmla="*/ 590 h 671"/>
                <a:gd name="T74" fmla="*/ 414 w 719"/>
                <a:gd name="T75" fmla="*/ 588 h 671"/>
                <a:gd name="T76" fmla="*/ 483 w 719"/>
                <a:gd name="T77" fmla="*/ 574 h 671"/>
                <a:gd name="T78" fmla="*/ 546 w 719"/>
                <a:gd name="T79" fmla="*/ 549 h 671"/>
                <a:gd name="T80" fmla="*/ 601 w 719"/>
                <a:gd name="T81" fmla="*/ 514 h 671"/>
                <a:gd name="T82" fmla="*/ 648 w 719"/>
                <a:gd name="T83" fmla="*/ 472 h 671"/>
                <a:gd name="T84" fmla="*/ 683 w 719"/>
                <a:gd name="T85" fmla="*/ 424 h 671"/>
                <a:gd name="T86" fmla="*/ 708 w 719"/>
                <a:gd name="T87" fmla="*/ 369 h 671"/>
                <a:gd name="T88" fmla="*/ 719 w 719"/>
                <a:gd name="T89" fmla="*/ 311 h 671"/>
                <a:gd name="T90" fmla="*/ 715 w 719"/>
                <a:gd name="T91" fmla="*/ 251 h 671"/>
                <a:gd name="T92" fmla="*/ 698 w 719"/>
                <a:gd name="T93" fmla="*/ 194 h 671"/>
                <a:gd name="T94" fmla="*/ 667 w 719"/>
                <a:gd name="T95" fmla="*/ 143 h 671"/>
                <a:gd name="T96" fmla="*/ 626 w 719"/>
                <a:gd name="T97" fmla="*/ 98 h 671"/>
                <a:gd name="T98" fmla="*/ 575 w 719"/>
                <a:gd name="T99" fmla="*/ 60 h 671"/>
                <a:gd name="T100" fmla="*/ 516 w 719"/>
                <a:gd name="T101" fmla="*/ 30 h 671"/>
                <a:gd name="T102" fmla="*/ 450 w 719"/>
                <a:gd name="T103" fmla="*/ 10 h 671"/>
                <a:gd name="T104" fmla="*/ 379 w 719"/>
                <a:gd name="T105" fmla="*/ 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671">
                  <a:moveTo>
                    <a:pt x="379" y="470"/>
                  </a:moveTo>
                  <a:lnTo>
                    <a:pt x="376" y="471"/>
                  </a:lnTo>
                  <a:lnTo>
                    <a:pt x="375" y="471"/>
                  </a:lnTo>
                  <a:lnTo>
                    <a:pt x="373" y="471"/>
                  </a:lnTo>
                  <a:lnTo>
                    <a:pt x="372" y="470"/>
                  </a:lnTo>
                  <a:lnTo>
                    <a:pt x="362" y="463"/>
                  </a:lnTo>
                  <a:lnTo>
                    <a:pt x="342" y="447"/>
                  </a:lnTo>
                  <a:lnTo>
                    <a:pt x="314" y="424"/>
                  </a:lnTo>
                  <a:lnTo>
                    <a:pt x="285" y="395"/>
                  </a:lnTo>
                  <a:lnTo>
                    <a:pt x="269" y="378"/>
                  </a:lnTo>
                  <a:lnTo>
                    <a:pt x="254" y="362"/>
                  </a:lnTo>
                  <a:lnTo>
                    <a:pt x="241" y="344"/>
                  </a:lnTo>
                  <a:lnTo>
                    <a:pt x="228" y="326"/>
                  </a:lnTo>
                  <a:lnTo>
                    <a:pt x="218" y="308"/>
                  </a:lnTo>
                  <a:lnTo>
                    <a:pt x="210" y="290"/>
                  </a:lnTo>
                  <a:lnTo>
                    <a:pt x="206" y="281"/>
                  </a:lnTo>
                  <a:lnTo>
                    <a:pt x="205" y="273"/>
                  </a:lnTo>
                  <a:lnTo>
                    <a:pt x="204" y="264"/>
                  </a:lnTo>
                  <a:lnTo>
                    <a:pt x="203" y="255"/>
                  </a:lnTo>
                  <a:lnTo>
                    <a:pt x="204" y="244"/>
                  </a:lnTo>
                  <a:lnTo>
                    <a:pt x="205" y="233"/>
                  </a:lnTo>
                  <a:lnTo>
                    <a:pt x="207" y="224"/>
                  </a:lnTo>
                  <a:lnTo>
                    <a:pt x="211" y="214"/>
                  </a:lnTo>
                  <a:lnTo>
                    <a:pt x="215" y="206"/>
                  </a:lnTo>
                  <a:lnTo>
                    <a:pt x="219" y="198"/>
                  </a:lnTo>
                  <a:lnTo>
                    <a:pt x="225" y="191"/>
                  </a:lnTo>
                  <a:lnTo>
                    <a:pt x="231" y="183"/>
                  </a:lnTo>
                  <a:lnTo>
                    <a:pt x="237" y="177"/>
                  </a:lnTo>
                  <a:lnTo>
                    <a:pt x="244" y="173"/>
                  </a:lnTo>
                  <a:lnTo>
                    <a:pt x="251" y="168"/>
                  </a:lnTo>
                  <a:lnTo>
                    <a:pt x="259" y="164"/>
                  </a:lnTo>
                  <a:lnTo>
                    <a:pt x="267" y="161"/>
                  </a:lnTo>
                  <a:lnTo>
                    <a:pt x="275" y="160"/>
                  </a:lnTo>
                  <a:lnTo>
                    <a:pt x="282" y="158"/>
                  </a:lnTo>
                  <a:lnTo>
                    <a:pt x="291" y="157"/>
                  </a:lnTo>
                  <a:lnTo>
                    <a:pt x="303" y="158"/>
                  </a:lnTo>
                  <a:lnTo>
                    <a:pt x="314" y="161"/>
                  </a:lnTo>
                  <a:lnTo>
                    <a:pt x="326" y="166"/>
                  </a:lnTo>
                  <a:lnTo>
                    <a:pt x="337" y="173"/>
                  </a:lnTo>
                  <a:lnTo>
                    <a:pt x="348" y="182"/>
                  </a:lnTo>
                  <a:lnTo>
                    <a:pt x="359" y="193"/>
                  </a:lnTo>
                  <a:lnTo>
                    <a:pt x="363" y="200"/>
                  </a:lnTo>
                  <a:lnTo>
                    <a:pt x="367" y="207"/>
                  </a:lnTo>
                  <a:lnTo>
                    <a:pt x="372" y="215"/>
                  </a:lnTo>
                  <a:lnTo>
                    <a:pt x="375" y="224"/>
                  </a:lnTo>
                  <a:lnTo>
                    <a:pt x="379" y="215"/>
                  </a:lnTo>
                  <a:lnTo>
                    <a:pt x="382" y="207"/>
                  </a:lnTo>
                  <a:lnTo>
                    <a:pt x="387" y="200"/>
                  </a:lnTo>
                  <a:lnTo>
                    <a:pt x="392" y="193"/>
                  </a:lnTo>
                  <a:lnTo>
                    <a:pt x="401" y="182"/>
                  </a:lnTo>
                  <a:lnTo>
                    <a:pt x="412" y="173"/>
                  </a:lnTo>
                  <a:lnTo>
                    <a:pt x="424" y="166"/>
                  </a:lnTo>
                  <a:lnTo>
                    <a:pt x="436" y="161"/>
                  </a:lnTo>
                  <a:lnTo>
                    <a:pt x="448" y="158"/>
                  </a:lnTo>
                  <a:lnTo>
                    <a:pt x="458" y="157"/>
                  </a:lnTo>
                  <a:lnTo>
                    <a:pt x="467" y="158"/>
                  </a:lnTo>
                  <a:lnTo>
                    <a:pt x="475" y="160"/>
                  </a:lnTo>
                  <a:lnTo>
                    <a:pt x="483" y="161"/>
                  </a:lnTo>
                  <a:lnTo>
                    <a:pt x="491" y="164"/>
                  </a:lnTo>
                  <a:lnTo>
                    <a:pt x="499" y="168"/>
                  </a:lnTo>
                  <a:lnTo>
                    <a:pt x="506" y="173"/>
                  </a:lnTo>
                  <a:lnTo>
                    <a:pt x="513" y="177"/>
                  </a:lnTo>
                  <a:lnTo>
                    <a:pt x="519" y="183"/>
                  </a:lnTo>
                  <a:lnTo>
                    <a:pt x="525" y="191"/>
                  </a:lnTo>
                  <a:lnTo>
                    <a:pt x="531" y="198"/>
                  </a:lnTo>
                  <a:lnTo>
                    <a:pt x="536" y="206"/>
                  </a:lnTo>
                  <a:lnTo>
                    <a:pt x="539" y="214"/>
                  </a:lnTo>
                  <a:lnTo>
                    <a:pt x="543" y="224"/>
                  </a:lnTo>
                  <a:lnTo>
                    <a:pt x="545" y="233"/>
                  </a:lnTo>
                  <a:lnTo>
                    <a:pt x="546" y="244"/>
                  </a:lnTo>
                  <a:lnTo>
                    <a:pt x="546" y="255"/>
                  </a:lnTo>
                  <a:lnTo>
                    <a:pt x="546" y="264"/>
                  </a:lnTo>
                  <a:lnTo>
                    <a:pt x="545" y="273"/>
                  </a:lnTo>
                  <a:lnTo>
                    <a:pt x="543" y="281"/>
                  </a:lnTo>
                  <a:lnTo>
                    <a:pt x="541" y="290"/>
                  </a:lnTo>
                  <a:lnTo>
                    <a:pt x="532" y="308"/>
                  </a:lnTo>
                  <a:lnTo>
                    <a:pt x="521" y="326"/>
                  </a:lnTo>
                  <a:lnTo>
                    <a:pt x="510" y="344"/>
                  </a:lnTo>
                  <a:lnTo>
                    <a:pt x="495" y="362"/>
                  </a:lnTo>
                  <a:lnTo>
                    <a:pt x="481" y="378"/>
                  </a:lnTo>
                  <a:lnTo>
                    <a:pt x="466" y="395"/>
                  </a:lnTo>
                  <a:lnTo>
                    <a:pt x="435" y="424"/>
                  </a:lnTo>
                  <a:lnTo>
                    <a:pt x="407" y="447"/>
                  </a:lnTo>
                  <a:lnTo>
                    <a:pt x="388" y="463"/>
                  </a:lnTo>
                  <a:lnTo>
                    <a:pt x="379" y="470"/>
                  </a:lnTo>
                  <a:lnTo>
                    <a:pt x="379" y="470"/>
                  </a:lnTo>
                  <a:close/>
                  <a:moveTo>
                    <a:pt x="360" y="0"/>
                  </a:moveTo>
                  <a:lnTo>
                    <a:pt x="342" y="0"/>
                  </a:lnTo>
                  <a:lnTo>
                    <a:pt x="323" y="1"/>
                  </a:lnTo>
                  <a:lnTo>
                    <a:pt x="305" y="4"/>
                  </a:lnTo>
                  <a:lnTo>
                    <a:pt x="287" y="6"/>
                  </a:lnTo>
                  <a:lnTo>
                    <a:pt x="270" y="10"/>
                  </a:lnTo>
                  <a:lnTo>
                    <a:pt x="253" y="13"/>
                  </a:lnTo>
                  <a:lnTo>
                    <a:pt x="236" y="18"/>
                  </a:lnTo>
                  <a:lnTo>
                    <a:pt x="221" y="24"/>
                  </a:lnTo>
                  <a:lnTo>
                    <a:pt x="204" y="30"/>
                  </a:lnTo>
                  <a:lnTo>
                    <a:pt x="188" y="36"/>
                  </a:lnTo>
                  <a:lnTo>
                    <a:pt x="174" y="43"/>
                  </a:lnTo>
                  <a:lnTo>
                    <a:pt x="159" y="51"/>
                  </a:lnTo>
                  <a:lnTo>
                    <a:pt x="144" y="60"/>
                  </a:lnTo>
                  <a:lnTo>
                    <a:pt x="131" y="68"/>
                  </a:lnTo>
                  <a:lnTo>
                    <a:pt x="118" y="78"/>
                  </a:lnTo>
                  <a:lnTo>
                    <a:pt x="106" y="87"/>
                  </a:lnTo>
                  <a:lnTo>
                    <a:pt x="94" y="98"/>
                  </a:lnTo>
                  <a:lnTo>
                    <a:pt x="83" y="108"/>
                  </a:lnTo>
                  <a:lnTo>
                    <a:pt x="72" y="119"/>
                  </a:lnTo>
                  <a:lnTo>
                    <a:pt x="62" y="131"/>
                  </a:lnTo>
                  <a:lnTo>
                    <a:pt x="53" y="143"/>
                  </a:lnTo>
                  <a:lnTo>
                    <a:pt x="44" y="155"/>
                  </a:lnTo>
                  <a:lnTo>
                    <a:pt x="36" y="168"/>
                  </a:lnTo>
                  <a:lnTo>
                    <a:pt x="29" y="181"/>
                  </a:lnTo>
                  <a:lnTo>
                    <a:pt x="22" y="194"/>
                  </a:lnTo>
                  <a:lnTo>
                    <a:pt x="17" y="208"/>
                  </a:lnTo>
                  <a:lnTo>
                    <a:pt x="12" y="223"/>
                  </a:lnTo>
                  <a:lnTo>
                    <a:pt x="8" y="237"/>
                  </a:lnTo>
                  <a:lnTo>
                    <a:pt x="5" y="251"/>
                  </a:lnTo>
                  <a:lnTo>
                    <a:pt x="3" y="265"/>
                  </a:lnTo>
                  <a:lnTo>
                    <a:pt x="0" y="281"/>
                  </a:lnTo>
                  <a:lnTo>
                    <a:pt x="0" y="296"/>
                  </a:lnTo>
                  <a:lnTo>
                    <a:pt x="0" y="311"/>
                  </a:lnTo>
                  <a:lnTo>
                    <a:pt x="2" y="325"/>
                  </a:lnTo>
                  <a:lnTo>
                    <a:pt x="4" y="339"/>
                  </a:lnTo>
                  <a:lnTo>
                    <a:pt x="8" y="352"/>
                  </a:lnTo>
                  <a:lnTo>
                    <a:pt x="11" y="367"/>
                  </a:lnTo>
                  <a:lnTo>
                    <a:pt x="15" y="381"/>
                  </a:lnTo>
                  <a:lnTo>
                    <a:pt x="21" y="394"/>
                  </a:lnTo>
                  <a:lnTo>
                    <a:pt x="27" y="407"/>
                  </a:lnTo>
                  <a:lnTo>
                    <a:pt x="34" y="420"/>
                  </a:lnTo>
                  <a:lnTo>
                    <a:pt x="41" y="432"/>
                  </a:lnTo>
                  <a:lnTo>
                    <a:pt x="49" y="445"/>
                  </a:lnTo>
                  <a:lnTo>
                    <a:pt x="59" y="457"/>
                  </a:lnTo>
                  <a:lnTo>
                    <a:pt x="68" y="469"/>
                  </a:lnTo>
                  <a:lnTo>
                    <a:pt x="79" y="480"/>
                  </a:lnTo>
                  <a:lnTo>
                    <a:pt x="90" y="490"/>
                  </a:lnTo>
                  <a:lnTo>
                    <a:pt x="102" y="501"/>
                  </a:lnTo>
                  <a:lnTo>
                    <a:pt x="25" y="653"/>
                  </a:lnTo>
                  <a:lnTo>
                    <a:pt x="24" y="657"/>
                  </a:lnTo>
                  <a:lnTo>
                    <a:pt x="24" y="662"/>
                  </a:lnTo>
                  <a:lnTo>
                    <a:pt x="25" y="665"/>
                  </a:lnTo>
                  <a:lnTo>
                    <a:pt x="28" y="667"/>
                  </a:lnTo>
                  <a:lnTo>
                    <a:pt x="31" y="670"/>
                  </a:lnTo>
                  <a:lnTo>
                    <a:pt x="36" y="671"/>
                  </a:lnTo>
                  <a:lnTo>
                    <a:pt x="39" y="671"/>
                  </a:lnTo>
                  <a:lnTo>
                    <a:pt x="42" y="670"/>
                  </a:lnTo>
                  <a:lnTo>
                    <a:pt x="240" y="574"/>
                  </a:lnTo>
                  <a:lnTo>
                    <a:pt x="268" y="582"/>
                  </a:lnTo>
                  <a:lnTo>
                    <a:pt x="299" y="587"/>
                  </a:lnTo>
                  <a:lnTo>
                    <a:pt x="329" y="590"/>
                  </a:lnTo>
                  <a:lnTo>
                    <a:pt x="360" y="591"/>
                  </a:lnTo>
                  <a:lnTo>
                    <a:pt x="379" y="590"/>
                  </a:lnTo>
                  <a:lnTo>
                    <a:pt x="397" y="590"/>
                  </a:lnTo>
                  <a:lnTo>
                    <a:pt x="414" y="588"/>
                  </a:lnTo>
                  <a:lnTo>
                    <a:pt x="432" y="585"/>
                  </a:lnTo>
                  <a:lnTo>
                    <a:pt x="450" y="582"/>
                  </a:lnTo>
                  <a:lnTo>
                    <a:pt x="467" y="578"/>
                  </a:lnTo>
                  <a:lnTo>
                    <a:pt x="483" y="574"/>
                  </a:lnTo>
                  <a:lnTo>
                    <a:pt x="500" y="568"/>
                  </a:lnTo>
                  <a:lnTo>
                    <a:pt x="516" y="562"/>
                  </a:lnTo>
                  <a:lnTo>
                    <a:pt x="531" y="556"/>
                  </a:lnTo>
                  <a:lnTo>
                    <a:pt x="546" y="549"/>
                  </a:lnTo>
                  <a:lnTo>
                    <a:pt x="561" y="540"/>
                  </a:lnTo>
                  <a:lnTo>
                    <a:pt x="575" y="532"/>
                  </a:lnTo>
                  <a:lnTo>
                    <a:pt x="588" y="524"/>
                  </a:lnTo>
                  <a:lnTo>
                    <a:pt x="601" y="514"/>
                  </a:lnTo>
                  <a:lnTo>
                    <a:pt x="614" y="505"/>
                  </a:lnTo>
                  <a:lnTo>
                    <a:pt x="626" y="494"/>
                  </a:lnTo>
                  <a:lnTo>
                    <a:pt x="637" y="483"/>
                  </a:lnTo>
                  <a:lnTo>
                    <a:pt x="648" y="472"/>
                  </a:lnTo>
                  <a:lnTo>
                    <a:pt x="658" y="461"/>
                  </a:lnTo>
                  <a:lnTo>
                    <a:pt x="667" y="449"/>
                  </a:lnTo>
                  <a:lnTo>
                    <a:pt x="676" y="437"/>
                  </a:lnTo>
                  <a:lnTo>
                    <a:pt x="683" y="424"/>
                  </a:lnTo>
                  <a:lnTo>
                    <a:pt x="690" y="411"/>
                  </a:lnTo>
                  <a:lnTo>
                    <a:pt x="698" y="397"/>
                  </a:lnTo>
                  <a:lnTo>
                    <a:pt x="703" y="383"/>
                  </a:lnTo>
                  <a:lnTo>
                    <a:pt x="708" y="369"/>
                  </a:lnTo>
                  <a:lnTo>
                    <a:pt x="712" y="355"/>
                  </a:lnTo>
                  <a:lnTo>
                    <a:pt x="715" y="340"/>
                  </a:lnTo>
                  <a:lnTo>
                    <a:pt x="718" y="326"/>
                  </a:lnTo>
                  <a:lnTo>
                    <a:pt x="719" y="311"/>
                  </a:lnTo>
                  <a:lnTo>
                    <a:pt x="719" y="296"/>
                  </a:lnTo>
                  <a:lnTo>
                    <a:pt x="719" y="281"/>
                  </a:lnTo>
                  <a:lnTo>
                    <a:pt x="718" y="265"/>
                  </a:lnTo>
                  <a:lnTo>
                    <a:pt x="715" y="251"/>
                  </a:lnTo>
                  <a:lnTo>
                    <a:pt x="712" y="237"/>
                  </a:lnTo>
                  <a:lnTo>
                    <a:pt x="708" y="223"/>
                  </a:lnTo>
                  <a:lnTo>
                    <a:pt x="703" y="208"/>
                  </a:lnTo>
                  <a:lnTo>
                    <a:pt x="698" y="194"/>
                  </a:lnTo>
                  <a:lnTo>
                    <a:pt x="690" y="181"/>
                  </a:lnTo>
                  <a:lnTo>
                    <a:pt x="683" y="168"/>
                  </a:lnTo>
                  <a:lnTo>
                    <a:pt x="676" y="155"/>
                  </a:lnTo>
                  <a:lnTo>
                    <a:pt x="667" y="143"/>
                  </a:lnTo>
                  <a:lnTo>
                    <a:pt x="658" y="131"/>
                  </a:lnTo>
                  <a:lnTo>
                    <a:pt x="648" y="119"/>
                  </a:lnTo>
                  <a:lnTo>
                    <a:pt x="637" y="108"/>
                  </a:lnTo>
                  <a:lnTo>
                    <a:pt x="626" y="98"/>
                  </a:lnTo>
                  <a:lnTo>
                    <a:pt x="614" y="87"/>
                  </a:lnTo>
                  <a:lnTo>
                    <a:pt x="601" y="78"/>
                  </a:lnTo>
                  <a:lnTo>
                    <a:pt x="588" y="68"/>
                  </a:lnTo>
                  <a:lnTo>
                    <a:pt x="575" y="60"/>
                  </a:lnTo>
                  <a:lnTo>
                    <a:pt x="561" y="51"/>
                  </a:lnTo>
                  <a:lnTo>
                    <a:pt x="546" y="43"/>
                  </a:lnTo>
                  <a:lnTo>
                    <a:pt x="531" y="36"/>
                  </a:lnTo>
                  <a:lnTo>
                    <a:pt x="516" y="30"/>
                  </a:lnTo>
                  <a:lnTo>
                    <a:pt x="500" y="24"/>
                  </a:lnTo>
                  <a:lnTo>
                    <a:pt x="483" y="18"/>
                  </a:lnTo>
                  <a:lnTo>
                    <a:pt x="467" y="13"/>
                  </a:lnTo>
                  <a:lnTo>
                    <a:pt x="450" y="10"/>
                  </a:lnTo>
                  <a:lnTo>
                    <a:pt x="432" y="6"/>
                  </a:lnTo>
                  <a:lnTo>
                    <a:pt x="414" y="4"/>
                  </a:lnTo>
                  <a:lnTo>
                    <a:pt x="397" y="1"/>
                  </a:lnTo>
                  <a:lnTo>
                    <a:pt x="379" y="1"/>
                  </a:lnTo>
                  <a:lnTo>
                    <a:pt x="36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3F46C2-FC06-4120-BC28-9A665C7D7E75}"/>
                </a:ext>
              </a:extLst>
            </p:cNvPr>
            <p:cNvSpPr/>
            <p:nvPr/>
          </p:nvSpPr>
          <p:spPr>
            <a:xfrm>
              <a:off x="9654954" y="823652"/>
              <a:ext cx="1236569" cy="1236569"/>
            </a:xfrm>
            <a:prstGeom prst="ellipse">
              <a:avLst/>
            </a:prstGeom>
            <a:gradFill>
              <a:gsLst>
                <a:gs pos="37000">
                  <a:srgbClr val="CC5C87"/>
                </a:gs>
                <a:gs pos="100000">
                  <a:schemeClr val="accent4"/>
                </a:gs>
                <a:gs pos="76000">
                  <a:srgbClr val="FF5D37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381000" dist="25400" dir="4680000" sx="109000" sy="109000" algn="t" rotWithShape="0">
                <a:srgbClr val="FB9F9F">
                  <a:alpha val="19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213936-C3A3-44E2-8546-A650D0A64AA1}"/>
                </a:ext>
              </a:extLst>
            </p:cNvPr>
            <p:cNvGrpSpPr/>
            <p:nvPr/>
          </p:nvGrpSpPr>
          <p:grpSpPr>
            <a:xfrm>
              <a:off x="10106277" y="1035302"/>
              <a:ext cx="452105" cy="449607"/>
              <a:chOff x="4892675" y="2516188"/>
              <a:chExt cx="287338" cy="285750"/>
            </a:xfrm>
            <a:solidFill>
              <a:schemeClr val="bg1"/>
            </a:solidFill>
          </p:grpSpPr>
          <p:sp>
            <p:nvSpPr>
              <p:cNvPr id="19" name="Freeform 1161">
                <a:extLst>
                  <a:ext uri="{FF2B5EF4-FFF2-40B4-BE49-F238E27FC236}">
                    <a16:creationId xmlns:a16="http://schemas.microsoft.com/office/drawing/2014/main" id="{F2307252-ACA2-46E1-8842-191134E19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554288"/>
                <a:ext cx="200025" cy="220663"/>
              </a:xfrm>
              <a:custGeom>
                <a:avLst/>
                <a:gdLst>
                  <a:gd name="T0" fmla="*/ 411 w 506"/>
                  <a:gd name="T1" fmla="*/ 506 h 554"/>
                  <a:gd name="T2" fmla="*/ 506 w 506"/>
                  <a:gd name="T3" fmla="*/ 410 h 554"/>
                  <a:gd name="T4" fmla="*/ 506 w 506"/>
                  <a:gd name="T5" fmla="*/ 11 h 554"/>
                  <a:gd name="T6" fmla="*/ 505 w 506"/>
                  <a:gd name="T7" fmla="*/ 7 h 554"/>
                  <a:gd name="T8" fmla="*/ 503 w 506"/>
                  <a:gd name="T9" fmla="*/ 3 h 554"/>
                  <a:gd name="T10" fmla="*/ 499 w 506"/>
                  <a:gd name="T11" fmla="*/ 1 h 554"/>
                  <a:gd name="T12" fmla="*/ 494 w 506"/>
                  <a:gd name="T13" fmla="*/ 0 h 554"/>
                  <a:gd name="T14" fmla="*/ 410 w 506"/>
                  <a:gd name="T15" fmla="*/ 0 h 554"/>
                  <a:gd name="T16" fmla="*/ 410 w 506"/>
                  <a:gd name="T17" fmla="*/ 71 h 554"/>
                  <a:gd name="T18" fmla="*/ 434 w 506"/>
                  <a:gd name="T19" fmla="*/ 71 h 554"/>
                  <a:gd name="T20" fmla="*/ 434 w 506"/>
                  <a:gd name="T21" fmla="*/ 481 h 554"/>
                  <a:gd name="T22" fmla="*/ 73 w 506"/>
                  <a:gd name="T23" fmla="*/ 481 h 554"/>
                  <a:gd name="T24" fmla="*/ 73 w 506"/>
                  <a:gd name="T25" fmla="*/ 71 h 554"/>
                  <a:gd name="T26" fmla="*/ 97 w 506"/>
                  <a:gd name="T27" fmla="*/ 71 h 554"/>
                  <a:gd name="T28" fmla="*/ 97 w 506"/>
                  <a:gd name="T29" fmla="*/ 0 h 554"/>
                  <a:gd name="T30" fmla="*/ 12 w 506"/>
                  <a:gd name="T31" fmla="*/ 0 h 554"/>
                  <a:gd name="T32" fmla="*/ 7 w 506"/>
                  <a:gd name="T33" fmla="*/ 1 h 554"/>
                  <a:gd name="T34" fmla="*/ 4 w 506"/>
                  <a:gd name="T35" fmla="*/ 3 h 554"/>
                  <a:gd name="T36" fmla="*/ 1 w 506"/>
                  <a:gd name="T37" fmla="*/ 7 h 554"/>
                  <a:gd name="T38" fmla="*/ 0 w 506"/>
                  <a:gd name="T39" fmla="*/ 11 h 554"/>
                  <a:gd name="T40" fmla="*/ 0 w 506"/>
                  <a:gd name="T41" fmla="*/ 494 h 554"/>
                  <a:gd name="T42" fmla="*/ 0 w 506"/>
                  <a:gd name="T43" fmla="*/ 501 h 554"/>
                  <a:gd name="T44" fmla="*/ 1 w 506"/>
                  <a:gd name="T45" fmla="*/ 508 h 554"/>
                  <a:gd name="T46" fmla="*/ 2 w 506"/>
                  <a:gd name="T47" fmla="*/ 514 h 554"/>
                  <a:gd name="T48" fmla="*/ 4 w 506"/>
                  <a:gd name="T49" fmla="*/ 520 h 554"/>
                  <a:gd name="T50" fmla="*/ 6 w 506"/>
                  <a:gd name="T51" fmla="*/ 525 h 554"/>
                  <a:gd name="T52" fmla="*/ 9 w 506"/>
                  <a:gd name="T53" fmla="*/ 530 h 554"/>
                  <a:gd name="T54" fmla="*/ 12 w 506"/>
                  <a:gd name="T55" fmla="*/ 534 h 554"/>
                  <a:gd name="T56" fmla="*/ 15 w 506"/>
                  <a:gd name="T57" fmla="*/ 538 h 554"/>
                  <a:gd name="T58" fmla="*/ 20 w 506"/>
                  <a:gd name="T59" fmla="*/ 542 h 554"/>
                  <a:gd name="T60" fmla="*/ 24 w 506"/>
                  <a:gd name="T61" fmla="*/ 546 h 554"/>
                  <a:gd name="T62" fmla="*/ 29 w 506"/>
                  <a:gd name="T63" fmla="*/ 548 h 554"/>
                  <a:gd name="T64" fmla="*/ 35 w 506"/>
                  <a:gd name="T65" fmla="*/ 550 h 554"/>
                  <a:gd name="T66" fmla="*/ 40 w 506"/>
                  <a:gd name="T67" fmla="*/ 552 h 554"/>
                  <a:gd name="T68" fmla="*/ 46 w 506"/>
                  <a:gd name="T69" fmla="*/ 553 h 554"/>
                  <a:gd name="T70" fmla="*/ 53 w 506"/>
                  <a:gd name="T71" fmla="*/ 554 h 554"/>
                  <a:gd name="T72" fmla="*/ 60 w 506"/>
                  <a:gd name="T73" fmla="*/ 554 h 554"/>
                  <a:gd name="T74" fmla="*/ 396 w 506"/>
                  <a:gd name="T75" fmla="*/ 554 h 554"/>
                  <a:gd name="T76" fmla="*/ 408 w 506"/>
                  <a:gd name="T77" fmla="*/ 512 h 554"/>
                  <a:gd name="T78" fmla="*/ 409 w 506"/>
                  <a:gd name="T79" fmla="*/ 509 h 554"/>
                  <a:gd name="T80" fmla="*/ 411 w 506"/>
                  <a:gd name="T81" fmla="*/ 506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6" h="554">
                    <a:moveTo>
                      <a:pt x="411" y="506"/>
                    </a:moveTo>
                    <a:lnTo>
                      <a:pt x="506" y="410"/>
                    </a:lnTo>
                    <a:lnTo>
                      <a:pt x="506" y="11"/>
                    </a:lnTo>
                    <a:lnTo>
                      <a:pt x="505" y="7"/>
                    </a:lnTo>
                    <a:lnTo>
                      <a:pt x="503" y="3"/>
                    </a:lnTo>
                    <a:lnTo>
                      <a:pt x="499" y="1"/>
                    </a:lnTo>
                    <a:lnTo>
                      <a:pt x="494" y="0"/>
                    </a:lnTo>
                    <a:lnTo>
                      <a:pt x="410" y="0"/>
                    </a:lnTo>
                    <a:lnTo>
                      <a:pt x="410" y="71"/>
                    </a:lnTo>
                    <a:lnTo>
                      <a:pt x="434" y="71"/>
                    </a:lnTo>
                    <a:lnTo>
                      <a:pt x="434" y="481"/>
                    </a:lnTo>
                    <a:lnTo>
                      <a:pt x="73" y="481"/>
                    </a:lnTo>
                    <a:lnTo>
                      <a:pt x="73" y="71"/>
                    </a:lnTo>
                    <a:lnTo>
                      <a:pt x="97" y="71"/>
                    </a:lnTo>
                    <a:lnTo>
                      <a:pt x="97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1" y="7"/>
                    </a:lnTo>
                    <a:lnTo>
                      <a:pt x="0" y="11"/>
                    </a:lnTo>
                    <a:lnTo>
                      <a:pt x="0" y="494"/>
                    </a:lnTo>
                    <a:lnTo>
                      <a:pt x="0" y="501"/>
                    </a:lnTo>
                    <a:lnTo>
                      <a:pt x="1" y="508"/>
                    </a:lnTo>
                    <a:lnTo>
                      <a:pt x="2" y="514"/>
                    </a:lnTo>
                    <a:lnTo>
                      <a:pt x="4" y="520"/>
                    </a:lnTo>
                    <a:lnTo>
                      <a:pt x="6" y="525"/>
                    </a:lnTo>
                    <a:lnTo>
                      <a:pt x="9" y="530"/>
                    </a:lnTo>
                    <a:lnTo>
                      <a:pt x="12" y="534"/>
                    </a:lnTo>
                    <a:lnTo>
                      <a:pt x="15" y="538"/>
                    </a:lnTo>
                    <a:lnTo>
                      <a:pt x="20" y="542"/>
                    </a:lnTo>
                    <a:lnTo>
                      <a:pt x="24" y="546"/>
                    </a:lnTo>
                    <a:lnTo>
                      <a:pt x="29" y="548"/>
                    </a:lnTo>
                    <a:lnTo>
                      <a:pt x="35" y="550"/>
                    </a:lnTo>
                    <a:lnTo>
                      <a:pt x="40" y="552"/>
                    </a:lnTo>
                    <a:lnTo>
                      <a:pt x="46" y="553"/>
                    </a:lnTo>
                    <a:lnTo>
                      <a:pt x="53" y="554"/>
                    </a:lnTo>
                    <a:lnTo>
                      <a:pt x="60" y="554"/>
                    </a:lnTo>
                    <a:lnTo>
                      <a:pt x="396" y="554"/>
                    </a:lnTo>
                    <a:lnTo>
                      <a:pt x="408" y="512"/>
                    </a:lnTo>
                    <a:lnTo>
                      <a:pt x="409" y="509"/>
                    </a:lnTo>
                    <a:lnTo>
                      <a:pt x="411" y="5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162">
                <a:extLst>
                  <a:ext uri="{FF2B5EF4-FFF2-40B4-BE49-F238E27FC236}">
                    <a16:creationId xmlns:a16="http://schemas.microsoft.com/office/drawing/2014/main" id="{2D379F43-4D6F-45D5-92A8-F3AF219AC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000" y="2622550"/>
                <a:ext cx="69850" cy="9525"/>
              </a:xfrm>
              <a:custGeom>
                <a:avLst/>
                <a:gdLst>
                  <a:gd name="T0" fmla="*/ 164 w 176"/>
                  <a:gd name="T1" fmla="*/ 0 h 25"/>
                  <a:gd name="T2" fmla="*/ 12 w 176"/>
                  <a:gd name="T3" fmla="*/ 0 h 25"/>
                  <a:gd name="T4" fmla="*/ 7 w 176"/>
                  <a:gd name="T5" fmla="*/ 1 h 25"/>
                  <a:gd name="T6" fmla="*/ 4 w 176"/>
                  <a:gd name="T7" fmla="*/ 4 h 25"/>
                  <a:gd name="T8" fmla="*/ 1 w 176"/>
                  <a:gd name="T9" fmla="*/ 7 h 25"/>
                  <a:gd name="T10" fmla="*/ 0 w 176"/>
                  <a:gd name="T11" fmla="*/ 12 h 25"/>
                  <a:gd name="T12" fmla="*/ 1 w 176"/>
                  <a:gd name="T13" fmla="*/ 18 h 25"/>
                  <a:gd name="T14" fmla="*/ 4 w 176"/>
                  <a:gd name="T15" fmla="*/ 21 h 25"/>
                  <a:gd name="T16" fmla="*/ 7 w 176"/>
                  <a:gd name="T17" fmla="*/ 24 h 25"/>
                  <a:gd name="T18" fmla="*/ 12 w 176"/>
                  <a:gd name="T19" fmla="*/ 25 h 25"/>
                  <a:gd name="T20" fmla="*/ 164 w 176"/>
                  <a:gd name="T21" fmla="*/ 25 h 25"/>
                  <a:gd name="T22" fmla="*/ 168 w 176"/>
                  <a:gd name="T23" fmla="*/ 24 h 25"/>
                  <a:gd name="T24" fmla="*/ 172 w 176"/>
                  <a:gd name="T25" fmla="*/ 21 h 25"/>
                  <a:gd name="T26" fmla="*/ 175 w 176"/>
                  <a:gd name="T27" fmla="*/ 18 h 25"/>
                  <a:gd name="T28" fmla="*/ 176 w 176"/>
                  <a:gd name="T29" fmla="*/ 12 h 25"/>
                  <a:gd name="T30" fmla="*/ 175 w 176"/>
                  <a:gd name="T31" fmla="*/ 7 h 25"/>
                  <a:gd name="T32" fmla="*/ 172 w 176"/>
                  <a:gd name="T33" fmla="*/ 4 h 25"/>
                  <a:gd name="T34" fmla="*/ 168 w 176"/>
                  <a:gd name="T35" fmla="*/ 1 h 25"/>
                  <a:gd name="T36" fmla="*/ 164 w 176"/>
                  <a:gd name="T3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6" h="25">
                    <a:moveTo>
                      <a:pt x="164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4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1"/>
                    </a:lnTo>
                    <a:lnTo>
                      <a:pt x="7" y="24"/>
                    </a:lnTo>
                    <a:lnTo>
                      <a:pt x="12" y="25"/>
                    </a:lnTo>
                    <a:lnTo>
                      <a:pt x="164" y="25"/>
                    </a:lnTo>
                    <a:lnTo>
                      <a:pt x="168" y="24"/>
                    </a:lnTo>
                    <a:lnTo>
                      <a:pt x="172" y="21"/>
                    </a:lnTo>
                    <a:lnTo>
                      <a:pt x="175" y="18"/>
                    </a:lnTo>
                    <a:lnTo>
                      <a:pt x="176" y="12"/>
                    </a:lnTo>
                    <a:lnTo>
                      <a:pt x="175" y="7"/>
                    </a:lnTo>
                    <a:lnTo>
                      <a:pt x="172" y="4"/>
                    </a:lnTo>
                    <a:lnTo>
                      <a:pt x="168" y="1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63">
                <a:extLst>
                  <a:ext uri="{FF2B5EF4-FFF2-40B4-BE49-F238E27FC236}">
                    <a16:creationId xmlns:a16="http://schemas.microsoft.com/office/drawing/2014/main" id="{10FDCD7F-E295-4E5B-BE09-89D333508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300" y="2516188"/>
                <a:ext cx="104775" cy="82550"/>
              </a:xfrm>
              <a:custGeom>
                <a:avLst/>
                <a:gdLst>
                  <a:gd name="T0" fmla="*/ 253 w 266"/>
                  <a:gd name="T1" fmla="*/ 205 h 205"/>
                  <a:gd name="T2" fmla="*/ 263 w 266"/>
                  <a:gd name="T3" fmla="*/ 202 h 205"/>
                  <a:gd name="T4" fmla="*/ 266 w 266"/>
                  <a:gd name="T5" fmla="*/ 193 h 205"/>
                  <a:gd name="T6" fmla="*/ 265 w 266"/>
                  <a:gd name="T7" fmla="*/ 56 h 205"/>
                  <a:gd name="T8" fmla="*/ 258 w 266"/>
                  <a:gd name="T9" fmla="*/ 49 h 205"/>
                  <a:gd name="T10" fmla="*/ 217 w 266"/>
                  <a:gd name="T11" fmla="*/ 48 h 205"/>
                  <a:gd name="T12" fmla="*/ 205 w 266"/>
                  <a:gd name="T13" fmla="*/ 43 h 205"/>
                  <a:gd name="T14" fmla="*/ 200 w 266"/>
                  <a:gd name="T15" fmla="*/ 32 h 205"/>
                  <a:gd name="T16" fmla="*/ 192 w 266"/>
                  <a:gd name="T17" fmla="*/ 19 h 205"/>
                  <a:gd name="T18" fmla="*/ 178 w 266"/>
                  <a:gd name="T19" fmla="*/ 9 h 205"/>
                  <a:gd name="T20" fmla="*/ 169 w 266"/>
                  <a:gd name="T21" fmla="*/ 5 h 205"/>
                  <a:gd name="T22" fmla="*/ 166 w 266"/>
                  <a:gd name="T23" fmla="*/ 4 h 205"/>
                  <a:gd name="T24" fmla="*/ 162 w 266"/>
                  <a:gd name="T25" fmla="*/ 4 h 205"/>
                  <a:gd name="T26" fmla="*/ 158 w 266"/>
                  <a:gd name="T27" fmla="*/ 3 h 205"/>
                  <a:gd name="T28" fmla="*/ 154 w 266"/>
                  <a:gd name="T29" fmla="*/ 2 h 205"/>
                  <a:gd name="T30" fmla="*/ 150 w 266"/>
                  <a:gd name="T31" fmla="*/ 1 h 205"/>
                  <a:gd name="T32" fmla="*/ 145 w 266"/>
                  <a:gd name="T33" fmla="*/ 1 h 205"/>
                  <a:gd name="T34" fmla="*/ 140 w 266"/>
                  <a:gd name="T35" fmla="*/ 0 h 205"/>
                  <a:gd name="T36" fmla="*/ 131 w 266"/>
                  <a:gd name="T37" fmla="*/ 0 h 205"/>
                  <a:gd name="T38" fmla="*/ 125 w 266"/>
                  <a:gd name="T39" fmla="*/ 1 h 205"/>
                  <a:gd name="T40" fmla="*/ 121 w 266"/>
                  <a:gd name="T41" fmla="*/ 1 h 205"/>
                  <a:gd name="T42" fmla="*/ 117 w 266"/>
                  <a:gd name="T43" fmla="*/ 2 h 205"/>
                  <a:gd name="T44" fmla="*/ 113 w 266"/>
                  <a:gd name="T45" fmla="*/ 3 h 205"/>
                  <a:gd name="T46" fmla="*/ 110 w 266"/>
                  <a:gd name="T47" fmla="*/ 4 h 205"/>
                  <a:gd name="T48" fmla="*/ 106 w 266"/>
                  <a:gd name="T49" fmla="*/ 4 h 205"/>
                  <a:gd name="T50" fmla="*/ 102 w 266"/>
                  <a:gd name="T51" fmla="*/ 5 h 205"/>
                  <a:gd name="T52" fmla="*/ 92 w 266"/>
                  <a:gd name="T53" fmla="*/ 9 h 205"/>
                  <a:gd name="T54" fmla="*/ 79 w 266"/>
                  <a:gd name="T55" fmla="*/ 19 h 205"/>
                  <a:gd name="T56" fmla="*/ 70 w 266"/>
                  <a:gd name="T57" fmla="*/ 32 h 205"/>
                  <a:gd name="T58" fmla="*/ 65 w 266"/>
                  <a:gd name="T59" fmla="*/ 43 h 205"/>
                  <a:gd name="T60" fmla="*/ 55 w 266"/>
                  <a:gd name="T61" fmla="*/ 48 h 205"/>
                  <a:gd name="T62" fmla="*/ 9 w 266"/>
                  <a:gd name="T63" fmla="*/ 49 h 205"/>
                  <a:gd name="T64" fmla="*/ 1 w 266"/>
                  <a:gd name="T65" fmla="*/ 56 h 205"/>
                  <a:gd name="T66" fmla="*/ 0 w 266"/>
                  <a:gd name="T67" fmla="*/ 193 h 205"/>
                  <a:gd name="T68" fmla="*/ 5 w 266"/>
                  <a:gd name="T69" fmla="*/ 202 h 205"/>
                  <a:gd name="T70" fmla="*/ 13 w 266"/>
                  <a:gd name="T7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6" h="205">
                    <a:moveTo>
                      <a:pt x="13" y="205"/>
                    </a:moveTo>
                    <a:lnTo>
                      <a:pt x="253" y="205"/>
                    </a:lnTo>
                    <a:lnTo>
                      <a:pt x="258" y="204"/>
                    </a:lnTo>
                    <a:lnTo>
                      <a:pt x="263" y="202"/>
                    </a:lnTo>
                    <a:lnTo>
                      <a:pt x="265" y="198"/>
                    </a:lnTo>
                    <a:lnTo>
                      <a:pt x="266" y="193"/>
                    </a:lnTo>
                    <a:lnTo>
                      <a:pt x="266" y="60"/>
                    </a:lnTo>
                    <a:lnTo>
                      <a:pt x="265" y="56"/>
                    </a:lnTo>
                    <a:lnTo>
                      <a:pt x="263" y="52"/>
                    </a:lnTo>
                    <a:lnTo>
                      <a:pt x="258" y="49"/>
                    </a:lnTo>
                    <a:lnTo>
                      <a:pt x="253" y="48"/>
                    </a:lnTo>
                    <a:lnTo>
                      <a:pt x="217" y="48"/>
                    </a:lnTo>
                    <a:lnTo>
                      <a:pt x="207" y="48"/>
                    </a:lnTo>
                    <a:lnTo>
                      <a:pt x="205" y="43"/>
                    </a:lnTo>
                    <a:lnTo>
                      <a:pt x="203" y="38"/>
                    </a:lnTo>
                    <a:lnTo>
                      <a:pt x="200" y="32"/>
                    </a:lnTo>
                    <a:lnTo>
                      <a:pt x="197" y="26"/>
                    </a:lnTo>
                    <a:lnTo>
                      <a:pt x="192" y="19"/>
                    </a:lnTo>
                    <a:lnTo>
                      <a:pt x="186" y="14"/>
                    </a:lnTo>
                    <a:lnTo>
                      <a:pt x="178" y="9"/>
                    </a:lnTo>
                    <a:lnTo>
                      <a:pt x="169" y="5"/>
                    </a:lnTo>
                    <a:lnTo>
                      <a:pt x="169" y="5"/>
                    </a:lnTo>
                    <a:lnTo>
                      <a:pt x="169" y="5"/>
                    </a:lnTo>
                    <a:lnTo>
                      <a:pt x="166" y="4"/>
                    </a:lnTo>
                    <a:lnTo>
                      <a:pt x="163" y="4"/>
                    </a:lnTo>
                    <a:lnTo>
                      <a:pt x="162" y="4"/>
                    </a:lnTo>
                    <a:lnTo>
                      <a:pt x="161" y="4"/>
                    </a:lnTo>
                    <a:lnTo>
                      <a:pt x="158" y="3"/>
                    </a:lnTo>
                    <a:lnTo>
                      <a:pt x="155" y="2"/>
                    </a:lnTo>
                    <a:lnTo>
                      <a:pt x="154" y="2"/>
                    </a:lnTo>
                    <a:lnTo>
                      <a:pt x="153" y="1"/>
                    </a:lnTo>
                    <a:lnTo>
                      <a:pt x="150" y="1"/>
                    </a:lnTo>
                    <a:lnTo>
                      <a:pt x="147" y="1"/>
                    </a:lnTo>
                    <a:lnTo>
                      <a:pt x="145" y="1"/>
                    </a:lnTo>
                    <a:lnTo>
                      <a:pt x="144" y="1"/>
                    </a:lnTo>
                    <a:lnTo>
                      <a:pt x="140" y="0"/>
                    </a:lnTo>
                    <a:lnTo>
                      <a:pt x="135" y="0"/>
                    </a:lnTo>
                    <a:lnTo>
                      <a:pt x="131" y="0"/>
                    </a:lnTo>
                    <a:lnTo>
                      <a:pt x="126" y="1"/>
                    </a:lnTo>
                    <a:lnTo>
                      <a:pt x="125" y="1"/>
                    </a:lnTo>
                    <a:lnTo>
                      <a:pt x="124" y="1"/>
                    </a:lnTo>
                    <a:lnTo>
                      <a:pt x="121" y="1"/>
                    </a:lnTo>
                    <a:lnTo>
                      <a:pt x="118" y="1"/>
                    </a:lnTo>
                    <a:lnTo>
                      <a:pt x="117" y="2"/>
                    </a:lnTo>
                    <a:lnTo>
                      <a:pt x="116" y="2"/>
                    </a:lnTo>
                    <a:lnTo>
                      <a:pt x="113" y="3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9" y="4"/>
                    </a:lnTo>
                    <a:lnTo>
                      <a:pt x="106" y="4"/>
                    </a:lnTo>
                    <a:lnTo>
                      <a:pt x="102" y="5"/>
                    </a:lnTo>
                    <a:lnTo>
                      <a:pt x="102" y="5"/>
                    </a:lnTo>
                    <a:lnTo>
                      <a:pt x="101" y="5"/>
                    </a:lnTo>
                    <a:lnTo>
                      <a:pt x="92" y="9"/>
                    </a:lnTo>
                    <a:lnTo>
                      <a:pt x="85" y="14"/>
                    </a:lnTo>
                    <a:lnTo>
                      <a:pt x="79" y="19"/>
                    </a:lnTo>
                    <a:lnTo>
                      <a:pt x="74" y="26"/>
                    </a:lnTo>
                    <a:lnTo>
                      <a:pt x="70" y="32"/>
                    </a:lnTo>
                    <a:lnTo>
                      <a:pt x="67" y="38"/>
                    </a:lnTo>
                    <a:lnTo>
                      <a:pt x="65" y="43"/>
                    </a:lnTo>
                    <a:lnTo>
                      <a:pt x="64" y="48"/>
                    </a:lnTo>
                    <a:lnTo>
                      <a:pt x="55" y="48"/>
                    </a:lnTo>
                    <a:lnTo>
                      <a:pt x="13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0" y="193"/>
                    </a:lnTo>
                    <a:lnTo>
                      <a:pt x="1" y="198"/>
                    </a:lnTo>
                    <a:lnTo>
                      <a:pt x="5" y="202"/>
                    </a:lnTo>
                    <a:lnTo>
                      <a:pt x="9" y="204"/>
                    </a:lnTo>
                    <a:lnTo>
                      <a:pt x="13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64">
                <a:extLst>
                  <a:ext uri="{FF2B5EF4-FFF2-40B4-BE49-F238E27FC236}">
                    <a16:creationId xmlns:a16="http://schemas.microsoft.com/office/drawing/2014/main" id="{9BE3B368-1C2F-48A3-BF7D-1BA658C38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5" y="2767013"/>
                <a:ext cx="34925" cy="34925"/>
              </a:xfrm>
              <a:custGeom>
                <a:avLst/>
                <a:gdLst>
                  <a:gd name="T0" fmla="*/ 0 w 88"/>
                  <a:gd name="T1" fmla="*/ 88 h 88"/>
                  <a:gd name="T2" fmla="*/ 88 w 88"/>
                  <a:gd name="T3" fmla="*/ 64 h 88"/>
                  <a:gd name="T4" fmla="*/ 25 w 88"/>
                  <a:gd name="T5" fmla="*/ 0 h 88"/>
                  <a:gd name="T6" fmla="*/ 0 w 88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88">
                    <a:moveTo>
                      <a:pt x="0" y="88"/>
                    </a:moveTo>
                    <a:lnTo>
                      <a:pt x="88" y="64"/>
                    </a:lnTo>
                    <a:lnTo>
                      <a:pt x="25" y="0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65">
                <a:extLst>
                  <a:ext uri="{FF2B5EF4-FFF2-40B4-BE49-F238E27FC236}">
                    <a16:creationId xmlns:a16="http://schemas.microsoft.com/office/drawing/2014/main" id="{B3E02646-9433-4EAB-9705-56A762680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5713" y="2701925"/>
                <a:ext cx="87313" cy="85725"/>
              </a:xfrm>
              <a:custGeom>
                <a:avLst/>
                <a:gdLst>
                  <a:gd name="T0" fmla="*/ 0 w 218"/>
                  <a:gd name="T1" fmla="*/ 145 h 218"/>
                  <a:gd name="T2" fmla="*/ 73 w 218"/>
                  <a:gd name="T3" fmla="*/ 218 h 218"/>
                  <a:gd name="T4" fmla="*/ 218 w 218"/>
                  <a:gd name="T5" fmla="*/ 74 h 218"/>
                  <a:gd name="T6" fmla="*/ 144 w 218"/>
                  <a:gd name="T7" fmla="*/ 0 h 218"/>
                  <a:gd name="T8" fmla="*/ 0 w 218"/>
                  <a:gd name="T9" fmla="*/ 14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218">
                    <a:moveTo>
                      <a:pt x="0" y="145"/>
                    </a:moveTo>
                    <a:lnTo>
                      <a:pt x="73" y="218"/>
                    </a:lnTo>
                    <a:lnTo>
                      <a:pt x="218" y="74"/>
                    </a:lnTo>
                    <a:lnTo>
                      <a:pt x="144" y="0"/>
                    </a:lnTo>
                    <a:lnTo>
                      <a:pt x="0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66">
                <a:extLst>
                  <a:ext uri="{FF2B5EF4-FFF2-40B4-BE49-F238E27FC236}">
                    <a16:creationId xmlns:a16="http://schemas.microsoft.com/office/drawing/2014/main" id="{5296DF80-20F9-4591-8299-09083BC1A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800" y="2674938"/>
                <a:ext cx="49213" cy="49213"/>
              </a:xfrm>
              <a:custGeom>
                <a:avLst/>
                <a:gdLst>
                  <a:gd name="T0" fmla="*/ 50 w 123"/>
                  <a:gd name="T1" fmla="*/ 0 h 123"/>
                  <a:gd name="T2" fmla="*/ 0 w 123"/>
                  <a:gd name="T3" fmla="*/ 50 h 123"/>
                  <a:gd name="T4" fmla="*/ 73 w 123"/>
                  <a:gd name="T5" fmla="*/ 123 h 123"/>
                  <a:gd name="T6" fmla="*/ 123 w 123"/>
                  <a:gd name="T7" fmla="*/ 73 h 123"/>
                  <a:gd name="T8" fmla="*/ 50 w 123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3">
                    <a:moveTo>
                      <a:pt x="50" y="0"/>
                    </a:moveTo>
                    <a:lnTo>
                      <a:pt x="0" y="50"/>
                    </a:lnTo>
                    <a:lnTo>
                      <a:pt x="73" y="123"/>
                    </a:lnTo>
                    <a:lnTo>
                      <a:pt x="123" y="73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67">
                <a:extLst>
                  <a:ext uri="{FF2B5EF4-FFF2-40B4-BE49-F238E27FC236}">
                    <a16:creationId xmlns:a16="http://schemas.microsoft.com/office/drawing/2014/main" id="{0A5F4C49-D2DA-4C4F-9999-417D79BC3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000" y="2651125"/>
                <a:ext cx="69850" cy="9525"/>
              </a:xfrm>
              <a:custGeom>
                <a:avLst/>
                <a:gdLst>
                  <a:gd name="T0" fmla="*/ 164 w 176"/>
                  <a:gd name="T1" fmla="*/ 0 h 23"/>
                  <a:gd name="T2" fmla="*/ 12 w 176"/>
                  <a:gd name="T3" fmla="*/ 0 h 23"/>
                  <a:gd name="T4" fmla="*/ 7 w 176"/>
                  <a:gd name="T5" fmla="*/ 1 h 23"/>
                  <a:gd name="T6" fmla="*/ 4 w 176"/>
                  <a:gd name="T7" fmla="*/ 3 h 23"/>
                  <a:gd name="T8" fmla="*/ 1 w 176"/>
                  <a:gd name="T9" fmla="*/ 7 h 23"/>
                  <a:gd name="T10" fmla="*/ 0 w 176"/>
                  <a:gd name="T11" fmla="*/ 12 h 23"/>
                  <a:gd name="T12" fmla="*/ 1 w 176"/>
                  <a:gd name="T13" fmla="*/ 16 h 23"/>
                  <a:gd name="T14" fmla="*/ 4 w 176"/>
                  <a:gd name="T15" fmla="*/ 20 h 23"/>
                  <a:gd name="T16" fmla="*/ 7 w 176"/>
                  <a:gd name="T17" fmla="*/ 23 h 23"/>
                  <a:gd name="T18" fmla="*/ 12 w 176"/>
                  <a:gd name="T19" fmla="*/ 23 h 23"/>
                  <a:gd name="T20" fmla="*/ 164 w 176"/>
                  <a:gd name="T21" fmla="*/ 23 h 23"/>
                  <a:gd name="T22" fmla="*/ 168 w 176"/>
                  <a:gd name="T23" fmla="*/ 23 h 23"/>
                  <a:gd name="T24" fmla="*/ 172 w 176"/>
                  <a:gd name="T25" fmla="*/ 20 h 23"/>
                  <a:gd name="T26" fmla="*/ 175 w 176"/>
                  <a:gd name="T27" fmla="*/ 16 h 23"/>
                  <a:gd name="T28" fmla="*/ 176 w 176"/>
                  <a:gd name="T29" fmla="*/ 12 h 23"/>
                  <a:gd name="T30" fmla="*/ 175 w 176"/>
                  <a:gd name="T31" fmla="*/ 7 h 23"/>
                  <a:gd name="T32" fmla="*/ 172 w 176"/>
                  <a:gd name="T33" fmla="*/ 3 h 23"/>
                  <a:gd name="T34" fmla="*/ 168 w 176"/>
                  <a:gd name="T35" fmla="*/ 1 h 23"/>
                  <a:gd name="T36" fmla="*/ 164 w 176"/>
                  <a:gd name="T3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6" h="23">
                    <a:moveTo>
                      <a:pt x="164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1" y="16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64" y="23"/>
                    </a:lnTo>
                    <a:lnTo>
                      <a:pt x="168" y="23"/>
                    </a:lnTo>
                    <a:lnTo>
                      <a:pt x="172" y="20"/>
                    </a:lnTo>
                    <a:lnTo>
                      <a:pt x="175" y="16"/>
                    </a:lnTo>
                    <a:lnTo>
                      <a:pt x="176" y="12"/>
                    </a:lnTo>
                    <a:lnTo>
                      <a:pt x="175" y="7"/>
                    </a:lnTo>
                    <a:lnTo>
                      <a:pt x="172" y="3"/>
                    </a:lnTo>
                    <a:lnTo>
                      <a:pt x="168" y="1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68">
                <a:extLst>
                  <a:ext uri="{FF2B5EF4-FFF2-40B4-BE49-F238E27FC236}">
                    <a16:creationId xmlns:a16="http://schemas.microsoft.com/office/drawing/2014/main" id="{FA78FADD-AE3E-4B67-A9D9-49593E258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000" y="2679700"/>
                <a:ext cx="69850" cy="9525"/>
              </a:xfrm>
              <a:custGeom>
                <a:avLst/>
                <a:gdLst>
                  <a:gd name="T0" fmla="*/ 176 w 176"/>
                  <a:gd name="T1" fmla="*/ 11 h 23"/>
                  <a:gd name="T2" fmla="*/ 175 w 176"/>
                  <a:gd name="T3" fmla="*/ 7 h 23"/>
                  <a:gd name="T4" fmla="*/ 172 w 176"/>
                  <a:gd name="T5" fmla="*/ 3 h 23"/>
                  <a:gd name="T6" fmla="*/ 168 w 176"/>
                  <a:gd name="T7" fmla="*/ 1 h 23"/>
                  <a:gd name="T8" fmla="*/ 164 w 176"/>
                  <a:gd name="T9" fmla="*/ 0 h 23"/>
                  <a:gd name="T10" fmla="*/ 12 w 176"/>
                  <a:gd name="T11" fmla="*/ 0 h 23"/>
                  <a:gd name="T12" fmla="*/ 7 w 176"/>
                  <a:gd name="T13" fmla="*/ 1 h 23"/>
                  <a:gd name="T14" fmla="*/ 4 w 176"/>
                  <a:gd name="T15" fmla="*/ 3 h 23"/>
                  <a:gd name="T16" fmla="*/ 1 w 176"/>
                  <a:gd name="T17" fmla="*/ 7 h 23"/>
                  <a:gd name="T18" fmla="*/ 0 w 176"/>
                  <a:gd name="T19" fmla="*/ 11 h 23"/>
                  <a:gd name="T20" fmla="*/ 1 w 176"/>
                  <a:gd name="T21" fmla="*/ 16 h 23"/>
                  <a:gd name="T22" fmla="*/ 4 w 176"/>
                  <a:gd name="T23" fmla="*/ 20 h 23"/>
                  <a:gd name="T24" fmla="*/ 7 w 176"/>
                  <a:gd name="T25" fmla="*/ 22 h 23"/>
                  <a:gd name="T26" fmla="*/ 12 w 176"/>
                  <a:gd name="T27" fmla="*/ 23 h 23"/>
                  <a:gd name="T28" fmla="*/ 164 w 176"/>
                  <a:gd name="T29" fmla="*/ 23 h 23"/>
                  <a:gd name="T30" fmla="*/ 168 w 176"/>
                  <a:gd name="T31" fmla="*/ 22 h 23"/>
                  <a:gd name="T32" fmla="*/ 172 w 176"/>
                  <a:gd name="T33" fmla="*/ 20 h 23"/>
                  <a:gd name="T34" fmla="*/ 175 w 176"/>
                  <a:gd name="T35" fmla="*/ 16 h 23"/>
                  <a:gd name="T36" fmla="*/ 176 w 176"/>
                  <a:gd name="T3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6" h="23">
                    <a:moveTo>
                      <a:pt x="176" y="11"/>
                    </a:moveTo>
                    <a:lnTo>
                      <a:pt x="175" y="7"/>
                    </a:lnTo>
                    <a:lnTo>
                      <a:pt x="172" y="3"/>
                    </a:lnTo>
                    <a:lnTo>
                      <a:pt x="168" y="1"/>
                    </a:lnTo>
                    <a:lnTo>
                      <a:pt x="164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1" y="7"/>
                    </a:lnTo>
                    <a:lnTo>
                      <a:pt x="0" y="11"/>
                    </a:lnTo>
                    <a:lnTo>
                      <a:pt x="1" y="16"/>
                    </a:lnTo>
                    <a:lnTo>
                      <a:pt x="4" y="20"/>
                    </a:lnTo>
                    <a:lnTo>
                      <a:pt x="7" y="22"/>
                    </a:lnTo>
                    <a:lnTo>
                      <a:pt x="12" y="23"/>
                    </a:lnTo>
                    <a:lnTo>
                      <a:pt x="164" y="23"/>
                    </a:lnTo>
                    <a:lnTo>
                      <a:pt x="168" y="22"/>
                    </a:lnTo>
                    <a:lnTo>
                      <a:pt x="172" y="20"/>
                    </a:lnTo>
                    <a:lnTo>
                      <a:pt x="175" y="16"/>
                    </a:lnTo>
                    <a:lnTo>
                      <a:pt x="17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69">
                <a:extLst>
                  <a:ext uri="{FF2B5EF4-FFF2-40B4-BE49-F238E27FC236}">
                    <a16:creationId xmlns:a16="http://schemas.microsoft.com/office/drawing/2014/main" id="{01967388-5E91-4CA6-BE5D-94DC21380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000" y="2708275"/>
                <a:ext cx="46038" cy="9525"/>
              </a:xfrm>
              <a:custGeom>
                <a:avLst/>
                <a:gdLst>
                  <a:gd name="T0" fmla="*/ 12 w 115"/>
                  <a:gd name="T1" fmla="*/ 0 h 24"/>
                  <a:gd name="T2" fmla="*/ 7 w 115"/>
                  <a:gd name="T3" fmla="*/ 1 h 24"/>
                  <a:gd name="T4" fmla="*/ 4 w 115"/>
                  <a:gd name="T5" fmla="*/ 3 h 24"/>
                  <a:gd name="T6" fmla="*/ 1 w 115"/>
                  <a:gd name="T7" fmla="*/ 8 h 24"/>
                  <a:gd name="T8" fmla="*/ 0 w 115"/>
                  <a:gd name="T9" fmla="*/ 12 h 24"/>
                  <a:gd name="T10" fmla="*/ 1 w 115"/>
                  <a:gd name="T11" fmla="*/ 17 h 24"/>
                  <a:gd name="T12" fmla="*/ 4 w 115"/>
                  <a:gd name="T13" fmla="*/ 21 h 24"/>
                  <a:gd name="T14" fmla="*/ 7 w 115"/>
                  <a:gd name="T15" fmla="*/ 23 h 24"/>
                  <a:gd name="T16" fmla="*/ 12 w 115"/>
                  <a:gd name="T17" fmla="*/ 24 h 24"/>
                  <a:gd name="T18" fmla="*/ 103 w 115"/>
                  <a:gd name="T19" fmla="*/ 24 h 24"/>
                  <a:gd name="T20" fmla="*/ 108 w 115"/>
                  <a:gd name="T21" fmla="*/ 23 h 24"/>
                  <a:gd name="T22" fmla="*/ 112 w 115"/>
                  <a:gd name="T23" fmla="*/ 21 h 24"/>
                  <a:gd name="T24" fmla="*/ 114 w 115"/>
                  <a:gd name="T25" fmla="*/ 17 h 24"/>
                  <a:gd name="T26" fmla="*/ 115 w 115"/>
                  <a:gd name="T27" fmla="*/ 12 h 24"/>
                  <a:gd name="T28" fmla="*/ 114 w 115"/>
                  <a:gd name="T29" fmla="*/ 8 h 24"/>
                  <a:gd name="T30" fmla="*/ 112 w 115"/>
                  <a:gd name="T31" fmla="*/ 3 h 24"/>
                  <a:gd name="T32" fmla="*/ 108 w 115"/>
                  <a:gd name="T33" fmla="*/ 1 h 24"/>
                  <a:gd name="T34" fmla="*/ 103 w 115"/>
                  <a:gd name="T35" fmla="*/ 0 h 24"/>
                  <a:gd name="T36" fmla="*/ 12 w 115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5" h="24">
                    <a:moveTo>
                      <a:pt x="12" y="0"/>
                    </a:moveTo>
                    <a:lnTo>
                      <a:pt x="7" y="1"/>
                    </a:lnTo>
                    <a:lnTo>
                      <a:pt x="4" y="3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7"/>
                    </a:lnTo>
                    <a:lnTo>
                      <a:pt x="4" y="21"/>
                    </a:lnTo>
                    <a:lnTo>
                      <a:pt x="7" y="23"/>
                    </a:lnTo>
                    <a:lnTo>
                      <a:pt x="12" y="24"/>
                    </a:lnTo>
                    <a:lnTo>
                      <a:pt x="103" y="24"/>
                    </a:lnTo>
                    <a:lnTo>
                      <a:pt x="108" y="23"/>
                    </a:lnTo>
                    <a:lnTo>
                      <a:pt x="112" y="21"/>
                    </a:lnTo>
                    <a:lnTo>
                      <a:pt x="114" y="17"/>
                    </a:lnTo>
                    <a:lnTo>
                      <a:pt x="115" y="12"/>
                    </a:lnTo>
                    <a:lnTo>
                      <a:pt x="114" y="8"/>
                    </a:lnTo>
                    <a:lnTo>
                      <a:pt x="112" y="3"/>
                    </a:lnTo>
                    <a:lnTo>
                      <a:pt x="108" y="1"/>
                    </a:lnTo>
                    <a:lnTo>
                      <a:pt x="103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36780D-1AAF-4F58-A02D-8A5F9E36BA98}"/>
                </a:ext>
              </a:extLst>
            </p:cNvPr>
            <p:cNvSpPr/>
            <p:nvPr/>
          </p:nvSpPr>
          <p:spPr>
            <a:xfrm>
              <a:off x="5702300" y="3193382"/>
              <a:ext cx="1236569" cy="1236569"/>
            </a:xfrm>
            <a:prstGeom prst="ellipse">
              <a:avLst/>
            </a:prstGeom>
            <a:gradFill>
              <a:gsLst>
                <a:gs pos="37000">
                  <a:srgbClr val="CC5C87"/>
                </a:gs>
                <a:gs pos="100000">
                  <a:schemeClr val="accent4"/>
                </a:gs>
                <a:gs pos="76000">
                  <a:srgbClr val="FF5D37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381000" dist="25400" dir="4680000" sx="109000" sy="109000" algn="t" rotWithShape="0">
                <a:srgbClr val="FB9F9F">
                  <a:alpha val="19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559153-C6CD-476A-857C-A332DEAFB6C1}"/>
                </a:ext>
              </a:extLst>
            </p:cNvPr>
            <p:cNvSpPr/>
            <p:nvPr/>
          </p:nvSpPr>
          <p:spPr>
            <a:xfrm>
              <a:off x="8026387" y="4979758"/>
              <a:ext cx="1236569" cy="1236569"/>
            </a:xfrm>
            <a:prstGeom prst="ellipse">
              <a:avLst/>
            </a:prstGeom>
            <a:gradFill>
              <a:gsLst>
                <a:gs pos="37000">
                  <a:srgbClr val="CC5C87"/>
                </a:gs>
                <a:gs pos="100000">
                  <a:schemeClr val="accent4"/>
                </a:gs>
                <a:gs pos="76000">
                  <a:srgbClr val="FF5D37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381000" dist="25400" dir="4680000" sx="109000" sy="109000" algn="t" rotWithShape="0">
                <a:srgbClr val="FB9F9F">
                  <a:alpha val="19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8F7F31-7239-4528-8594-47A4B4AF0E8D}"/>
                </a:ext>
              </a:extLst>
            </p:cNvPr>
            <p:cNvGrpSpPr/>
            <p:nvPr/>
          </p:nvGrpSpPr>
          <p:grpSpPr>
            <a:xfrm>
              <a:off x="8421061" y="5193838"/>
              <a:ext cx="447220" cy="444749"/>
              <a:chOff x="5465763" y="3068638"/>
              <a:chExt cx="287337" cy="285750"/>
            </a:xfrm>
            <a:solidFill>
              <a:schemeClr val="bg1"/>
            </a:solidFill>
          </p:grpSpPr>
          <p:sp>
            <p:nvSpPr>
              <p:cNvPr id="44" name="Freeform 617">
                <a:extLst>
                  <a:ext uri="{FF2B5EF4-FFF2-40B4-BE49-F238E27FC236}">
                    <a16:creationId xmlns:a16="http://schemas.microsoft.com/office/drawing/2014/main" id="{E0DE93BB-91D0-44C8-8253-708D58FE7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188" y="3068638"/>
                <a:ext cx="119063" cy="38100"/>
              </a:xfrm>
              <a:custGeom>
                <a:avLst/>
                <a:gdLst>
                  <a:gd name="T0" fmla="*/ 375 w 375"/>
                  <a:gd name="T1" fmla="*/ 62 h 120"/>
                  <a:gd name="T2" fmla="*/ 374 w 375"/>
                  <a:gd name="T3" fmla="*/ 62 h 120"/>
                  <a:gd name="T4" fmla="*/ 373 w 375"/>
                  <a:gd name="T5" fmla="*/ 61 h 120"/>
                  <a:gd name="T6" fmla="*/ 193 w 375"/>
                  <a:gd name="T7" fmla="*/ 1 h 120"/>
                  <a:gd name="T8" fmla="*/ 188 w 375"/>
                  <a:gd name="T9" fmla="*/ 0 h 120"/>
                  <a:gd name="T10" fmla="*/ 183 w 375"/>
                  <a:gd name="T11" fmla="*/ 1 h 120"/>
                  <a:gd name="T12" fmla="*/ 2 w 375"/>
                  <a:gd name="T13" fmla="*/ 61 h 120"/>
                  <a:gd name="T14" fmla="*/ 1 w 375"/>
                  <a:gd name="T15" fmla="*/ 62 h 120"/>
                  <a:gd name="T16" fmla="*/ 0 w 375"/>
                  <a:gd name="T17" fmla="*/ 62 h 120"/>
                  <a:gd name="T18" fmla="*/ 188 w 375"/>
                  <a:gd name="T19" fmla="*/ 120 h 120"/>
                  <a:gd name="T20" fmla="*/ 375 w 375"/>
                  <a:gd name="T21" fmla="*/ 6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5" h="120">
                    <a:moveTo>
                      <a:pt x="375" y="62"/>
                    </a:moveTo>
                    <a:lnTo>
                      <a:pt x="374" y="62"/>
                    </a:lnTo>
                    <a:lnTo>
                      <a:pt x="373" y="61"/>
                    </a:lnTo>
                    <a:lnTo>
                      <a:pt x="193" y="1"/>
                    </a:lnTo>
                    <a:lnTo>
                      <a:pt x="188" y="0"/>
                    </a:lnTo>
                    <a:lnTo>
                      <a:pt x="183" y="1"/>
                    </a:lnTo>
                    <a:lnTo>
                      <a:pt x="2" y="61"/>
                    </a:lnTo>
                    <a:lnTo>
                      <a:pt x="1" y="62"/>
                    </a:lnTo>
                    <a:lnTo>
                      <a:pt x="0" y="62"/>
                    </a:lnTo>
                    <a:lnTo>
                      <a:pt x="188" y="120"/>
                    </a:lnTo>
                    <a:lnTo>
                      <a:pt x="375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18">
                <a:extLst>
                  <a:ext uri="{FF2B5EF4-FFF2-40B4-BE49-F238E27FC236}">
                    <a16:creationId xmlns:a16="http://schemas.microsoft.com/office/drawing/2014/main" id="{FDE0B519-70BC-4E91-86EA-F5D7CE509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5" y="3097213"/>
                <a:ext cx="57150" cy="93663"/>
              </a:xfrm>
              <a:custGeom>
                <a:avLst/>
                <a:gdLst>
                  <a:gd name="T0" fmla="*/ 181 w 181"/>
                  <a:gd name="T1" fmla="*/ 210 h 295"/>
                  <a:gd name="T2" fmla="*/ 181 w 181"/>
                  <a:gd name="T3" fmla="*/ 0 h 295"/>
                  <a:gd name="T4" fmla="*/ 0 w 181"/>
                  <a:gd name="T5" fmla="*/ 56 h 295"/>
                  <a:gd name="T6" fmla="*/ 0 w 181"/>
                  <a:gd name="T7" fmla="*/ 295 h 295"/>
                  <a:gd name="T8" fmla="*/ 171 w 181"/>
                  <a:gd name="T9" fmla="*/ 224 h 295"/>
                  <a:gd name="T10" fmla="*/ 174 w 181"/>
                  <a:gd name="T11" fmla="*/ 222 h 295"/>
                  <a:gd name="T12" fmla="*/ 178 w 181"/>
                  <a:gd name="T13" fmla="*/ 219 h 295"/>
                  <a:gd name="T14" fmla="*/ 180 w 181"/>
                  <a:gd name="T15" fmla="*/ 215 h 295"/>
                  <a:gd name="T16" fmla="*/ 181 w 181"/>
                  <a:gd name="T17" fmla="*/ 21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95">
                    <a:moveTo>
                      <a:pt x="181" y="210"/>
                    </a:moveTo>
                    <a:lnTo>
                      <a:pt x="181" y="0"/>
                    </a:lnTo>
                    <a:lnTo>
                      <a:pt x="0" y="56"/>
                    </a:lnTo>
                    <a:lnTo>
                      <a:pt x="0" y="295"/>
                    </a:lnTo>
                    <a:lnTo>
                      <a:pt x="171" y="224"/>
                    </a:lnTo>
                    <a:lnTo>
                      <a:pt x="174" y="222"/>
                    </a:lnTo>
                    <a:lnTo>
                      <a:pt x="178" y="219"/>
                    </a:lnTo>
                    <a:lnTo>
                      <a:pt x="180" y="215"/>
                    </a:lnTo>
                    <a:lnTo>
                      <a:pt x="181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19">
                <a:extLst>
                  <a:ext uri="{FF2B5EF4-FFF2-40B4-BE49-F238E27FC236}">
                    <a16:creationId xmlns:a16="http://schemas.microsoft.com/office/drawing/2014/main" id="{87445953-0566-4223-9890-4EB8A8B95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600" y="3097213"/>
                <a:ext cx="57150" cy="93663"/>
              </a:xfrm>
              <a:custGeom>
                <a:avLst/>
                <a:gdLst>
                  <a:gd name="T0" fmla="*/ 9 w 181"/>
                  <a:gd name="T1" fmla="*/ 224 h 295"/>
                  <a:gd name="T2" fmla="*/ 181 w 181"/>
                  <a:gd name="T3" fmla="*/ 295 h 295"/>
                  <a:gd name="T4" fmla="*/ 181 w 181"/>
                  <a:gd name="T5" fmla="*/ 56 h 295"/>
                  <a:gd name="T6" fmla="*/ 0 w 181"/>
                  <a:gd name="T7" fmla="*/ 0 h 295"/>
                  <a:gd name="T8" fmla="*/ 0 w 181"/>
                  <a:gd name="T9" fmla="*/ 210 h 295"/>
                  <a:gd name="T10" fmla="*/ 0 w 181"/>
                  <a:gd name="T11" fmla="*/ 215 h 295"/>
                  <a:gd name="T12" fmla="*/ 2 w 181"/>
                  <a:gd name="T13" fmla="*/ 219 h 295"/>
                  <a:gd name="T14" fmla="*/ 6 w 181"/>
                  <a:gd name="T15" fmla="*/ 222 h 295"/>
                  <a:gd name="T16" fmla="*/ 9 w 181"/>
                  <a:gd name="T17" fmla="*/ 22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95">
                    <a:moveTo>
                      <a:pt x="9" y="224"/>
                    </a:moveTo>
                    <a:lnTo>
                      <a:pt x="181" y="295"/>
                    </a:lnTo>
                    <a:lnTo>
                      <a:pt x="181" y="56"/>
                    </a:lnTo>
                    <a:lnTo>
                      <a:pt x="0" y="0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2" y="219"/>
                    </a:lnTo>
                    <a:lnTo>
                      <a:pt x="6" y="222"/>
                    </a:lnTo>
                    <a:lnTo>
                      <a:pt x="9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20">
                <a:extLst>
                  <a:ext uri="{FF2B5EF4-FFF2-40B4-BE49-F238E27FC236}">
                    <a16:creationId xmlns:a16="http://schemas.microsoft.com/office/drawing/2014/main" id="{05FA1EED-559E-4F4B-A585-814894341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5475" y="3217863"/>
                <a:ext cx="47625" cy="77788"/>
              </a:xfrm>
              <a:custGeom>
                <a:avLst/>
                <a:gdLst>
                  <a:gd name="T0" fmla="*/ 0 w 150"/>
                  <a:gd name="T1" fmla="*/ 67 h 249"/>
                  <a:gd name="T2" fmla="*/ 0 w 150"/>
                  <a:gd name="T3" fmla="*/ 249 h 249"/>
                  <a:gd name="T4" fmla="*/ 141 w 150"/>
                  <a:gd name="T5" fmla="*/ 177 h 249"/>
                  <a:gd name="T6" fmla="*/ 146 w 150"/>
                  <a:gd name="T7" fmla="*/ 175 h 249"/>
                  <a:gd name="T8" fmla="*/ 148 w 150"/>
                  <a:gd name="T9" fmla="*/ 171 h 249"/>
                  <a:gd name="T10" fmla="*/ 149 w 150"/>
                  <a:gd name="T11" fmla="*/ 168 h 249"/>
                  <a:gd name="T12" fmla="*/ 150 w 150"/>
                  <a:gd name="T13" fmla="*/ 164 h 249"/>
                  <a:gd name="T14" fmla="*/ 150 w 150"/>
                  <a:gd name="T15" fmla="*/ 0 h 249"/>
                  <a:gd name="T16" fmla="*/ 0 w 150"/>
                  <a:gd name="T17" fmla="*/ 6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249">
                    <a:moveTo>
                      <a:pt x="0" y="67"/>
                    </a:moveTo>
                    <a:lnTo>
                      <a:pt x="0" y="249"/>
                    </a:lnTo>
                    <a:lnTo>
                      <a:pt x="141" y="177"/>
                    </a:lnTo>
                    <a:lnTo>
                      <a:pt x="146" y="175"/>
                    </a:lnTo>
                    <a:lnTo>
                      <a:pt x="148" y="171"/>
                    </a:lnTo>
                    <a:lnTo>
                      <a:pt x="149" y="168"/>
                    </a:lnTo>
                    <a:lnTo>
                      <a:pt x="150" y="164"/>
                    </a:lnTo>
                    <a:lnTo>
                      <a:pt x="150" y="0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21">
                <a:extLst>
                  <a:ext uri="{FF2B5EF4-FFF2-40B4-BE49-F238E27FC236}">
                    <a16:creationId xmlns:a16="http://schemas.microsoft.com/office/drawing/2014/main" id="{E4E71181-13F6-4ED2-B88D-0A79F1144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6263" y="3192463"/>
                <a:ext cx="88900" cy="38100"/>
              </a:xfrm>
              <a:custGeom>
                <a:avLst/>
                <a:gdLst>
                  <a:gd name="T0" fmla="*/ 146 w 281"/>
                  <a:gd name="T1" fmla="*/ 2 h 120"/>
                  <a:gd name="T2" fmla="*/ 143 w 281"/>
                  <a:gd name="T3" fmla="*/ 0 h 120"/>
                  <a:gd name="T4" fmla="*/ 141 w 281"/>
                  <a:gd name="T5" fmla="*/ 0 h 120"/>
                  <a:gd name="T6" fmla="*/ 138 w 281"/>
                  <a:gd name="T7" fmla="*/ 0 h 120"/>
                  <a:gd name="T8" fmla="*/ 134 w 281"/>
                  <a:gd name="T9" fmla="*/ 2 h 120"/>
                  <a:gd name="T10" fmla="*/ 0 w 281"/>
                  <a:gd name="T11" fmla="*/ 55 h 120"/>
                  <a:gd name="T12" fmla="*/ 141 w 281"/>
                  <a:gd name="T13" fmla="*/ 120 h 120"/>
                  <a:gd name="T14" fmla="*/ 281 w 281"/>
                  <a:gd name="T15" fmla="*/ 55 h 120"/>
                  <a:gd name="T16" fmla="*/ 146 w 281"/>
                  <a:gd name="T17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1" h="120">
                    <a:moveTo>
                      <a:pt x="146" y="2"/>
                    </a:moveTo>
                    <a:lnTo>
                      <a:pt x="143" y="0"/>
                    </a:lnTo>
                    <a:lnTo>
                      <a:pt x="141" y="0"/>
                    </a:lnTo>
                    <a:lnTo>
                      <a:pt x="138" y="0"/>
                    </a:lnTo>
                    <a:lnTo>
                      <a:pt x="134" y="2"/>
                    </a:lnTo>
                    <a:lnTo>
                      <a:pt x="0" y="55"/>
                    </a:lnTo>
                    <a:lnTo>
                      <a:pt x="141" y="120"/>
                    </a:lnTo>
                    <a:lnTo>
                      <a:pt x="281" y="55"/>
                    </a:lnTo>
                    <a:lnTo>
                      <a:pt x="14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22">
                <a:extLst>
                  <a:ext uri="{FF2B5EF4-FFF2-40B4-BE49-F238E27FC236}">
                    <a16:creationId xmlns:a16="http://schemas.microsoft.com/office/drawing/2014/main" id="{7BDEC569-50C2-4C52-89BB-F2E33004A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8325" y="3217863"/>
                <a:ext cx="47625" cy="77788"/>
              </a:xfrm>
              <a:custGeom>
                <a:avLst/>
                <a:gdLst>
                  <a:gd name="T0" fmla="*/ 0 w 151"/>
                  <a:gd name="T1" fmla="*/ 164 h 249"/>
                  <a:gd name="T2" fmla="*/ 1 w 151"/>
                  <a:gd name="T3" fmla="*/ 167 h 249"/>
                  <a:gd name="T4" fmla="*/ 2 w 151"/>
                  <a:gd name="T5" fmla="*/ 171 h 249"/>
                  <a:gd name="T6" fmla="*/ 5 w 151"/>
                  <a:gd name="T7" fmla="*/ 175 h 249"/>
                  <a:gd name="T8" fmla="*/ 8 w 151"/>
                  <a:gd name="T9" fmla="*/ 177 h 249"/>
                  <a:gd name="T10" fmla="*/ 151 w 151"/>
                  <a:gd name="T11" fmla="*/ 249 h 249"/>
                  <a:gd name="T12" fmla="*/ 151 w 151"/>
                  <a:gd name="T13" fmla="*/ 67 h 249"/>
                  <a:gd name="T14" fmla="*/ 0 w 151"/>
                  <a:gd name="T15" fmla="*/ 0 h 249"/>
                  <a:gd name="T16" fmla="*/ 0 w 151"/>
                  <a:gd name="T17" fmla="*/ 16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249">
                    <a:moveTo>
                      <a:pt x="0" y="164"/>
                    </a:moveTo>
                    <a:lnTo>
                      <a:pt x="1" y="167"/>
                    </a:lnTo>
                    <a:lnTo>
                      <a:pt x="2" y="171"/>
                    </a:lnTo>
                    <a:lnTo>
                      <a:pt x="5" y="175"/>
                    </a:lnTo>
                    <a:lnTo>
                      <a:pt x="8" y="177"/>
                    </a:lnTo>
                    <a:lnTo>
                      <a:pt x="151" y="249"/>
                    </a:lnTo>
                    <a:lnTo>
                      <a:pt x="151" y="67"/>
                    </a:lnTo>
                    <a:lnTo>
                      <a:pt x="0" y="0"/>
                    </a:lnTo>
                    <a:lnTo>
                      <a:pt x="0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23">
                <a:extLst>
                  <a:ext uri="{FF2B5EF4-FFF2-40B4-BE49-F238E27FC236}">
                    <a16:creationId xmlns:a16="http://schemas.microsoft.com/office/drawing/2014/main" id="{FC44A404-CB9D-4DE6-A6A5-290D7C66B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5288" y="3201988"/>
                <a:ext cx="144463" cy="47625"/>
              </a:xfrm>
              <a:custGeom>
                <a:avLst/>
                <a:gdLst>
                  <a:gd name="T0" fmla="*/ 231 w 452"/>
                  <a:gd name="T1" fmla="*/ 2 h 151"/>
                  <a:gd name="T2" fmla="*/ 225 w 452"/>
                  <a:gd name="T3" fmla="*/ 0 h 151"/>
                  <a:gd name="T4" fmla="*/ 221 w 452"/>
                  <a:gd name="T5" fmla="*/ 2 h 151"/>
                  <a:gd name="T6" fmla="*/ 0 w 452"/>
                  <a:gd name="T7" fmla="*/ 70 h 151"/>
                  <a:gd name="T8" fmla="*/ 225 w 452"/>
                  <a:gd name="T9" fmla="*/ 151 h 151"/>
                  <a:gd name="T10" fmla="*/ 452 w 452"/>
                  <a:gd name="T11" fmla="*/ 70 h 151"/>
                  <a:gd name="T12" fmla="*/ 231 w 452"/>
                  <a:gd name="T13" fmla="*/ 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2" h="151">
                    <a:moveTo>
                      <a:pt x="231" y="2"/>
                    </a:moveTo>
                    <a:lnTo>
                      <a:pt x="225" y="0"/>
                    </a:lnTo>
                    <a:lnTo>
                      <a:pt x="221" y="2"/>
                    </a:lnTo>
                    <a:lnTo>
                      <a:pt x="0" y="70"/>
                    </a:lnTo>
                    <a:lnTo>
                      <a:pt x="225" y="151"/>
                    </a:lnTo>
                    <a:lnTo>
                      <a:pt x="452" y="70"/>
                    </a:lnTo>
                    <a:lnTo>
                      <a:pt x="23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24">
                <a:extLst>
                  <a:ext uri="{FF2B5EF4-FFF2-40B4-BE49-F238E27FC236}">
                    <a16:creationId xmlns:a16="http://schemas.microsoft.com/office/drawing/2014/main" id="{542FC444-C83C-4F66-9FA5-5876A08CF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5763" y="3230563"/>
                <a:ext cx="76200" cy="123825"/>
              </a:xfrm>
              <a:custGeom>
                <a:avLst/>
                <a:gdLst>
                  <a:gd name="T0" fmla="*/ 0 w 240"/>
                  <a:gd name="T1" fmla="*/ 285 h 386"/>
                  <a:gd name="T2" fmla="*/ 1 w 240"/>
                  <a:gd name="T3" fmla="*/ 289 h 386"/>
                  <a:gd name="T4" fmla="*/ 2 w 240"/>
                  <a:gd name="T5" fmla="*/ 294 h 386"/>
                  <a:gd name="T6" fmla="*/ 5 w 240"/>
                  <a:gd name="T7" fmla="*/ 297 h 386"/>
                  <a:gd name="T8" fmla="*/ 10 w 240"/>
                  <a:gd name="T9" fmla="*/ 299 h 386"/>
                  <a:gd name="T10" fmla="*/ 240 w 240"/>
                  <a:gd name="T11" fmla="*/ 386 h 386"/>
                  <a:gd name="T12" fmla="*/ 240 w 240"/>
                  <a:gd name="T13" fmla="*/ 84 h 386"/>
                  <a:gd name="T14" fmla="*/ 0 w 240"/>
                  <a:gd name="T15" fmla="*/ 0 h 386"/>
                  <a:gd name="T16" fmla="*/ 0 w 240"/>
                  <a:gd name="T17" fmla="*/ 285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386">
                    <a:moveTo>
                      <a:pt x="0" y="285"/>
                    </a:moveTo>
                    <a:lnTo>
                      <a:pt x="1" y="289"/>
                    </a:lnTo>
                    <a:lnTo>
                      <a:pt x="2" y="294"/>
                    </a:lnTo>
                    <a:lnTo>
                      <a:pt x="5" y="297"/>
                    </a:lnTo>
                    <a:lnTo>
                      <a:pt x="10" y="299"/>
                    </a:lnTo>
                    <a:lnTo>
                      <a:pt x="240" y="386"/>
                    </a:lnTo>
                    <a:lnTo>
                      <a:pt x="240" y="84"/>
                    </a:lnTo>
                    <a:lnTo>
                      <a:pt x="0" y="0"/>
                    </a:lnTo>
                    <a:lnTo>
                      <a:pt x="0" y="2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25">
                <a:extLst>
                  <a:ext uri="{FF2B5EF4-FFF2-40B4-BE49-F238E27FC236}">
                    <a16:creationId xmlns:a16="http://schemas.microsoft.com/office/drawing/2014/main" id="{4726C039-53A2-4EFF-A905-6C10F58F9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075" y="3230563"/>
                <a:ext cx="76200" cy="123825"/>
              </a:xfrm>
              <a:custGeom>
                <a:avLst/>
                <a:gdLst>
                  <a:gd name="T0" fmla="*/ 0 w 241"/>
                  <a:gd name="T1" fmla="*/ 386 h 386"/>
                  <a:gd name="T2" fmla="*/ 231 w 241"/>
                  <a:gd name="T3" fmla="*/ 299 h 386"/>
                  <a:gd name="T4" fmla="*/ 235 w 241"/>
                  <a:gd name="T5" fmla="*/ 297 h 386"/>
                  <a:gd name="T6" fmla="*/ 238 w 241"/>
                  <a:gd name="T7" fmla="*/ 294 h 386"/>
                  <a:gd name="T8" fmla="*/ 239 w 241"/>
                  <a:gd name="T9" fmla="*/ 289 h 386"/>
                  <a:gd name="T10" fmla="*/ 241 w 241"/>
                  <a:gd name="T11" fmla="*/ 285 h 386"/>
                  <a:gd name="T12" fmla="*/ 241 w 241"/>
                  <a:gd name="T13" fmla="*/ 0 h 386"/>
                  <a:gd name="T14" fmla="*/ 0 w 241"/>
                  <a:gd name="T15" fmla="*/ 84 h 386"/>
                  <a:gd name="T16" fmla="*/ 0 w 241"/>
                  <a:gd name="T17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386">
                    <a:moveTo>
                      <a:pt x="0" y="386"/>
                    </a:moveTo>
                    <a:lnTo>
                      <a:pt x="231" y="299"/>
                    </a:lnTo>
                    <a:lnTo>
                      <a:pt x="235" y="297"/>
                    </a:lnTo>
                    <a:lnTo>
                      <a:pt x="238" y="294"/>
                    </a:lnTo>
                    <a:lnTo>
                      <a:pt x="239" y="289"/>
                    </a:lnTo>
                    <a:lnTo>
                      <a:pt x="241" y="285"/>
                    </a:lnTo>
                    <a:lnTo>
                      <a:pt x="241" y="0"/>
                    </a:lnTo>
                    <a:lnTo>
                      <a:pt x="0" y="84"/>
                    </a:lnTo>
                    <a:lnTo>
                      <a:pt x="0" y="3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C5F941-7E7B-4B77-91E3-44C6550082BC}"/>
                </a:ext>
              </a:extLst>
            </p:cNvPr>
            <p:cNvSpPr/>
            <p:nvPr/>
          </p:nvSpPr>
          <p:spPr>
            <a:xfrm>
              <a:off x="10253657" y="3615934"/>
              <a:ext cx="1236569" cy="1236569"/>
            </a:xfrm>
            <a:prstGeom prst="ellipse">
              <a:avLst/>
            </a:prstGeom>
            <a:gradFill>
              <a:gsLst>
                <a:gs pos="37000">
                  <a:srgbClr val="CC5C87"/>
                </a:gs>
                <a:gs pos="100000">
                  <a:schemeClr val="accent4"/>
                </a:gs>
                <a:gs pos="76000">
                  <a:srgbClr val="FF5D37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381000" dist="25400" dir="4680000" sx="109000" sy="109000" algn="t" rotWithShape="0">
                <a:srgbClr val="FB9F9F">
                  <a:alpha val="19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Freeform 950">
              <a:extLst>
                <a:ext uri="{FF2B5EF4-FFF2-40B4-BE49-F238E27FC236}">
                  <a16:creationId xmlns:a16="http://schemas.microsoft.com/office/drawing/2014/main" id="{A61A072A-7F14-45B8-8E1E-2F4083F8E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1980" y="3449397"/>
              <a:ext cx="257208" cy="333074"/>
            </a:xfrm>
            <a:custGeom>
              <a:avLst/>
              <a:gdLst>
                <a:gd name="T0" fmla="*/ 542 w 553"/>
                <a:gd name="T1" fmla="*/ 205 h 722"/>
                <a:gd name="T2" fmla="*/ 323 w 553"/>
                <a:gd name="T3" fmla="*/ 313 h 722"/>
                <a:gd name="T4" fmla="*/ 312 w 553"/>
                <a:gd name="T5" fmla="*/ 306 h 722"/>
                <a:gd name="T6" fmla="*/ 315 w 553"/>
                <a:gd name="T7" fmla="*/ 293 h 722"/>
                <a:gd name="T8" fmla="*/ 444 w 553"/>
                <a:gd name="T9" fmla="*/ 289 h 722"/>
                <a:gd name="T10" fmla="*/ 455 w 553"/>
                <a:gd name="T11" fmla="*/ 297 h 722"/>
                <a:gd name="T12" fmla="*/ 452 w 553"/>
                <a:gd name="T13" fmla="*/ 310 h 722"/>
                <a:gd name="T14" fmla="*/ 444 w 553"/>
                <a:gd name="T15" fmla="*/ 433 h 722"/>
                <a:gd name="T16" fmla="*/ 315 w 553"/>
                <a:gd name="T17" fmla="*/ 430 h 722"/>
                <a:gd name="T18" fmla="*/ 312 w 553"/>
                <a:gd name="T19" fmla="*/ 417 h 722"/>
                <a:gd name="T20" fmla="*/ 323 w 553"/>
                <a:gd name="T21" fmla="*/ 409 h 722"/>
                <a:gd name="T22" fmla="*/ 452 w 553"/>
                <a:gd name="T23" fmla="*/ 413 h 722"/>
                <a:gd name="T24" fmla="*/ 455 w 553"/>
                <a:gd name="T25" fmla="*/ 426 h 722"/>
                <a:gd name="T26" fmla="*/ 444 w 553"/>
                <a:gd name="T27" fmla="*/ 433 h 722"/>
                <a:gd name="T28" fmla="*/ 318 w 553"/>
                <a:gd name="T29" fmla="*/ 577 h 722"/>
                <a:gd name="T30" fmla="*/ 311 w 553"/>
                <a:gd name="T31" fmla="*/ 566 h 722"/>
                <a:gd name="T32" fmla="*/ 318 w 553"/>
                <a:gd name="T33" fmla="*/ 555 h 722"/>
                <a:gd name="T34" fmla="*/ 449 w 553"/>
                <a:gd name="T35" fmla="*/ 555 h 722"/>
                <a:gd name="T36" fmla="*/ 456 w 553"/>
                <a:gd name="T37" fmla="*/ 566 h 722"/>
                <a:gd name="T38" fmla="*/ 449 w 553"/>
                <a:gd name="T39" fmla="*/ 577 h 722"/>
                <a:gd name="T40" fmla="*/ 194 w 553"/>
                <a:gd name="T41" fmla="*/ 325 h 722"/>
                <a:gd name="T42" fmla="*/ 181 w 553"/>
                <a:gd name="T43" fmla="*/ 327 h 722"/>
                <a:gd name="T44" fmla="*/ 129 w 553"/>
                <a:gd name="T45" fmla="*/ 275 h 722"/>
                <a:gd name="T46" fmla="*/ 132 w 553"/>
                <a:gd name="T47" fmla="*/ 262 h 722"/>
                <a:gd name="T48" fmla="*/ 145 w 553"/>
                <a:gd name="T49" fmla="*/ 260 h 722"/>
                <a:gd name="T50" fmla="*/ 253 w 553"/>
                <a:gd name="T51" fmla="*/ 232 h 722"/>
                <a:gd name="T52" fmla="*/ 267 w 553"/>
                <a:gd name="T53" fmla="*/ 230 h 722"/>
                <a:gd name="T54" fmla="*/ 274 w 553"/>
                <a:gd name="T55" fmla="*/ 240 h 722"/>
                <a:gd name="T56" fmla="*/ 271 w 553"/>
                <a:gd name="T57" fmla="*/ 386 h 722"/>
                <a:gd name="T58" fmla="*/ 186 w 553"/>
                <a:gd name="T59" fmla="*/ 465 h 722"/>
                <a:gd name="T60" fmla="*/ 132 w 553"/>
                <a:gd name="T61" fmla="*/ 415 h 722"/>
                <a:gd name="T62" fmla="*/ 129 w 553"/>
                <a:gd name="T63" fmla="*/ 403 h 722"/>
                <a:gd name="T64" fmla="*/ 140 w 553"/>
                <a:gd name="T65" fmla="*/ 395 h 722"/>
                <a:gd name="T66" fmla="*/ 186 w 553"/>
                <a:gd name="T67" fmla="*/ 436 h 722"/>
                <a:gd name="T68" fmla="*/ 262 w 553"/>
                <a:gd name="T69" fmla="*/ 365 h 722"/>
                <a:gd name="T70" fmla="*/ 273 w 553"/>
                <a:gd name="T71" fmla="*/ 372 h 722"/>
                <a:gd name="T72" fmla="*/ 271 w 553"/>
                <a:gd name="T73" fmla="*/ 386 h 722"/>
                <a:gd name="T74" fmla="*/ 190 w 553"/>
                <a:gd name="T75" fmla="*/ 601 h 722"/>
                <a:gd name="T76" fmla="*/ 178 w 553"/>
                <a:gd name="T77" fmla="*/ 599 h 722"/>
                <a:gd name="T78" fmla="*/ 128 w 553"/>
                <a:gd name="T79" fmla="*/ 545 h 722"/>
                <a:gd name="T80" fmla="*/ 136 w 553"/>
                <a:gd name="T81" fmla="*/ 533 h 722"/>
                <a:gd name="T82" fmla="*/ 149 w 553"/>
                <a:gd name="T83" fmla="*/ 535 h 722"/>
                <a:gd name="T84" fmla="*/ 258 w 553"/>
                <a:gd name="T85" fmla="*/ 502 h 722"/>
                <a:gd name="T86" fmla="*/ 271 w 553"/>
                <a:gd name="T87" fmla="*/ 505 h 722"/>
                <a:gd name="T88" fmla="*/ 273 w 553"/>
                <a:gd name="T89" fmla="*/ 518 h 722"/>
                <a:gd name="T90" fmla="*/ 357 w 553"/>
                <a:gd name="T91" fmla="*/ 3 h 722"/>
                <a:gd name="T92" fmla="*/ 12 w 553"/>
                <a:gd name="T93" fmla="*/ 0 h 722"/>
                <a:gd name="T94" fmla="*/ 1 w 553"/>
                <a:gd name="T95" fmla="*/ 7 h 722"/>
                <a:gd name="T96" fmla="*/ 1 w 553"/>
                <a:gd name="T97" fmla="*/ 715 h 722"/>
                <a:gd name="T98" fmla="*/ 12 w 553"/>
                <a:gd name="T99" fmla="*/ 722 h 722"/>
                <a:gd name="T100" fmla="*/ 550 w 553"/>
                <a:gd name="T101" fmla="*/ 719 h 722"/>
                <a:gd name="T102" fmla="*/ 553 w 553"/>
                <a:gd name="T103" fmla="*/ 205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3" h="722">
                  <a:moveTo>
                    <a:pt x="349" y="205"/>
                  </a:moveTo>
                  <a:lnTo>
                    <a:pt x="349" y="12"/>
                  </a:lnTo>
                  <a:lnTo>
                    <a:pt x="542" y="205"/>
                  </a:lnTo>
                  <a:lnTo>
                    <a:pt x="349" y="205"/>
                  </a:lnTo>
                  <a:close/>
                  <a:moveTo>
                    <a:pt x="444" y="313"/>
                  </a:moveTo>
                  <a:lnTo>
                    <a:pt x="323" y="313"/>
                  </a:lnTo>
                  <a:lnTo>
                    <a:pt x="318" y="312"/>
                  </a:lnTo>
                  <a:lnTo>
                    <a:pt x="315" y="310"/>
                  </a:lnTo>
                  <a:lnTo>
                    <a:pt x="312" y="306"/>
                  </a:lnTo>
                  <a:lnTo>
                    <a:pt x="311" y="301"/>
                  </a:lnTo>
                  <a:lnTo>
                    <a:pt x="312" y="297"/>
                  </a:lnTo>
                  <a:lnTo>
                    <a:pt x="315" y="293"/>
                  </a:lnTo>
                  <a:lnTo>
                    <a:pt x="318" y="290"/>
                  </a:lnTo>
                  <a:lnTo>
                    <a:pt x="323" y="289"/>
                  </a:lnTo>
                  <a:lnTo>
                    <a:pt x="444" y="289"/>
                  </a:lnTo>
                  <a:lnTo>
                    <a:pt x="449" y="290"/>
                  </a:lnTo>
                  <a:lnTo>
                    <a:pt x="452" y="293"/>
                  </a:lnTo>
                  <a:lnTo>
                    <a:pt x="455" y="297"/>
                  </a:lnTo>
                  <a:lnTo>
                    <a:pt x="456" y="301"/>
                  </a:lnTo>
                  <a:lnTo>
                    <a:pt x="455" y="306"/>
                  </a:lnTo>
                  <a:lnTo>
                    <a:pt x="452" y="310"/>
                  </a:lnTo>
                  <a:lnTo>
                    <a:pt x="449" y="312"/>
                  </a:lnTo>
                  <a:lnTo>
                    <a:pt x="444" y="313"/>
                  </a:lnTo>
                  <a:close/>
                  <a:moveTo>
                    <a:pt x="444" y="433"/>
                  </a:moveTo>
                  <a:lnTo>
                    <a:pt x="323" y="433"/>
                  </a:lnTo>
                  <a:lnTo>
                    <a:pt x="318" y="432"/>
                  </a:lnTo>
                  <a:lnTo>
                    <a:pt x="315" y="430"/>
                  </a:lnTo>
                  <a:lnTo>
                    <a:pt x="312" y="426"/>
                  </a:lnTo>
                  <a:lnTo>
                    <a:pt x="311" y="421"/>
                  </a:lnTo>
                  <a:lnTo>
                    <a:pt x="312" y="417"/>
                  </a:lnTo>
                  <a:lnTo>
                    <a:pt x="315" y="413"/>
                  </a:lnTo>
                  <a:lnTo>
                    <a:pt x="318" y="410"/>
                  </a:lnTo>
                  <a:lnTo>
                    <a:pt x="323" y="409"/>
                  </a:lnTo>
                  <a:lnTo>
                    <a:pt x="444" y="409"/>
                  </a:lnTo>
                  <a:lnTo>
                    <a:pt x="449" y="410"/>
                  </a:lnTo>
                  <a:lnTo>
                    <a:pt x="452" y="413"/>
                  </a:lnTo>
                  <a:lnTo>
                    <a:pt x="455" y="417"/>
                  </a:lnTo>
                  <a:lnTo>
                    <a:pt x="456" y="421"/>
                  </a:lnTo>
                  <a:lnTo>
                    <a:pt x="455" y="426"/>
                  </a:lnTo>
                  <a:lnTo>
                    <a:pt x="452" y="430"/>
                  </a:lnTo>
                  <a:lnTo>
                    <a:pt x="449" y="432"/>
                  </a:lnTo>
                  <a:lnTo>
                    <a:pt x="444" y="433"/>
                  </a:lnTo>
                  <a:close/>
                  <a:moveTo>
                    <a:pt x="444" y="578"/>
                  </a:moveTo>
                  <a:lnTo>
                    <a:pt x="323" y="578"/>
                  </a:lnTo>
                  <a:lnTo>
                    <a:pt x="318" y="577"/>
                  </a:lnTo>
                  <a:lnTo>
                    <a:pt x="315" y="574"/>
                  </a:lnTo>
                  <a:lnTo>
                    <a:pt x="312" y="571"/>
                  </a:lnTo>
                  <a:lnTo>
                    <a:pt x="311" y="566"/>
                  </a:lnTo>
                  <a:lnTo>
                    <a:pt x="312" y="561"/>
                  </a:lnTo>
                  <a:lnTo>
                    <a:pt x="315" y="558"/>
                  </a:lnTo>
                  <a:lnTo>
                    <a:pt x="318" y="555"/>
                  </a:lnTo>
                  <a:lnTo>
                    <a:pt x="323" y="554"/>
                  </a:lnTo>
                  <a:lnTo>
                    <a:pt x="444" y="554"/>
                  </a:lnTo>
                  <a:lnTo>
                    <a:pt x="449" y="555"/>
                  </a:lnTo>
                  <a:lnTo>
                    <a:pt x="452" y="558"/>
                  </a:lnTo>
                  <a:lnTo>
                    <a:pt x="455" y="561"/>
                  </a:lnTo>
                  <a:lnTo>
                    <a:pt x="456" y="566"/>
                  </a:lnTo>
                  <a:lnTo>
                    <a:pt x="455" y="571"/>
                  </a:lnTo>
                  <a:lnTo>
                    <a:pt x="452" y="574"/>
                  </a:lnTo>
                  <a:lnTo>
                    <a:pt x="449" y="577"/>
                  </a:lnTo>
                  <a:lnTo>
                    <a:pt x="444" y="578"/>
                  </a:lnTo>
                  <a:close/>
                  <a:moveTo>
                    <a:pt x="271" y="249"/>
                  </a:moveTo>
                  <a:lnTo>
                    <a:pt x="194" y="325"/>
                  </a:lnTo>
                  <a:lnTo>
                    <a:pt x="190" y="327"/>
                  </a:lnTo>
                  <a:lnTo>
                    <a:pt x="186" y="328"/>
                  </a:lnTo>
                  <a:lnTo>
                    <a:pt x="181" y="327"/>
                  </a:lnTo>
                  <a:lnTo>
                    <a:pt x="178" y="325"/>
                  </a:lnTo>
                  <a:lnTo>
                    <a:pt x="132" y="280"/>
                  </a:lnTo>
                  <a:lnTo>
                    <a:pt x="129" y="275"/>
                  </a:lnTo>
                  <a:lnTo>
                    <a:pt x="128" y="270"/>
                  </a:lnTo>
                  <a:lnTo>
                    <a:pt x="129" y="266"/>
                  </a:lnTo>
                  <a:lnTo>
                    <a:pt x="132" y="262"/>
                  </a:lnTo>
                  <a:lnTo>
                    <a:pt x="136" y="260"/>
                  </a:lnTo>
                  <a:lnTo>
                    <a:pt x="140" y="259"/>
                  </a:lnTo>
                  <a:lnTo>
                    <a:pt x="145" y="260"/>
                  </a:lnTo>
                  <a:lnTo>
                    <a:pt x="149" y="262"/>
                  </a:lnTo>
                  <a:lnTo>
                    <a:pt x="186" y="299"/>
                  </a:lnTo>
                  <a:lnTo>
                    <a:pt x="253" y="232"/>
                  </a:lnTo>
                  <a:lnTo>
                    <a:pt x="258" y="230"/>
                  </a:lnTo>
                  <a:lnTo>
                    <a:pt x="262" y="229"/>
                  </a:lnTo>
                  <a:lnTo>
                    <a:pt x="267" y="230"/>
                  </a:lnTo>
                  <a:lnTo>
                    <a:pt x="271" y="232"/>
                  </a:lnTo>
                  <a:lnTo>
                    <a:pt x="273" y="236"/>
                  </a:lnTo>
                  <a:lnTo>
                    <a:pt x="274" y="240"/>
                  </a:lnTo>
                  <a:lnTo>
                    <a:pt x="273" y="245"/>
                  </a:lnTo>
                  <a:lnTo>
                    <a:pt x="271" y="249"/>
                  </a:lnTo>
                  <a:close/>
                  <a:moveTo>
                    <a:pt x="271" y="386"/>
                  </a:moveTo>
                  <a:lnTo>
                    <a:pt x="194" y="461"/>
                  </a:lnTo>
                  <a:lnTo>
                    <a:pt x="190" y="464"/>
                  </a:lnTo>
                  <a:lnTo>
                    <a:pt x="186" y="465"/>
                  </a:lnTo>
                  <a:lnTo>
                    <a:pt x="181" y="464"/>
                  </a:lnTo>
                  <a:lnTo>
                    <a:pt x="178" y="461"/>
                  </a:lnTo>
                  <a:lnTo>
                    <a:pt x="132" y="415"/>
                  </a:lnTo>
                  <a:lnTo>
                    <a:pt x="129" y="411"/>
                  </a:lnTo>
                  <a:lnTo>
                    <a:pt x="128" y="407"/>
                  </a:lnTo>
                  <a:lnTo>
                    <a:pt x="129" y="403"/>
                  </a:lnTo>
                  <a:lnTo>
                    <a:pt x="132" y="399"/>
                  </a:lnTo>
                  <a:lnTo>
                    <a:pt x="136" y="396"/>
                  </a:lnTo>
                  <a:lnTo>
                    <a:pt x="140" y="395"/>
                  </a:lnTo>
                  <a:lnTo>
                    <a:pt x="145" y="396"/>
                  </a:lnTo>
                  <a:lnTo>
                    <a:pt x="149" y="399"/>
                  </a:lnTo>
                  <a:lnTo>
                    <a:pt x="186" y="436"/>
                  </a:lnTo>
                  <a:lnTo>
                    <a:pt x="253" y="368"/>
                  </a:lnTo>
                  <a:lnTo>
                    <a:pt x="258" y="365"/>
                  </a:lnTo>
                  <a:lnTo>
                    <a:pt x="262" y="365"/>
                  </a:lnTo>
                  <a:lnTo>
                    <a:pt x="267" y="365"/>
                  </a:lnTo>
                  <a:lnTo>
                    <a:pt x="271" y="368"/>
                  </a:lnTo>
                  <a:lnTo>
                    <a:pt x="273" y="372"/>
                  </a:lnTo>
                  <a:lnTo>
                    <a:pt x="274" y="376"/>
                  </a:lnTo>
                  <a:lnTo>
                    <a:pt x="273" y="381"/>
                  </a:lnTo>
                  <a:lnTo>
                    <a:pt x="271" y="386"/>
                  </a:lnTo>
                  <a:close/>
                  <a:moveTo>
                    <a:pt x="271" y="522"/>
                  </a:moveTo>
                  <a:lnTo>
                    <a:pt x="194" y="599"/>
                  </a:lnTo>
                  <a:lnTo>
                    <a:pt x="190" y="601"/>
                  </a:lnTo>
                  <a:lnTo>
                    <a:pt x="186" y="602"/>
                  </a:lnTo>
                  <a:lnTo>
                    <a:pt x="181" y="601"/>
                  </a:lnTo>
                  <a:lnTo>
                    <a:pt x="178" y="599"/>
                  </a:lnTo>
                  <a:lnTo>
                    <a:pt x="132" y="553"/>
                  </a:lnTo>
                  <a:lnTo>
                    <a:pt x="129" y="549"/>
                  </a:lnTo>
                  <a:lnTo>
                    <a:pt x="128" y="545"/>
                  </a:lnTo>
                  <a:lnTo>
                    <a:pt x="129" y="540"/>
                  </a:lnTo>
                  <a:lnTo>
                    <a:pt x="132" y="535"/>
                  </a:lnTo>
                  <a:lnTo>
                    <a:pt x="136" y="533"/>
                  </a:lnTo>
                  <a:lnTo>
                    <a:pt x="140" y="532"/>
                  </a:lnTo>
                  <a:lnTo>
                    <a:pt x="145" y="533"/>
                  </a:lnTo>
                  <a:lnTo>
                    <a:pt x="149" y="535"/>
                  </a:lnTo>
                  <a:lnTo>
                    <a:pt x="186" y="572"/>
                  </a:lnTo>
                  <a:lnTo>
                    <a:pt x="253" y="505"/>
                  </a:lnTo>
                  <a:lnTo>
                    <a:pt x="258" y="502"/>
                  </a:lnTo>
                  <a:lnTo>
                    <a:pt x="262" y="501"/>
                  </a:lnTo>
                  <a:lnTo>
                    <a:pt x="267" y="502"/>
                  </a:lnTo>
                  <a:lnTo>
                    <a:pt x="271" y="505"/>
                  </a:lnTo>
                  <a:lnTo>
                    <a:pt x="273" y="509"/>
                  </a:lnTo>
                  <a:lnTo>
                    <a:pt x="274" y="513"/>
                  </a:lnTo>
                  <a:lnTo>
                    <a:pt x="273" y="518"/>
                  </a:lnTo>
                  <a:lnTo>
                    <a:pt x="271" y="522"/>
                  </a:lnTo>
                  <a:close/>
                  <a:moveTo>
                    <a:pt x="550" y="196"/>
                  </a:moveTo>
                  <a:lnTo>
                    <a:pt x="357" y="3"/>
                  </a:lnTo>
                  <a:lnTo>
                    <a:pt x="353" y="1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711"/>
                  </a:lnTo>
                  <a:lnTo>
                    <a:pt x="1" y="715"/>
                  </a:lnTo>
                  <a:lnTo>
                    <a:pt x="4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2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1"/>
                  </a:lnTo>
                  <a:lnTo>
                    <a:pt x="553" y="205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AA3709-430A-47D9-960D-BECBADD12A6F}"/>
                </a:ext>
              </a:extLst>
            </p:cNvPr>
            <p:cNvSpPr txBox="1"/>
            <p:nvPr/>
          </p:nvSpPr>
          <p:spPr>
            <a:xfrm>
              <a:off x="6793785" y="2194425"/>
              <a:ext cx="3921878" cy="2083968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713232">
                <a:defRPr sz="13800" spc="300">
                  <a:solidFill>
                    <a:schemeClr val="tx2"/>
                  </a:solidFill>
                  <a:effectLst>
                    <a:outerShdw blurRad="508000" dist="114300" dir="9300000" sx="101000" sy="101000" algn="tl" rotWithShape="0">
                      <a:srgbClr val="FB9F9F">
                        <a:alpha val="50000"/>
                      </a:srgbClr>
                    </a:outerShdw>
                  </a:effectLst>
                  <a:latin typeface="Modern No. 20" panose="02070704070505020303" pitchFamily="18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sz="11500">
                  <a:solidFill>
                    <a:srgbClr val="3F4E63"/>
                  </a:solidFill>
                  <a:effectLst/>
                </a:rPr>
                <a:t>5</a:t>
              </a:r>
              <a:br>
                <a:rPr lang="en-US" sz="5400">
                  <a:solidFill>
                    <a:srgbClr val="3F4E63"/>
                  </a:solidFill>
                  <a:effectLst/>
                </a:rPr>
              </a:br>
              <a:r>
                <a:rPr lang="en-US" sz="5400">
                  <a:solidFill>
                    <a:srgbClr val="3F4E63"/>
                  </a:solidFill>
                  <a:effectLst/>
                </a:rPr>
                <a:t>Steps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735DA65-BEF1-4C02-9D3A-FD68D4247BD0}"/>
                </a:ext>
              </a:extLst>
            </p:cNvPr>
            <p:cNvSpPr/>
            <p:nvPr/>
          </p:nvSpPr>
          <p:spPr>
            <a:xfrm>
              <a:off x="6869921" y="1368413"/>
              <a:ext cx="1158295" cy="29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>
                  <a:solidFill>
                    <a:schemeClr val="bg1"/>
                  </a:solidFill>
                  <a:latin typeface="Lucida Sans" panose="020B0602030504020204" pitchFamily="34" charset="0"/>
                  <a:cs typeface="Lato" panose="020F0502020204030203" pitchFamily="34" charset="0"/>
                </a:rPr>
                <a:t>Empathize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B314CF-FC8D-4B5B-A4D2-B03BA31D5154}"/>
                </a:ext>
              </a:extLst>
            </p:cNvPr>
            <p:cNvSpPr/>
            <p:nvPr/>
          </p:nvSpPr>
          <p:spPr>
            <a:xfrm>
              <a:off x="9694090" y="1551147"/>
              <a:ext cx="1158295" cy="29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>
                  <a:solidFill>
                    <a:schemeClr val="bg1"/>
                  </a:solidFill>
                  <a:latin typeface="Lucida Sans" panose="020B0602030504020204" pitchFamily="34" charset="0"/>
                  <a:cs typeface="Lato" panose="020F0502020204030203" pitchFamily="34" charset="0"/>
                </a:rPr>
                <a:t>Define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5DA4966-DD27-4D57-99BE-3540D4A987EE}"/>
                </a:ext>
              </a:extLst>
            </p:cNvPr>
            <p:cNvSpPr/>
            <p:nvPr/>
          </p:nvSpPr>
          <p:spPr>
            <a:xfrm>
              <a:off x="10292794" y="4366271"/>
              <a:ext cx="1158295" cy="29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>
                  <a:solidFill>
                    <a:schemeClr val="bg1"/>
                  </a:solidFill>
                  <a:latin typeface="Lucida Sans" panose="020B0602030504020204" pitchFamily="34" charset="0"/>
                  <a:cs typeface="Lato" panose="020F0502020204030203" pitchFamily="34" charset="0"/>
                </a:rPr>
                <a:t>Ideate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9AF239E-E9D6-447E-AF0D-324B46DB235B}"/>
                </a:ext>
              </a:extLst>
            </p:cNvPr>
            <p:cNvGrpSpPr/>
            <p:nvPr/>
          </p:nvGrpSpPr>
          <p:grpSpPr>
            <a:xfrm>
              <a:off x="10645902" y="3811665"/>
              <a:ext cx="452079" cy="452077"/>
              <a:chOff x="11045825" y="835025"/>
              <a:chExt cx="258763" cy="258763"/>
            </a:xfrm>
            <a:solidFill>
              <a:schemeClr val="bg1"/>
            </a:solidFill>
          </p:grpSpPr>
          <p:sp>
            <p:nvSpPr>
              <p:cNvPr id="35" name="Freeform 2131">
                <a:extLst>
                  <a:ext uri="{FF2B5EF4-FFF2-40B4-BE49-F238E27FC236}">
                    <a16:creationId xmlns:a16="http://schemas.microsoft.com/office/drawing/2014/main" id="{4ACF027E-5591-433B-ABE1-71D368BD6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6950" y="1065213"/>
                <a:ext cx="38100" cy="9525"/>
              </a:xfrm>
              <a:custGeom>
                <a:avLst/>
                <a:gdLst>
                  <a:gd name="T0" fmla="*/ 105 w 120"/>
                  <a:gd name="T1" fmla="*/ 0 h 29"/>
                  <a:gd name="T2" fmla="*/ 14 w 120"/>
                  <a:gd name="T3" fmla="*/ 0 h 29"/>
                  <a:gd name="T4" fmla="*/ 8 w 120"/>
                  <a:gd name="T5" fmla="*/ 1 h 29"/>
                  <a:gd name="T6" fmla="*/ 3 w 120"/>
                  <a:gd name="T7" fmla="*/ 4 h 29"/>
                  <a:gd name="T8" fmla="*/ 1 w 120"/>
                  <a:gd name="T9" fmla="*/ 9 h 29"/>
                  <a:gd name="T10" fmla="*/ 0 w 120"/>
                  <a:gd name="T11" fmla="*/ 15 h 29"/>
                  <a:gd name="T12" fmla="*/ 1 w 120"/>
                  <a:gd name="T13" fmla="*/ 21 h 29"/>
                  <a:gd name="T14" fmla="*/ 3 w 120"/>
                  <a:gd name="T15" fmla="*/ 26 h 29"/>
                  <a:gd name="T16" fmla="*/ 8 w 120"/>
                  <a:gd name="T17" fmla="*/ 28 h 29"/>
                  <a:gd name="T18" fmla="*/ 14 w 120"/>
                  <a:gd name="T19" fmla="*/ 29 h 29"/>
                  <a:gd name="T20" fmla="*/ 105 w 120"/>
                  <a:gd name="T21" fmla="*/ 29 h 29"/>
                  <a:gd name="T22" fmla="*/ 111 w 120"/>
                  <a:gd name="T23" fmla="*/ 28 h 29"/>
                  <a:gd name="T24" fmla="*/ 116 w 120"/>
                  <a:gd name="T25" fmla="*/ 26 h 29"/>
                  <a:gd name="T26" fmla="*/ 118 w 120"/>
                  <a:gd name="T27" fmla="*/ 21 h 29"/>
                  <a:gd name="T28" fmla="*/ 120 w 120"/>
                  <a:gd name="T29" fmla="*/ 15 h 29"/>
                  <a:gd name="T30" fmla="*/ 118 w 120"/>
                  <a:gd name="T31" fmla="*/ 9 h 29"/>
                  <a:gd name="T32" fmla="*/ 116 w 120"/>
                  <a:gd name="T33" fmla="*/ 4 h 29"/>
                  <a:gd name="T34" fmla="*/ 111 w 120"/>
                  <a:gd name="T35" fmla="*/ 1 h 29"/>
                  <a:gd name="T36" fmla="*/ 105 w 120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29">
                    <a:moveTo>
                      <a:pt x="105" y="0"/>
                    </a:moveTo>
                    <a:lnTo>
                      <a:pt x="14" y="0"/>
                    </a:lnTo>
                    <a:lnTo>
                      <a:pt x="8" y="1"/>
                    </a:lnTo>
                    <a:lnTo>
                      <a:pt x="3" y="4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3" y="26"/>
                    </a:lnTo>
                    <a:lnTo>
                      <a:pt x="8" y="28"/>
                    </a:lnTo>
                    <a:lnTo>
                      <a:pt x="14" y="29"/>
                    </a:lnTo>
                    <a:lnTo>
                      <a:pt x="105" y="29"/>
                    </a:lnTo>
                    <a:lnTo>
                      <a:pt x="111" y="28"/>
                    </a:lnTo>
                    <a:lnTo>
                      <a:pt x="116" y="26"/>
                    </a:lnTo>
                    <a:lnTo>
                      <a:pt x="118" y="21"/>
                    </a:lnTo>
                    <a:lnTo>
                      <a:pt x="120" y="15"/>
                    </a:lnTo>
                    <a:lnTo>
                      <a:pt x="118" y="9"/>
                    </a:lnTo>
                    <a:lnTo>
                      <a:pt x="116" y="4"/>
                    </a:lnTo>
                    <a:lnTo>
                      <a:pt x="111" y="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132">
                <a:extLst>
                  <a:ext uri="{FF2B5EF4-FFF2-40B4-BE49-F238E27FC236}">
                    <a16:creationId xmlns:a16="http://schemas.microsoft.com/office/drawing/2014/main" id="{9E109D5B-2F85-4B13-B41F-0FA24DDB6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6475" y="1084263"/>
                <a:ext cx="19050" cy="9525"/>
              </a:xfrm>
              <a:custGeom>
                <a:avLst/>
                <a:gdLst>
                  <a:gd name="T0" fmla="*/ 45 w 61"/>
                  <a:gd name="T1" fmla="*/ 0 h 30"/>
                  <a:gd name="T2" fmla="*/ 16 w 61"/>
                  <a:gd name="T3" fmla="*/ 0 h 30"/>
                  <a:gd name="T4" fmla="*/ 10 w 61"/>
                  <a:gd name="T5" fmla="*/ 1 h 30"/>
                  <a:gd name="T6" fmla="*/ 5 w 61"/>
                  <a:gd name="T7" fmla="*/ 5 h 30"/>
                  <a:gd name="T8" fmla="*/ 1 w 61"/>
                  <a:gd name="T9" fmla="*/ 8 h 30"/>
                  <a:gd name="T10" fmla="*/ 0 w 61"/>
                  <a:gd name="T11" fmla="*/ 14 h 30"/>
                  <a:gd name="T12" fmla="*/ 1 w 61"/>
                  <a:gd name="T13" fmla="*/ 21 h 30"/>
                  <a:gd name="T14" fmla="*/ 5 w 61"/>
                  <a:gd name="T15" fmla="*/ 25 h 30"/>
                  <a:gd name="T16" fmla="*/ 10 w 61"/>
                  <a:gd name="T17" fmla="*/ 29 h 30"/>
                  <a:gd name="T18" fmla="*/ 16 w 61"/>
                  <a:gd name="T19" fmla="*/ 30 h 30"/>
                  <a:gd name="T20" fmla="*/ 45 w 61"/>
                  <a:gd name="T21" fmla="*/ 30 h 30"/>
                  <a:gd name="T22" fmla="*/ 51 w 61"/>
                  <a:gd name="T23" fmla="*/ 29 h 30"/>
                  <a:gd name="T24" fmla="*/ 56 w 61"/>
                  <a:gd name="T25" fmla="*/ 25 h 30"/>
                  <a:gd name="T26" fmla="*/ 60 w 61"/>
                  <a:gd name="T27" fmla="*/ 21 h 30"/>
                  <a:gd name="T28" fmla="*/ 61 w 61"/>
                  <a:gd name="T29" fmla="*/ 14 h 30"/>
                  <a:gd name="T30" fmla="*/ 60 w 61"/>
                  <a:gd name="T31" fmla="*/ 8 h 30"/>
                  <a:gd name="T32" fmla="*/ 56 w 61"/>
                  <a:gd name="T33" fmla="*/ 5 h 30"/>
                  <a:gd name="T34" fmla="*/ 51 w 61"/>
                  <a:gd name="T35" fmla="*/ 1 h 30"/>
                  <a:gd name="T36" fmla="*/ 45 w 61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30">
                    <a:moveTo>
                      <a:pt x="45" y="0"/>
                    </a:moveTo>
                    <a:lnTo>
                      <a:pt x="16" y="0"/>
                    </a:lnTo>
                    <a:lnTo>
                      <a:pt x="10" y="1"/>
                    </a:lnTo>
                    <a:lnTo>
                      <a:pt x="5" y="5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1" y="21"/>
                    </a:lnTo>
                    <a:lnTo>
                      <a:pt x="5" y="25"/>
                    </a:lnTo>
                    <a:lnTo>
                      <a:pt x="10" y="29"/>
                    </a:lnTo>
                    <a:lnTo>
                      <a:pt x="16" y="30"/>
                    </a:lnTo>
                    <a:lnTo>
                      <a:pt x="45" y="30"/>
                    </a:lnTo>
                    <a:lnTo>
                      <a:pt x="51" y="29"/>
                    </a:lnTo>
                    <a:lnTo>
                      <a:pt x="56" y="25"/>
                    </a:lnTo>
                    <a:lnTo>
                      <a:pt x="60" y="21"/>
                    </a:lnTo>
                    <a:lnTo>
                      <a:pt x="61" y="14"/>
                    </a:lnTo>
                    <a:lnTo>
                      <a:pt x="60" y="8"/>
                    </a:lnTo>
                    <a:lnTo>
                      <a:pt x="56" y="5"/>
                    </a:lnTo>
                    <a:lnTo>
                      <a:pt x="51" y="1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33">
                <a:extLst>
                  <a:ext uri="{FF2B5EF4-FFF2-40B4-BE49-F238E27FC236}">
                    <a16:creationId xmlns:a16="http://schemas.microsoft.com/office/drawing/2014/main" id="{811EE4F1-0A9C-41DB-9374-9119D05C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5038" y="877888"/>
                <a:ext cx="161925" cy="177800"/>
              </a:xfrm>
              <a:custGeom>
                <a:avLst/>
                <a:gdLst>
                  <a:gd name="T0" fmla="*/ 242 w 511"/>
                  <a:gd name="T1" fmla="*/ 1 h 556"/>
                  <a:gd name="T2" fmla="*/ 217 w 511"/>
                  <a:gd name="T3" fmla="*/ 3 h 556"/>
                  <a:gd name="T4" fmla="*/ 192 w 511"/>
                  <a:gd name="T5" fmla="*/ 8 h 556"/>
                  <a:gd name="T6" fmla="*/ 168 w 511"/>
                  <a:gd name="T7" fmla="*/ 15 h 556"/>
                  <a:gd name="T8" fmla="*/ 134 w 511"/>
                  <a:gd name="T9" fmla="*/ 31 h 556"/>
                  <a:gd name="T10" fmla="*/ 93 w 511"/>
                  <a:gd name="T11" fmla="*/ 58 h 556"/>
                  <a:gd name="T12" fmla="*/ 59 w 511"/>
                  <a:gd name="T13" fmla="*/ 94 h 556"/>
                  <a:gd name="T14" fmla="*/ 31 w 511"/>
                  <a:gd name="T15" fmla="*/ 134 h 556"/>
                  <a:gd name="T16" fmla="*/ 15 w 511"/>
                  <a:gd name="T17" fmla="*/ 168 h 556"/>
                  <a:gd name="T18" fmla="*/ 8 w 511"/>
                  <a:gd name="T19" fmla="*/ 191 h 556"/>
                  <a:gd name="T20" fmla="*/ 3 w 511"/>
                  <a:gd name="T21" fmla="*/ 217 h 556"/>
                  <a:gd name="T22" fmla="*/ 0 w 511"/>
                  <a:gd name="T23" fmla="*/ 243 h 556"/>
                  <a:gd name="T24" fmla="*/ 0 w 511"/>
                  <a:gd name="T25" fmla="*/ 277 h 556"/>
                  <a:gd name="T26" fmla="*/ 8 w 511"/>
                  <a:gd name="T27" fmla="*/ 317 h 556"/>
                  <a:gd name="T28" fmla="*/ 20 w 511"/>
                  <a:gd name="T29" fmla="*/ 355 h 556"/>
                  <a:gd name="T30" fmla="*/ 39 w 511"/>
                  <a:gd name="T31" fmla="*/ 392 h 556"/>
                  <a:gd name="T32" fmla="*/ 63 w 511"/>
                  <a:gd name="T33" fmla="*/ 423 h 556"/>
                  <a:gd name="T34" fmla="*/ 91 w 511"/>
                  <a:gd name="T35" fmla="*/ 451 h 556"/>
                  <a:gd name="T36" fmla="*/ 124 w 511"/>
                  <a:gd name="T37" fmla="*/ 475 h 556"/>
                  <a:gd name="T38" fmla="*/ 160 w 511"/>
                  <a:gd name="T39" fmla="*/ 493 h 556"/>
                  <a:gd name="T40" fmla="*/ 180 w 511"/>
                  <a:gd name="T41" fmla="*/ 542 h 556"/>
                  <a:gd name="T42" fmla="*/ 185 w 511"/>
                  <a:gd name="T43" fmla="*/ 552 h 556"/>
                  <a:gd name="T44" fmla="*/ 196 w 511"/>
                  <a:gd name="T45" fmla="*/ 556 h 556"/>
                  <a:gd name="T46" fmla="*/ 322 w 511"/>
                  <a:gd name="T47" fmla="*/ 555 h 556"/>
                  <a:gd name="T48" fmla="*/ 330 w 511"/>
                  <a:gd name="T49" fmla="*/ 547 h 556"/>
                  <a:gd name="T50" fmla="*/ 331 w 511"/>
                  <a:gd name="T51" fmla="*/ 500 h 556"/>
                  <a:gd name="T52" fmla="*/ 369 w 511"/>
                  <a:gd name="T53" fmla="*/ 484 h 556"/>
                  <a:gd name="T54" fmla="*/ 405 w 511"/>
                  <a:gd name="T55" fmla="*/ 464 h 556"/>
                  <a:gd name="T56" fmla="*/ 435 w 511"/>
                  <a:gd name="T57" fmla="*/ 438 h 556"/>
                  <a:gd name="T58" fmla="*/ 461 w 511"/>
                  <a:gd name="T59" fmla="*/ 407 h 556"/>
                  <a:gd name="T60" fmla="*/ 483 w 511"/>
                  <a:gd name="T61" fmla="*/ 373 h 556"/>
                  <a:gd name="T62" fmla="*/ 499 w 511"/>
                  <a:gd name="T63" fmla="*/ 337 h 556"/>
                  <a:gd name="T64" fmla="*/ 508 w 511"/>
                  <a:gd name="T65" fmla="*/ 298 h 556"/>
                  <a:gd name="T66" fmla="*/ 511 w 511"/>
                  <a:gd name="T67" fmla="*/ 256 h 556"/>
                  <a:gd name="T68" fmla="*/ 510 w 511"/>
                  <a:gd name="T69" fmla="*/ 229 h 556"/>
                  <a:gd name="T70" fmla="*/ 506 w 511"/>
                  <a:gd name="T71" fmla="*/ 205 h 556"/>
                  <a:gd name="T72" fmla="*/ 500 w 511"/>
                  <a:gd name="T73" fmla="*/ 179 h 556"/>
                  <a:gd name="T74" fmla="*/ 491 w 511"/>
                  <a:gd name="T75" fmla="*/ 156 h 556"/>
                  <a:gd name="T76" fmla="*/ 468 w 511"/>
                  <a:gd name="T77" fmla="*/ 113 h 556"/>
                  <a:gd name="T78" fmla="*/ 436 w 511"/>
                  <a:gd name="T79" fmla="*/ 75 h 556"/>
                  <a:gd name="T80" fmla="*/ 399 w 511"/>
                  <a:gd name="T81" fmla="*/ 44 h 556"/>
                  <a:gd name="T82" fmla="*/ 355 w 511"/>
                  <a:gd name="T83" fmla="*/ 20 h 556"/>
                  <a:gd name="T84" fmla="*/ 331 w 511"/>
                  <a:gd name="T85" fmla="*/ 12 h 556"/>
                  <a:gd name="T86" fmla="*/ 307 w 511"/>
                  <a:gd name="T87" fmla="*/ 6 h 556"/>
                  <a:gd name="T88" fmla="*/ 281 w 511"/>
                  <a:gd name="T89" fmla="*/ 1 h 556"/>
                  <a:gd name="T90" fmla="*/ 256 w 511"/>
                  <a:gd name="T91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1" h="556">
                    <a:moveTo>
                      <a:pt x="256" y="0"/>
                    </a:moveTo>
                    <a:lnTo>
                      <a:pt x="242" y="1"/>
                    </a:lnTo>
                    <a:lnTo>
                      <a:pt x="230" y="1"/>
                    </a:lnTo>
                    <a:lnTo>
                      <a:pt x="217" y="3"/>
                    </a:lnTo>
                    <a:lnTo>
                      <a:pt x="204" y="6"/>
                    </a:lnTo>
                    <a:lnTo>
                      <a:pt x="192" y="8"/>
                    </a:lnTo>
                    <a:lnTo>
                      <a:pt x="180" y="12"/>
                    </a:lnTo>
                    <a:lnTo>
                      <a:pt x="168" y="15"/>
                    </a:lnTo>
                    <a:lnTo>
                      <a:pt x="157" y="20"/>
                    </a:lnTo>
                    <a:lnTo>
                      <a:pt x="134" y="31"/>
                    </a:lnTo>
                    <a:lnTo>
                      <a:pt x="113" y="44"/>
                    </a:lnTo>
                    <a:lnTo>
                      <a:pt x="93" y="58"/>
                    </a:lnTo>
                    <a:lnTo>
                      <a:pt x="75" y="75"/>
                    </a:lnTo>
                    <a:lnTo>
                      <a:pt x="59" y="94"/>
                    </a:lnTo>
                    <a:lnTo>
                      <a:pt x="43" y="113"/>
                    </a:lnTo>
                    <a:lnTo>
                      <a:pt x="31" y="134"/>
                    </a:lnTo>
                    <a:lnTo>
                      <a:pt x="20" y="156"/>
                    </a:lnTo>
                    <a:lnTo>
                      <a:pt x="15" y="168"/>
                    </a:lnTo>
                    <a:lnTo>
                      <a:pt x="11" y="179"/>
                    </a:lnTo>
                    <a:lnTo>
                      <a:pt x="8" y="191"/>
                    </a:lnTo>
                    <a:lnTo>
                      <a:pt x="5" y="205"/>
                    </a:lnTo>
                    <a:lnTo>
                      <a:pt x="3" y="217"/>
                    </a:lnTo>
                    <a:lnTo>
                      <a:pt x="2" y="229"/>
                    </a:lnTo>
                    <a:lnTo>
                      <a:pt x="0" y="243"/>
                    </a:lnTo>
                    <a:lnTo>
                      <a:pt x="0" y="256"/>
                    </a:lnTo>
                    <a:lnTo>
                      <a:pt x="0" y="277"/>
                    </a:lnTo>
                    <a:lnTo>
                      <a:pt x="3" y="298"/>
                    </a:lnTo>
                    <a:lnTo>
                      <a:pt x="8" y="317"/>
                    </a:lnTo>
                    <a:lnTo>
                      <a:pt x="13" y="337"/>
                    </a:lnTo>
                    <a:lnTo>
                      <a:pt x="20" y="355"/>
                    </a:lnTo>
                    <a:lnTo>
                      <a:pt x="28" y="373"/>
                    </a:lnTo>
                    <a:lnTo>
                      <a:pt x="39" y="392"/>
                    </a:lnTo>
                    <a:lnTo>
                      <a:pt x="50" y="407"/>
                    </a:lnTo>
                    <a:lnTo>
                      <a:pt x="63" y="423"/>
                    </a:lnTo>
                    <a:lnTo>
                      <a:pt x="76" y="438"/>
                    </a:lnTo>
                    <a:lnTo>
                      <a:pt x="91" y="451"/>
                    </a:lnTo>
                    <a:lnTo>
                      <a:pt x="107" y="464"/>
                    </a:lnTo>
                    <a:lnTo>
                      <a:pt x="124" y="475"/>
                    </a:lnTo>
                    <a:lnTo>
                      <a:pt x="142" y="484"/>
                    </a:lnTo>
                    <a:lnTo>
                      <a:pt x="160" y="493"/>
                    </a:lnTo>
                    <a:lnTo>
                      <a:pt x="180" y="500"/>
                    </a:lnTo>
                    <a:lnTo>
                      <a:pt x="180" y="542"/>
                    </a:lnTo>
                    <a:lnTo>
                      <a:pt x="181" y="547"/>
                    </a:lnTo>
                    <a:lnTo>
                      <a:pt x="185" y="552"/>
                    </a:lnTo>
                    <a:lnTo>
                      <a:pt x="190" y="555"/>
                    </a:lnTo>
                    <a:lnTo>
                      <a:pt x="196" y="556"/>
                    </a:lnTo>
                    <a:lnTo>
                      <a:pt x="316" y="556"/>
                    </a:lnTo>
                    <a:lnTo>
                      <a:pt x="322" y="555"/>
                    </a:lnTo>
                    <a:lnTo>
                      <a:pt x="327" y="552"/>
                    </a:lnTo>
                    <a:lnTo>
                      <a:pt x="330" y="547"/>
                    </a:lnTo>
                    <a:lnTo>
                      <a:pt x="331" y="542"/>
                    </a:lnTo>
                    <a:lnTo>
                      <a:pt x="331" y="500"/>
                    </a:lnTo>
                    <a:lnTo>
                      <a:pt x="351" y="493"/>
                    </a:lnTo>
                    <a:lnTo>
                      <a:pt x="369" y="484"/>
                    </a:lnTo>
                    <a:lnTo>
                      <a:pt x="388" y="475"/>
                    </a:lnTo>
                    <a:lnTo>
                      <a:pt x="405" y="464"/>
                    </a:lnTo>
                    <a:lnTo>
                      <a:pt x="421" y="451"/>
                    </a:lnTo>
                    <a:lnTo>
                      <a:pt x="435" y="438"/>
                    </a:lnTo>
                    <a:lnTo>
                      <a:pt x="449" y="423"/>
                    </a:lnTo>
                    <a:lnTo>
                      <a:pt x="461" y="407"/>
                    </a:lnTo>
                    <a:lnTo>
                      <a:pt x="473" y="392"/>
                    </a:lnTo>
                    <a:lnTo>
                      <a:pt x="483" y="373"/>
                    </a:lnTo>
                    <a:lnTo>
                      <a:pt x="491" y="355"/>
                    </a:lnTo>
                    <a:lnTo>
                      <a:pt x="499" y="337"/>
                    </a:lnTo>
                    <a:lnTo>
                      <a:pt x="504" y="317"/>
                    </a:lnTo>
                    <a:lnTo>
                      <a:pt x="508" y="298"/>
                    </a:lnTo>
                    <a:lnTo>
                      <a:pt x="511" y="277"/>
                    </a:lnTo>
                    <a:lnTo>
                      <a:pt x="511" y="256"/>
                    </a:lnTo>
                    <a:lnTo>
                      <a:pt x="511" y="243"/>
                    </a:lnTo>
                    <a:lnTo>
                      <a:pt x="510" y="229"/>
                    </a:lnTo>
                    <a:lnTo>
                      <a:pt x="508" y="217"/>
                    </a:lnTo>
                    <a:lnTo>
                      <a:pt x="506" y="205"/>
                    </a:lnTo>
                    <a:lnTo>
                      <a:pt x="504" y="191"/>
                    </a:lnTo>
                    <a:lnTo>
                      <a:pt x="500" y="179"/>
                    </a:lnTo>
                    <a:lnTo>
                      <a:pt x="496" y="168"/>
                    </a:lnTo>
                    <a:lnTo>
                      <a:pt x="491" y="156"/>
                    </a:lnTo>
                    <a:lnTo>
                      <a:pt x="480" y="134"/>
                    </a:lnTo>
                    <a:lnTo>
                      <a:pt x="468" y="113"/>
                    </a:lnTo>
                    <a:lnTo>
                      <a:pt x="452" y="94"/>
                    </a:lnTo>
                    <a:lnTo>
                      <a:pt x="436" y="75"/>
                    </a:lnTo>
                    <a:lnTo>
                      <a:pt x="418" y="58"/>
                    </a:lnTo>
                    <a:lnTo>
                      <a:pt x="399" y="44"/>
                    </a:lnTo>
                    <a:lnTo>
                      <a:pt x="378" y="31"/>
                    </a:lnTo>
                    <a:lnTo>
                      <a:pt x="355" y="20"/>
                    </a:lnTo>
                    <a:lnTo>
                      <a:pt x="344" y="15"/>
                    </a:lnTo>
                    <a:lnTo>
                      <a:pt x="331" y="12"/>
                    </a:lnTo>
                    <a:lnTo>
                      <a:pt x="319" y="8"/>
                    </a:lnTo>
                    <a:lnTo>
                      <a:pt x="307" y="6"/>
                    </a:lnTo>
                    <a:lnTo>
                      <a:pt x="295" y="3"/>
                    </a:lnTo>
                    <a:lnTo>
                      <a:pt x="281" y="1"/>
                    </a:lnTo>
                    <a:lnTo>
                      <a:pt x="269" y="1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134">
                <a:extLst>
                  <a:ext uri="{FF2B5EF4-FFF2-40B4-BE49-F238E27FC236}">
                    <a16:creationId xmlns:a16="http://schemas.microsoft.com/office/drawing/2014/main" id="{C0E43264-DCCA-4C22-9092-CB0423699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949325"/>
                <a:ext cx="28575" cy="11113"/>
              </a:xfrm>
              <a:custGeom>
                <a:avLst/>
                <a:gdLst>
                  <a:gd name="T0" fmla="*/ 76 w 90"/>
                  <a:gd name="T1" fmla="*/ 0 h 31"/>
                  <a:gd name="T2" fmla="*/ 16 w 90"/>
                  <a:gd name="T3" fmla="*/ 0 h 31"/>
                  <a:gd name="T4" fmla="*/ 10 w 90"/>
                  <a:gd name="T5" fmla="*/ 2 h 31"/>
                  <a:gd name="T6" fmla="*/ 5 w 90"/>
                  <a:gd name="T7" fmla="*/ 5 h 31"/>
                  <a:gd name="T8" fmla="*/ 1 w 90"/>
                  <a:gd name="T9" fmla="*/ 10 h 31"/>
                  <a:gd name="T10" fmla="*/ 0 w 90"/>
                  <a:gd name="T11" fmla="*/ 15 h 31"/>
                  <a:gd name="T12" fmla="*/ 1 w 90"/>
                  <a:gd name="T13" fmla="*/ 21 h 31"/>
                  <a:gd name="T14" fmla="*/ 5 w 90"/>
                  <a:gd name="T15" fmla="*/ 26 h 31"/>
                  <a:gd name="T16" fmla="*/ 10 w 90"/>
                  <a:gd name="T17" fmla="*/ 30 h 31"/>
                  <a:gd name="T18" fmla="*/ 16 w 90"/>
                  <a:gd name="T19" fmla="*/ 31 h 31"/>
                  <a:gd name="T20" fmla="*/ 76 w 90"/>
                  <a:gd name="T21" fmla="*/ 31 h 31"/>
                  <a:gd name="T22" fmla="*/ 82 w 90"/>
                  <a:gd name="T23" fmla="*/ 30 h 31"/>
                  <a:gd name="T24" fmla="*/ 87 w 90"/>
                  <a:gd name="T25" fmla="*/ 26 h 31"/>
                  <a:gd name="T26" fmla="*/ 89 w 90"/>
                  <a:gd name="T27" fmla="*/ 21 h 31"/>
                  <a:gd name="T28" fmla="*/ 90 w 90"/>
                  <a:gd name="T29" fmla="*/ 15 h 31"/>
                  <a:gd name="T30" fmla="*/ 89 w 90"/>
                  <a:gd name="T31" fmla="*/ 10 h 31"/>
                  <a:gd name="T32" fmla="*/ 87 w 90"/>
                  <a:gd name="T33" fmla="*/ 5 h 31"/>
                  <a:gd name="T34" fmla="*/ 82 w 90"/>
                  <a:gd name="T35" fmla="*/ 2 h 31"/>
                  <a:gd name="T36" fmla="*/ 76 w 9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31">
                    <a:moveTo>
                      <a:pt x="7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10" y="30"/>
                    </a:lnTo>
                    <a:lnTo>
                      <a:pt x="16" y="31"/>
                    </a:lnTo>
                    <a:lnTo>
                      <a:pt x="76" y="31"/>
                    </a:lnTo>
                    <a:lnTo>
                      <a:pt x="82" y="30"/>
                    </a:lnTo>
                    <a:lnTo>
                      <a:pt x="87" y="26"/>
                    </a:lnTo>
                    <a:lnTo>
                      <a:pt x="89" y="21"/>
                    </a:lnTo>
                    <a:lnTo>
                      <a:pt x="90" y="15"/>
                    </a:lnTo>
                    <a:lnTo>
                      <a:pt x="89" y="10"/>
                    </a:lnTo>
                    <a:lnTo>
                      <a:pt x="87" y="5"/>
                    </a:lnTo>
                    <a:lnTo>
                      <a:pt x="82" y="2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135">
                <a:extLst>
                  <a:ext uri="{FF2B5EF4-FFF2-40B4-BE49-F238E27FC236}">
                    <a16:creationId xmlns:a16="http://schemas.microsoft.com/office/drawing/2014/main" id="{D75EBF82-4E0D-461E-8B4F-83183FE35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4400" y="863600"/>
                <a:ext cx="34925" cy="34925"/>
              </a:xfrm>
              <a:custGeom>
                <a:avLst/>
                <a:gdLst>
                  <a:gd name="T0" fmla="*/ 91 w 107"/>
                  <a:gd name="T1" fmla="*/ 107 h 107"/>
                  <a:gd name="T2" fmla="*/ 97 w 107"/>
                  <a:gd name="T3" fmla="*/ 105 h 107"/>
                  <a:gd name="T4" fmla="*/ 102 w 107"/>
                  <a:gd name="T5" fmla="*/ 102 h 107"/>
                  <a:gd name="T6" fmla="*/ 105 w 107"/>
                  <a:gd name="T7" fmla="*/ 97 h 107"/>
                  <a:gd name="T8" fmla="*/ 107 w 107"/>
                  <a:gd name="T9" fmla="*/ 91 h 107"/>
                  <a:gd name="T10" fmla="*/ 105 w 107"/>
                  <a:gd name="T11" fmla="*/ 86 h 107"/>
                  <a:gd name="T12" fmla="*/ 102 w 107"/>
                  <a:gd name="T13" fmla="*/ 81 h 107"/>
                  <a:gd name="T14" fmla="*/ 26 w 107"/>
                  <a:gd name="T15" fmla="*/ 5 h 107"/>
                  <a:gd name="T16" fmla="*/ 21 w 107"/>
                  <a:gd name="T17" fmla="*/ 2 h 107"/>
                  <a:gd name="T18" fmla="*/ 16 w 107"/>
                  <a:gd name="T19" fmla="*/ 0 h 107"/>
                  <a:gd name="T20" fmla="*/ 10 w 107"/>
                  <a:gd name="T21" fmla="*/ 2 h 107"/>
                  <a:gd name="T22" fmla="*/ 5 w 107"/>
                  <a:gd name="T23" fmla="*/ 5 h 107"/>
                  <a:gd name="T24" fmla="*/ 2 w 107"/>
                  <a:gd name="T25" fmla="*/ 10 h 107"/>
                  <a:gd name="T26" fmla="*/ 0 w 107"/>
                  <a:gd name="T27" fmla="*/ 16 h 107"/>
                  <a:gd name="T28" fmla="*/ 2 w 107"/>
                  <a:gd name="T29" fmla="*/ 21 h 107"/>
                  <a:gd name="T30" fmla="*/ 5 w 107"/>
                  <a:gd name="T31" fmla="*/ 26 h 107"/>
                  <a:gd name="T32" fmla="*/ 81 w 107"/>
                  <a:gd name="T33" fmla="*/ 102 h 107"/>
                  <a:gd name="T34" fmla="*/ 86 w 107"/>
                  <a:gd name="T35" fmla="*/ 105 h 107"/>
                  <a:gd name="T36" fmla="*/ 91 w 107"/>
                  <a:gd name="T3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07">
                    <a:moveTo>
                      <a:pt x="91" y="107"/>
                    </a:moveTo>
                    <a:lnTo>
                      <a:pt x="97" y="105"/>
                    </a:lnTo>
                    <a:lnTo>
                      <a:pt x="102" y="102"/>
                    </a:lnTo>
                    <a:lnTo>
                      <a:pt x="105" y="97"/>
                    </a:lnTo>
                    <a:lnTo>
                      <a:pt x="107" y="91"/>
                    </a:lnTo>
                    <a:lnTo>
                      <a:pt x="105" y="86"/>
                    </a:lnTo>
                    <a:lnTo>
                      <a:pt x="102" y="81"/>
                    </a:lnTo>
                    <a:lnTo>
                      <a:pt x="26" y="5"/>
                    </a:lnTo>
                    <a:lnTo>
                      <a:pt x="21" y="2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81" y="102"/>
                    </a:lnTo>
                    <a:lnTo>
                      <a:pt x="86" y="105"/>
                    </a:lnTo>
                    <a:lnTo>
                      <a:pt x="91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136">
                <a:extLst>
                  <a:ext uri="{FF2B5EF4-FFF2-40B4-BE49-F238E27FC236}">
                    <a16:creationId xmlns:a16="http://schemas.microsoft.com/office/drawing/2014/main" id="{0EE91DD2-AAF6-4ACB-92D2-621E5BE6C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1238" y="835025"/>
                <a:ext cx="9525" cy="28575"/>
              </a:xfrm>
              <a:custGeom>
                <a:avLst/>
                <a:gdLst>
                  <a:gd name="T0" fmla="*/ 15 w 29"/>
                  <a:gd name="T1" fmla="*/ 90 h 90"/>
                  <a:gd name="T2" fmla="*/ 21 w 29"/>
                  <a:gd name="T3" fmla="*/ 89 h 90"/>
                  <a:gd name="T4" fmla="*/ 26 w 29"/>
                  <a:gd name="T5" fmla="*/ 87 h 90"/>
                  <a:gd name="T6" fmla="*/ 28 w 29"/>
                  <a:gd name="T7" fmla="*/ 82 h 90"/>
                  <a:gd name="T8" fmla="*/ 29 w 29"/>
                  <a:gd name="T9" fmla="*/ 76 h 90"/>
                  <a:gd name="T10" fmla="*/ 29 w 29"/>
                  <a:gd name="T11" fmla="*/ 16 h 90"/>
                  <a:gd name="T12" fmla="*/ 28 w 29"/>
                  <a:gd name="T13" fmla="*/ 10 h 90"/>
                  <a:gd name="T14" fmla="*/ 26 w 29"/>
                  <a:gd name="T15" fmla="*/ 5 h 90"/>
                  <a:gd name="T16" fmla="*/ 21 w 29"/>
                  <a:gd name="T17" fmla="*/ 1 h 90"/>
                  <a:gd name="T18" fmla="*/ 15 w 29"/>
                  <a:gd name="T19" fmla="*/ 0 h 90"/>
                  <a:gd name="T20" fmla="*/ 9 w 29"/>
                  <a:gd name="T21" fmla="*/ 1 h 90"/>
                  <a:gd name="T22" fmla="*/ 4 w 29"/>
                  <a:gd name="T23" fmla="*/ 5 h 90"/>
                  <a:gd name="T24" fmla="*/ 1 w 29"/>
                  <a:gd name="T25" fmla="*/ 10 h 90"/>
                  <a:gd name="T26" fmla="*/ 0 w 29"/>
                  <a:gd name="T27" fmla="*/ 16 h 90"/>
                  <a:gd name="T28" fmla="*/ 0 w 29"/>
                  <a:gd name="T29" fmla="*/ 76 h 90"/>
                  <a:gd name="T30" fmla="*/ 1 w 29"/>
                  <a:gd name="T31" fmla="*/ 82 h 90"/>
                  <a:gd name="T32" fmla="*/ 4 w 29"/>
                  <a:gd name="T33" fmla="*/ 87 h 90"/>
                  <a:gd name="T34" fmla="*/ 9 w 29"/>
                  <a:gd name="T35" fmla="*/ 89 h 90"/>
                  <a:gd name="T36" fmla="*/ 15 w 29"/>
                  <a:gd name="T3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90">
                    <a:moveTo>
                      <a:pt x="15" y="90"/>
                    </a:moveTo>
                    <a:lnTo>
                      <a:pt x="21" y="89"/>
                    </a:lnTo>
                    <a:lnTo>
                      <a:pt x="26" y="87"/>
                    </a:lnTo>
                    <a:lnTo>
                      <a:pt x="28" y="82"/>
                    </a:lnTo>
                    <a:lnTo>
                      <a:pt x="29" y="76"/>
                    </a:lnTo>
                    <a:lnTo>
                      <a:pt x="29" y="16"/>
                    </a:lnTo>
                    <a:lnTo>
                      <a:pt x="28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0" y="76"/>
                    </a:lnTo>
                    <a:lnTo>
                      <a:pt x="1" y="82"/>
                    </a:lnTo>
                    <a:lnTo>
                      <a:pt x="4" y="87"/>
                    </a:lnTo>
                    <a:lnTo>
                      <a:pt x="9" y="89"/>
                    </a:lnTo>
                    <a:lnTo>
                      <a:pt x="15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137">
                <a:extLst>
                  <a:ext uri="{FF2B5EF4-FFF2-40B4-BE49-F238E27FC236}">
                    <a16:creationId xmlns:a16="http://schemas.microsoft.com/office/drawing/2014/main" id="{2FE3447A-9861-4C4C-9E45-8142F1DE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2675" y="863600"/>
                <a:ext cx="33338" cy="34925"/>
              </a:xfrm>
              <a:custGeom>
                <a:avLst/>
                <a:gdLst>
                  <a:gd name="T0" fmla="*/ 101 w 106"/>
                  <a:gd name="T1" fmla="*/ 5 h 107"/>
                  <a:gd name="T2" fmla="*/ 96 w 106"/>
                  <a:gd name="T3" fmla="*/ 2 h 107"/>
                  <a:gd name="T4" fmla="*/ 90 w 106"/>
                  <a:gd name="T5" fmla="*/ 0 h 107"/>
                  <a:gd name="T6" fmla="*/ 85 w 106"/>
                  <a:gd name="T7" fmla="*/ 2 h 107"/>
                  <a:gd name="T8" fmla="*/ 80 w 106"/>
                  <a:gd name="T9" fmla="*/ 5 h 107"/>
                  <a:gd name="T10" fmla="*/ 5 w 106"/>
                  <a:gd name="T11" fmla="*/ 80 h 107"/>
                  <a:gd name="T12" fmla="*/ 1 w 106"/>
                  <a:gd name="T13" fmla="*/ 86 h 107"/>
                  <a:gd name="T14" fmla="*/ 0 w 106"/>
                  <a:gd name="T15" fmla="*/ 91 h 107"/>
                  <a:gd name="T16" fmla="*/ 1 w 106"/>
                  <a:gd name="T17" fmla="*/ 97 h 107"/>
                  <a:gd name="T18" fmla="*/ 5 w 106"/>
                  <a:gd name="T19" fmla="*/ 102 h 107"/>
                  <a:gd name="T20" fmla="*/ 10 w 106"/>
                  <a:gd name="T21" fmla="*/ 105 h 107"/>
                  <a:gd name="T22" fmla="*/ 16 w 106"/>
                  <a:gd name="T23" fmla="*/ 107 h 107"/>
                  <a:gd name="T24" fmla="*/ 21 w 106"/>
                  <a:gd name="T25" fmla="*/ 105 h 107"/>
                  <a:gd name="T26" fmla="*/ 25 w 106"/>
                  <a:gd name="T27" fmla="*/ 102 h 107"/>
                  <a:gd name="T28" fmla="*/ 101 w 106"/>
                  <a:gd name="T29" fmla="*/ 26 h 107"/>
                  <a:gd name="T30" fmla="*/ 105 w 106"/>
                  <a:gd name="T31" fmla="*/ 21 h 107"/>
                  <a:gd name="T32" fmla="*/ 106 w 106"/>
                  <a:gd name="T33" fmla="*/ 16 h 107"/>
                  <a:gd name="T34" fmla="*/ 105 w 106"/>
                  <a:gd name="T35" fmla="*/ 10 h 107"/>
                  <a:gd name="T36" fmla="*/ 101 w 106"/>
                  <a:gd name="T37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" h="107">
                    <a:moveTo>
                      <a:pt x="101" y="5"/>
                    </a:moveTo>
                    <a:lnTo>
                      <a:pt x="96" y="2"/>
                    </a:lnTo>
                    <a:lnTo>
                      <a:pt x="90" y="0"/>
                    </a:lnTo>
                    <a:lnTo>
                      <a:pt x="85" y="2"/>
                    </a:lnTo>
                    <a:lnTo>
                      <a:pt x="80" y="5"/>
                    </a:lnTo>
                    <a:lnTo>
                      <a:pt x="5" y="80"/>
                    </a:lnTo>
                    <a:lnTo>
                      <a:pt x="1" y="86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5" y="102"/>
                    </a:lnTo>
                    <a:lnTo>
                      <a:pt x="10" y="105"/>
                    </a:lnTo>
                    <a:lnTo>
                      <a:pt x="16" y="107"/>
                    </a:lnTo>
                    <a:lnTo>
                      <a:pt x="21" y="105"/>
                    </a:lnTo>
                    <a:lnTo>
                      <a:pt x="25" y="102"/>
                    </a:lnTo>
                    <a:lnTo>
                      <a:pt x="101" y="26"/>
                    </a:lnTo>
                    <a:lnTo>
                      <a:pt x="105" y="21"/>
                    </a:lnTo>
                    <a:lnTo>
                      <a:pt x="106" y="16"/>
                    </a:lnTo>
                    <a:lnTo>
                      <a:pt x="105" y="10"/>
                    </a:ln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138">
                <a:extLst>
                  <a:ext uri="{FF2B5EF4-FFF2-40B4-BE49-F238E27FC236}">
                    <a16:creationId xmlns:a16="http://schemas.microsoft.com/office/drawing/2014/main" id="{C094A5EF-D2FA-44E0-995B-B526D4D11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6013" y="949325"/>
                <a:ext cx="28575" cy="11113"/>
              </a:xfrm>
              <a:custGeom>
                <a:avLst/>
                <a:gdLst>
                  <a:gd name="T0" fmla="*/ 75 w 90"/>
                  <a:gd name="T1" fmla="*/ 0 h 31"/>
                  <a:gd name="T2" fmla="*/ 15 w 90"/>
                  <a:gd name="T3" fmla="*/ 0 h 31"/>
                  <a:gd name="T4" fmla="*/ 9 w 90"/>
                  <a:gd name="T5" fmla="*/ 2 h 31"/>
                  <a:gd name="T6" fmla="*/ 4 w 90"/>
                  <a:gd name="T7" fmla="*/ 5 h 31"/>
                  <a:gd name="T8" fmla="*/ 1 w 90"/>
                  <a:gd name="T9" fmla="*/ 10 h 31"/>
                  <a:gd name="T10" fmla="*/ 0 w 90"/>
                  <a:gd name="T11" fmla="*/ 15 h 31"/>
                  <a:gd name="T12" fmla="*/ 1 w 90"/>
                  <a:gd name="T13" fmla="*/ 21 h 31"/>
                  <a:gd name="T14" fmla="*/ 4 w 90"/>
                  <a:gd name="T15" fmla="*/ 26 h 31"/>
                  <a:gd name="T16" fmla="*/ 9 w 90"/>
                  <a:gd name="T17" fmla="*/ 30 h 31"/>
                  <a:gd name="T18" fmla="*/ 15 w 90"/>
                  <a:gd name="T19" fmla="*/ 31 h 31"/>
                  <a:gd name="T20" fmla="*/ 75 w 90"/>
                  <a:gd name="T21" fmla="*/ 31 h 31"/>
                  <a:gd name="T22" fmla="*/ 81 w 90"/>
                  <a:gd name="T23" fmla="*/ 30 h 31"/>
                  <a:gd name="T24" fmla="*/ 86 w 90"/>
                  <a:gd name="T25" fmla="*/ 26 h 31"/>
                  <a:gd name="T26" fmla="*/ 89 w 90"/>
                  <a:gd name="T27" fmla="*/ 21 h 31"/>
                  <a:gd name="T28" fmla="*/ 90 w 90"/>
                  <a:gd name="T29" fmla="*/ 15 h 31"/>
                  <a:gd name="T30" fmla="*/ 89 w 90"/>
                  <a:gd name="T31" fmla="*/ 10 h 31"/>
                  <a:gd name="T32" fmla="*/ 86 w 90"/>
                  <a:gd name="T33" fmla="*/ 5 h 31"/>
                  <a:gd name="T34" fmla="*/ 81 w 90"/>
                  <a:gd name="T35" fmla="*/ 2 h 31"/>
                  <a:gd name="T36" fmla="*/ 75 w 9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31">
                    <a:moveTo>
                      <a:pt x="7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75" y="31"/>
                    </a:lnTo>
                    <a:lnTo>
                      <a:pt x="81" y="30"/>
                    </a:lnTo>
                    <a:lnTo>
                      <a:pt x="86" y="26"/>
                    </a:lnTo>
                    <a:lnTo>
                      <a:pt x="89" y="21"/>
                    </a:lnTo>
                    <a:lnTo>
                      <a:pt x="90" y="15"/>
                    </a:lnTo>
                    <a:lnTo>
                      <a:pt x="89" y="10"/>
                    </a:lnTo>
                    <a:lnTo>
                      <a:pt x="86" y="5"/>
                    </a:lnTo>
                    <a:lnTo>
                      <a:pt x="81" y="2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BE1FC2-E5F4-4B4A-B02B-37B4AD797D34}"/>
                </a:ext>
              </a:extLst>
            </p:cNvPr>
            <p:cNvSpPr/>
            <p:nvPr/>
          </p:nvSpPr>
          <p:spPr>
            <a:xfrm>
              <a:off x="8065523" y="5755835"/>
              <a:ext cx="1158295" cy="29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>
                  <a:solidFill>
                    <a:schemeClr val="bg1"/>
                  </a:solidFill>
                  <a:latin typeface="Lucida Sans" panose="020B0602030504020204" pitchFamily="34" charset="0"/>
                  <a:cs typeface="Lato" panose="020F0502020204030203" pitchFamily="34" charset="0"/>
                </a:rPr>
                <a:t>Prototype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47E8F02-5B9A-4ACE-949A-990B0BF9CA9C}"/>
                </a:ext>
              </a:extLst>
            </p:cNvPr>
            <p:cNvSpPr/>
            <p:nvPr/>
          </p:nvSpPr>
          <p:spPr>
            <a:xfrm>
              <a:off x="5741436" y="3910258"/>
              <a:ext cx="1158295" cy="29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b="1">
                  <a:solidFill>
                    <a:schemeClr val="bg1"/>
                  </a:solidFill>
                  <a:latin typeface="Lucida Sans" panose="020B0602030504020204" pitchFamily="34" charset="0"/>
                  <a:cs typeface="Lato" panose="020F0502020204030203" pitchFamily="34" charset="0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0346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8F5F205-0241-45A4-9083-7D6EA7EE4302}"/>
              </a:ext>
            </a:extLst>
          </p:cNvPr>
          <p:cNvSpPr/>
          <p:nvPr/>
        </p:nvSpPr>
        <p:spPr>
          <a:xfrm>
            <a:off x="-3" y="19741"/>
            <a:ext cx="1251972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359967-57E0-41B2-85F2-B26F0EA5D378}"/>
              </a:ext>
            </a:extLst>
          </p:cNvPr>
          <p:cNvSpPr/>
          <p:nvPr/>
        </p:nvSpPr>
        <p:spPr>
          <a:xfrm flipV="1">
            <a:off x="0" y="-14"/>
            <a:ext cx="4151087" cy="3532058"/>
          </a:xfrm>
          <a:prstGeom prst="rect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alpha val="79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FB93BD-E405-40D8-B0BB-1BFFF6DD4F30}"/>
              </a:ext>
            </a:extLst>
          </p:cNvPr>
          <p:cNvSpPr/>
          <p:nvPr/>
        </p:nvSpPr>
        <p:spPr>
          <a:xfrm flipH="1" flipV="1">
            <a:off x="-3" y="-14"/>
            <a:ext cx="4151089" cy="44327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477A0-7F74-4688-9C25-8A04C0CA9D5B}"/>
              </a:ext>
            </a:extLst>
          </p:cNvPr>
          <p:cNvSpPr/>
          <p:nvPr/>
        </p:nvSpPr>
        <p:spPr>
          <a:xfrm>
            <a:off x="5879205" y="2297659"/>
            <a:ext cx="1666836" cy="3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b="1">
                <a:solidFill>
                  <a:srgbClr val="CC5C87"/>
                </a:solidFill>
                <a:latin typeface="Lucida Sans" panose="020B0602030504020204" pitchFamily="34" charset="0"/>
                <a:cs typeface="Lato" panose="020F0502020204030203" pitchFamily="34" charset="0"/>
              </a:rPr>
              <a:t>Motivation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098D7A-1F77-4174-8DAC-65116A1CD646}"/>
              </a:ext>
            </a:extLst>
          </p:cNvPr>
          <p:cNvSpPr/>
          <p:nvPr/>
        </p:nvSpPr>
        <p:spPr>
          <a:xfrm>
            <a:off x="3292110" y="2676061"/>
            <a:ext cx="4879431" cy="843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 Dictionary app that allows user to search for a term returns definition, pronunciation and a new word of the day.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689C37-D132-4024-8223-F53FC3606865}"/>
              </a:ext>
            </a:extLst>
          </p:cNvPr>
          <p:cNvSpPr/>
          <p:nvPr/>
        </p:nvSpPr>
        <p:spPr>
          <a:xfrm>
            <a:off x="9549554" y="2253985"/>
            <a:ext cx="1666836" cy="3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b="1">
                <a:solidFill>
                  <a:srgbClr val="CC5C87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Concept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ED4778-FE3E-4669-BCE0-A856A23DE1D2}"/>
              </a:ext>
            </a:extLst>
          </p:cNvPr>
          <p:cNvSpPr/>
          <p:nvPr/>
        </p:nvSpPr>
        <p:spPr>
          <a:xfrm>
            <a:off x="8772572" y="2617906"/>
            <a:ext cx="2691079" cy="136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Provides more learning than bargained for! For those that are  avid learners and looking to “hear the word pronounced correctly”.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FA3386-10AE-4F7A-AD0A-0B4407CAA12E}"/>
              </a:ext>
            </a:extLst>
          </p:cNvPr>
          <p:cNvSpPr/>
          <p:nvPr/>
        </p:nvSpPr>
        <p:spPr>
          <a:xfrm flipV="1">
            <a:off x="2011466" y="3967209"/>
            <a:ext cx="1280183" cy="1280161"/>
          </a:xfrm>
          <a:prstGeom prst="ellipse">
            <a:avLst/>
          </a:prstGeom>
          <a:gradFill>
            <a:gsLst>
              <a:gs pos="37000">
                <a:srgbClr val="CC5C87"/>
              </a:gs>
              <a:gs pos="100000">
                <a:schemeClr val="accent4"/>
              </a:gs>
              <a:gs pos="76000">
                <a:srgbClr val="FF5D37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F0C1CD-2861-4483-9E7D-84C800BB6731}"/>
              </a:ext>
            </a:extLst>
          </p:cNvPr>
          <p:cNvSpPr/>
          <p:nvPr/>
        </p:nvSpPr>
        <p:spPr>
          <a:xfrm flipH="1" flipV="1">
            <a:off x="10452026" y="510728"/>
            <a:ext cx="1131230" cy="113123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16E64-240B-4DA2-834C-EBE2A418DA09}"/>
              </a:ext>
            </a:extLst>
          </p:cNvPr>
          <p:cNvSpPr txBox="1"/>
          <p:nvPr/>
        </p:nvSpPr>
        <p:spPr>
          <a:xfrm>
            <a:off x="5043150" y="938163"/>
            <a:ext cx="6100553" cy="1113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indent="0" algn="r" defTabSz="713232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>
                <a:solidFill>
                  <a:schemeClr val="tx2"/>
                </a:solidFill>
                <a:latin typeface="Modern No. 20" panose="02070704070505020303" pitchFamily="18" charset="0"/>
              </a:rPr>
              <a:t>Ideate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730E18E-C310-4FE7-B8F0-788C4BA16F22}"/>
              </a:ext>
            </a:extLst>
          </p:cNvPr>
          <p:cNvGrpSpPr/>
          <p:nvPr/>
        </p:nvGrpSpPr>
        <p:grpSpPr>
          <a:xfrm>
            <a:off x="10565230" y="6429971"/>
            <a:ext cx="1172063" cy="265457"/>
            <a:chOff x="10496650" y="6390215"/>
            <a:chExt cx="1172063" cy="26545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6553EDB-15D3-49E0-9CD3-85850A0B4E1E}"/>
                </a:ext>
              </a:extLst>
            </p:cNvPr>
            <p:cNvSpPr txBox="1"/>
            <p:nvPr/>
          </p:nvSpPr>
          <p:spPr>
            <a:xfrm>
              <a:off x="10496650" y="6401756"/>
              <a:ext cx="9386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strike="noStrike" spc="600">
                  <a:solidFill>
                    <a:schemeClr val="tx2"/>
                  </a:solidFill>
                  <a:latin typeface="Lucida Sans" panose="020B0602030504020204" pitchFamily="34" charset="0"/>
                  <a:ea typeface="Roboto Condensed" panose="02000000000000000000" pitchFamily="2" charset="0"/>
                  <a:cs typeface="Poppins Light" panose="00000400000000000000" pitchFamily="2" charset="0"/>
                </a:rPr>
                <a:t>Page</a:t>
              </a:r>
              <a:endParaRPr lang="id-ID" sz="1000" strike="noStrike" spc="600">
                <a:solidFill>
                  <a:schemeClr val="tx2"/>
                </a:solidFill>
                <a:latin typeface="Lucida Sans" panose="020B0602030504020204" pitchFamily="34" charset="0"/>
                <a:ea typeface="Roboto Condensed" panose="020000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27D1B1B-9039-48F8-A662-70EE66D8BAF2}"/>
                </a:ext>
              </a:extLst>
            </p:cNvPr>
            <p:cNvSpPr txBox="1"/>
            <p:nvPr/>
          </p:nvSpPr>
          <p:spPr>
            <a:xfrm flipH="1">
              <a:off x="11147810" y="6390215"/>
              <a:ext cx="520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60E2A6B-A809-4840-BF14-8648BC0BDF87}" type="slidenum">
                <a:rPr lang="id-ID" sz="1000" i="0" smtClean="0">
                  <a:solidFill>
                    <a:schemeClr val="tx2"/>
                  </a:solidFill>
                  <a:latin typeface="Lucida Sans" panose="020B0602030504020204" pitchFamily="34" charset="0"/>
                  <a:ea typeface="Open Sans" panose="020B0606030504020204" pitchFamily="34" charset="0"/>
                  <a:cs typeface="Poppins Light" panose="00000400000000000000" pitchFamily="2" charset="0"/>
                </a:rPr>
                <a:pPr algn="ctr"/>
                <a:t>3</a:t>
              </a:fld>
              <a:endParaRPr lang="id-ID" sz="1000" i="0">
                <a:solidFill>
                  <a:schemeClr val="tx2"/>
                </a:solidFill>
                <a:latin typeface="Lucida Sans" panose="020B0602030504020204" pitchFamily="34" charset="0"/>
                <a:ea typeface="Open Sans" panose="020B0606030504020204" pitchFamily="34" charset="0"/>
                <a:cs typeface="Poppins Light" panose="00000400000000000000" pitchFamily="2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FD87E-5232-45B0-BE81-E8DCDE68AD26}"/>
              </a:ext>
            </a:extLst>
          </p:cNvPr>
          <p:cNvSpPr/>
          <p:nvPr/>
        </p:nvSpPr>
        <p:spPr>
          <a:xfrm>
            <a:off x="5809095" y="3935506"/>
            <a:ext cx="1666836" cy="3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b="1">
                <a:solidFill>
                  <a:srgbClr val="CC5C87"/>
                </a:solidFill>
                <a:latin typeface="Lucida Sans" panose="020B0602030504020204" pitchFamily="34" charset="0"/>
                <a:cs typeface="Lato" panose="020F0502020204030203" pitchFamily="34" charset="0"/>
              </a:rPr>
              <a:t>Process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2D97C0-676F-4516-B27E-67E2C1264120}"/>
              </a:ext>
            </a:extLst>
          </p:cNvPr>
          <p:cNvSpPr/>
          <p:nvPr/>
        </p:nvSpPr>
        <p:spPr>
          <a:xfrm>
            <a:off x="3369379" y="4533726"/>
            <a:ext cx="4879431" cy="1101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Decisions, Planning and branching from the start..  Worked in agile fashion with quick review process on code and integration to overcome merge conflicts.</a:t>
            </a:r>
          </a:p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Challenges &amp; Successes?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F39AF0-17ED-4BD7-8C96-E93CFB26DECE}"/>
              </a:ext>
            </a:extLst>
          </p:cNvPr>
          <p:cNvSpPr/>
          <p:nvPr/>
        </p:nvSpPr>
        <p:spPr>
          <a:xfrm>
            <a:off x="9166933" y="4001537"/>
            <a:ext cx="2451259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b="1">
                <a:solidFill>
                  <a:srgbClr val="CC5C87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Enhancements</a:t>
            </a:r>
          </a:p>
          <a:p>
            <a:pPr algn="r">
              <a:lnSpc>
                <a:spcPct val="120000"/>
              </a:lnSpc>
            </a:pPr>
            <a:endParaRPr lang="en-US" sz="1400" b="1">
              <a:solidFill>
                <a:srgbClr val="CC5C87"/>
              </a:solidFill>
              <a:latin typeface="Lucida Sans" panose="020B0602030504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7C3370-FB8B-4A04-B39B-FB32C5C65A1F}"/>
              </a:ext>
            </a:extLst>
          </p:cNvPr>
          <p:cNvSpPr/>
          <p:nvPr/>
        </p:nvSpPr>
        <p:spPr>
          <a:xfrm>
            <a:off x="8527774" y="4505316"/>
            <a:ext cx="3055482" cy="584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Pronunciation</a:t>
            </a:r>
            <a:r>
              <a:rPr lang="id-ID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d-ID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id-ID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</a:t>
            </a:r>
          </a:p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Translation to various languages</a:t>
            </a:r>
          </a:p>
        </p:txBody>
      </p:sp>
    </p:spTree>
    <p:extLst>
      <p:ext uri="{BB962C8B-B14F-4D97-AF65-F5344CB8AC3E}">
        <p14:creationId xmlns:p14="http://schemas.microsoft.com/office/powerpoint/2010/main" val="21530965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A9065A-B051-4C79-967D-018F52CECA48}"/>
              </a:ext>
            </a:extLst>
          </p:cNvPr>
          <p:cNvSpPr/>
          <p:nvPr/>
        </p:nvSpPr>
        <p:spPr>
          <a:xfrm>
            <a:off x="0" y="0"/>
            <a:ext cx="12192000" cy="6884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7BB815-0DAD-428A-8EA1-EF8073A55351}"/>
              </a:ext>
            </a:extLst>
          </p:cNvPr>
          <p:cNvSpPr/>
          <p:nvPr/>
        </p:nvSpPr>
        <p:spPr>
          <a:xfrm>
            <a:off x="1473344" y="3260353"/>
            <a:ext cx="9576651" cy="2992083"/>
          </a:xfrm>
          <a:prstGeom prst="rect">
            <a:avLst/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accent1">
                  <a:lumMod val="20000"/>
                  <a:lumOff val="80000"/>
                  <a:alpha val="13000"/>
                </a:schemeClr>
              </a:gs>
              <a:gs pos="30000">
                <a:schemeClr val="bg1">
                  <a:alpha val="20000"/>
                </a:schemeClr>
              </a:gs>
            </a:gsLst>
            <a:lin ang="5400000" scaled="0"/>
          </a:gradFill>
          <a:ln w="6350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/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B0DC90-D861-4A19-A09D-9AE7139088BC}"/>
              </a:ext>
            </a:extLst>
          </p:cNvPr>
          <p:cNvSpPr/>
          <p:nvPr/>
        </p:nvSpPr>
        <p:spPr>
          <a:xfrm>
            <a:off x="3446915" y="1624063"/>
            <a:ext cx="8021050" cy="413592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400865-E873-4666-AC52-41477945F9CD}"/>
              </a:ext>
            </a:extLst>
          </p:cNvPr>
          <p:cNvGrpSpPr/>
          <p:nvPr/>
        </p:nvGrpSpPr>
        <p:grpSpPr>
          <a:xfrm>
            <a:off x="3864881" y="3378965"/>
            <a:ext cx="7322562" cy="1854973"/>
            <a:chOff x="1708900" y="3309074"/>
            <a:chExt cx="7322562" cy="185497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605C54E-291C-4048-9EDA-39F267640CFC}"/>
                </a:ext>
              </a:extLst>
            </p:cNvPr>
            <p:cNvGrpSpPr/>
            <p:nvPr/>
          </p:nvGrpSpPr>
          <p:grpSpPr>
            <a:xfrm>
              <a:off x="1708900" y="3316705"/>
              <a:ext cx="4768932" cy="1847342"/>
              <a:chOff x="2286416" y="3429000"/>
              <a:chExt cx="4768932" cy="184734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CB091AD-19B2-426D-98EC-1EF7CB259535}"/>
                  </a:ext>
                </a:extLst>
              </p:cNvPr>
              <p:cNvGrpSpPr/>
              <p:nvPr/>
            </p:nvGrpSpPr>
            <p:grpSpPr>
              <a:xfrm>
                <a:off x="2495966" y="3429000"/>
                <a:ext cx="1066800" cy="1066800"/>
                <a:chOff x="6502173" y="3968750"/>
                <a:chExt cx="1066800" cy="1066800"/>
              </a:xfrm>
            </p:grpSpPr>
            <p:sp>
              <p:nvSpPr>
                <p:cNvPr id="70" name="Circle: Hollow 69">
                  <a:extLst>
                    <a:ext uri="{FF2B5EF4-FFF2-40B4-BE49-F238E27FC236}">
                      <a16:creationId xmlns:a16="http://schemas.microsoft.com/office/drawing/2014/main" id="{22FFEC88-A5F3-4B42-8025-B132053E04EA}"/>
                    </a:ext>
                  </a:extLst>
                </p:cNvPr>
                <p:cNvSpPr/>
                <p:nvPr/>
              </p:nvSpPr>
              <p:spPr>
                <a:xfrm>
                  <a:off x="6502173" y="3968750"/>
                  <a:ext cx="1066800" cy="1066800"/>
                </a:xfrm>
                <a:prstGeom prst="donut">
                  <a:avLst>
                    <a:gd name="adj" fmla="val 12410"/>
                  </a:avLst>
                </a:prstGeom>
                <a:solidFill>
                  <a:schemeClr val="bg1">
                    <a:alpha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Block Arc 71">
                  <a:extLst>
                    <a:ext uri="{FF2B5EF4-FFF2-40B4-BE49-F238E27FC236}">
                      <a16:creationId xmlns:a16="http://schemas.microsoft.com/office/drawing/2014/main" id="{2641BA21-B558-4E96-AA65-76200E582511}"/>
                    </a:ext>
                  </a:extLst>
                </p:cNvPr>
                <p:cNvSpPr/>
                <p:nvPr/>
              </p:nvSpPr>
              <p:spPr>
                <a:xfrm rot="5400000" flipH="1">
                  <a:off x="6502173" y="3968750"/>
                  <a:ext cx="1066800" cy="1066800"/>
                </a:xfrm>
                <a:prstGeom prst="blockArc">
                  <a:avLst>
                    <a:gd name="adj1" fmla="val 16107165"/>
                    <a:gd name="adj2" fmla="val 83041"/>
                    <a:gd name="adj3" fmla="val 12011"/>
                  </a:avLst>
                </a:prstGeom>
                <a:gradFill>
                  <a:gsLst>
                    <a:gs pos="37000">
                      <a:srgbClr val="CC5C87"/>
                    </a:gs>
                    <a:gs pos="100000">
                      <a:schemeClr val="accent4"/>
                    </a:gs>
                    <a:gs pos="76000">
                      <a:srgbClr val="FF5D37"/>
                    </a:gs>
                  </a:gsLst>
                  <a:lin ang="27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825500" dist="241300" dir="8100000" algn="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lang="en-GB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8F1973E-02FB-4CCE-BCB2-9413792EF8DB}"/>
                    </a:ext>
                  </a:extLst>
                </p:cNvPr>
                <p:cNvSpPr/>
                <p:nvPr/>
              </p:nvSpPr>
              <p:spPr>
                <a:xfrm>
                  <a:off x="6591388" y="4057965"/>
                  <a:ext cx="888370" cy="888370"/>
                </a:xfrm>
                <a:prstGeom prst="ellipse">
                  <a:avLst/>
                </a:prstGeom>
                <a:solidFill>
                  <a:srgbClr val="3F4E63"/>
                </a:solidFill>
                <a:ln>
                  <a:noFill/>
                </a:ln>
                <a:effectLst>
                  <a:outerShdw blurRad="190500" sx="90000" sy="90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7B72F60-69AC-477E-B22D-514EF736B6C4}"/>
                  </a:ext>
                </a:extLst>
              </p:cNvPr>
              <p:cNvSpPr/>
              <p:nvPr/>
            </p:nvSpPr>
            <p:spPr>
              <a:xfrm>
                <a:off x="2286416" y="4653928"/>
                <a:ext cx="1485900" cy="622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14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Lucida Sans" panose="020B0602030504020204" pitchFamily="34" charset="0"/>
                    <a:cs typeface="Poppins Light" panose="00000400000000000000" pitchFamily="2" charset="0"/>
                  </a:rPr>
                  <a:t>HTML</a:t>
                </a:r>
              </a:p>
              <a:p>
                <a:pPr algn="ctr">
                  <a:lnSpc>
                    <a:spcPct val="130000"/>
                  </a:lnSpc>
                </a:pPr>
                <a:endParaRPr lang="en-GB" sz="14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Lucida Sans" panose="020B0602030504020204" pitchFamily="34" charset="0"/>
                  <a:cs typeface="Poppins Light" panose="00000400000000000000" pitchFamily="2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ADC73D-254C-4199-B9E8-95703FBEFE44}"/>
                  </a:ext>
                </a:extLst>
              </p:cNvPr>
              <p:cNvSpPr txBox="1"/>
              <p:nvPr/>
            </p:nvSpPr>
            <p:spPr>
              <a:xfrm>
                <a:off x="2738260" y="3784697"/>
                <a:ext cx="582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C5C87"/>
                    </a:solidFill>
                    <a:latin typeface="Lucida Sans" panose="020B0602030504020204" pitchFamily="34" charset="0"/>
                  </a:rPr>
                  <a:t>30</a:t>
                </a:r>
                <a:r>
                  <a:rPr lang="en-GB" baseline="300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Lucida Sans" panose="020B0602030504020204" pitchFamily="34" charset="0"/>
                    <a:cs typeface="Poppins SemiBold" panose="00000700000000000000" pitchFamily="2" charset="0"/>
                  </a:rPr>
                  <a:t>%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150E18E-389E-4A16-A9BB-23FFEDF02460}"/>
                  </a:ext>
                </a:extLst>
              </p:cNvPr>
              <p:cNvGrpSpPr/>
              <p:nvPr/>
            </p:nvGrpSpPr>
            <p:grpSpPr>
              <a:xfrm>
                <a:off x="4137482" y="3429000"/>
                <a:ext cx="1066800" cy="1066800"/>
                <a:chOff x="6502173" y="3968750"/>
                <a:chExt cx="1066800" cy="1066800"/>
              </a:xfrm>
            </p:grpSpPr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BC87CF7A-9C09-4DEB-9BE9-6A24B7521CBB}"/>
                    </a:ext>
                  </a:extLst>
                </p:cNvPr>
                <p:cNvSpPr/>
                <p:nvPr/>
              </p:nvSpPr>
              <p:spPr>
                <a:xfrm>
                  <a:off x="6502173" y="3968750"/>
                  <a:ext cx="1066800" cy="1066800"/>
                </a:xfrm>
                <a:prstGeom prst="donut">
                  <a:avLst>
                    <a:gd name="adj" fmla="val 12410"/>
                  </a:avLst>
                </a:prstGeom>
                <a:solidFill>
                  <a:schemeClr val="bg1">
                    <a:alpha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Block Arc 66">
                  <a:extLst>
                    <a:ext uri="{FF2B5EF4-FFF2-40B4-BE49-F238E27FC236}">
                      <a16:creationId xmlns:a16="http://schemas.microsoft.com/office/drawing/2014/main" id="{8D96854F-F3CB-4FBC-B249-832A5FC054D7}"/>
                    </a:ext>
                  </a:extLst>
                </p:cNvPr>
                <p:cNvSpPr/>
                <p:nvPr/>
              </p:nvSpPr>
              <p:spPr>
                <a:xfrm rot="5400000" flipH="1">
                  <a:off x="6502173" y="3968750"/>
                  <a:ext cx="1066800" cy="1066800"/>
                </a:xfrm>
                <a:prstGeom prst="blockArc">
                  <a:avLst>
                    <a:gd name="adj1" fmla="val 6592260"/>
                    <a:gd name="adj2" fmla="val 83041"/>
                    <a:gd name="adj3" fmla="val 12011"/>
                  </a:avLst>
                </a:prstGeom>
                <a:gradFill>
                  <a:gsLst>
                    <a:gs pos="37000">
                      <a:srgbClr val="CC5C87"/>
                    </a:gs>
                    <a:gs pos="100000">
                      <a:schemeClr val="accent4"/>
                    </a:gs>
                    <a:gs pos="76000">
                      <a:srgbClr val="FF5D37"/>
                    </a:gs>
                  </a:gsLst>
                  <a:lin ang="27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825500" dist="241300" dir="8100000" algn="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lang="en-GB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0593E20-C1BB-4A58-8BEB-D23E5590C4A2}"/>
                    </a:ext>
                  </a:extLst>
                </p:cNvPr>
                <p:cNvSpPr/>
                <p:nvPr/>
              </p:nvSpPr>
              <p:spPr>
                <a:xfrm>
                  <a:off x="6591388" y="4057965"/>
                  <a:ext cx="888370" cy="888370"/>
                </a:xfrm>
                <a:prstGeom prst="ellipse">
                  <a:avLst/>
                </a:prstGeom>
                <a:solidFill>
                  <a:srgbClr val="3F4E63"/>
                </a:solidFill>
                <a:ln>
                  <a:noFill/>
                </a:ln>
                <a:effectLst>
                  <a:outerShdw blurRad="190500" sx="90000" sy="90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26F815-2F36-4C8F-9CC1-B235C6DD6D4C}"/>
                  </a:ext>
                </a:extLst>
              </p:cNvPr>
              <p:cNvSpPr/>
              <p:nvPr/>
            </p:nvSpPr>
            <p:spPr>
              <a:xfrm>
                <a:off x="3927932" y="4653928"/>
                <a:ext cx="1485900" cy="622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GB" sz="14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Lucida Sans" panose="020B0602030504020204" pitchFamily="34" charset="0"/>
                    <a:cs typeface="Poppins Light" panose="00000400000000000000" pitchFamily="2" charset="0"/>
                  </a:rPr>
                  <a:t>JavaScript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GB" sz="14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Lucida Sans" panose="020B0602030504020204" pitchFamily="34" charset="0"/>
                    <a:cs typeface="Poppins Light" panose="00000400000000000000" pitchFamily="2" charset="0"/>
                  </a:rPr>
                  <a:t>Modal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06DFB0F-E699-4815-8E35-E548AFB13B25}"/>
                  </a:ext>
                </a:extLst>
              </p:cNvPr>
              <p:cNvSpPr txBox="1"/>
              <p:nvPr/>
            </p:nvSpPr>
            <p:spPr>
              <a:xfrm>
                <a:off x="4379776" y="3784697"/>
                <a:ext cx="582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C5C87"/>
                    </a:solidFill>
                    <a:latin typeface="Lucida Sans" panose="020B0602030504020204" pitchFamily="34" charset="0"/>
                  </a:rPr>
                  <a:t>45</a:t>
                </a:r>
                <a:r>
                  <a:rPr lang="en-GB" baseline="300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Lucida Sans" panose="020B0602030504020204" pitchFamily="34" charset="0"/>
                  </a:rPr>
                  <a:t>%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BE584A5-10B8-4F1B-AF26-64B765FF0849}"/>
                  </a:ext>
                </a:extLst>
              </p:cNvPr>
              <p:cNvGrpSpPr/>
              <p:nvPr/>
            </p:nvGrpSpPr>
            <p:grpSpPr>
              <a:xfrm>
                <a:off x="5778998" y="3429000"/>
                <a:ext cx="1066800" cy="1066800"/>
                <a:chOff x="6502173" y="3968750"/>
                <a:chExt cx="1066800" cy="1066800"/>
              </a:xfrm>
            </p:grpSpPr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8E72FF10-D625-4AFF-8398-A90EAEF461D9}"/>
                    </a:ext>
                  </a:extLst>
                </p:cNvPr>
                <p:cNvSpPr/>
                <p:nvPr/>
              </p:nvSpPr>
              <p:spPr>
                <a:xfrm>
                  <a:off x="6502173" y="3968750"/>
                  <a:ext cx="1066800" cy="1066800"/>
                </a:xfrm>
                <a:prstGeom prst="donut">
                  <a:avLst>
                    <a:gd name="adj" fmla="val 12410"/>
                  </a:avLst>
                </a:prstGeom>
                <a:solidFill>
                  <a:schemeClr val="bg1">
                    <a:alpha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Block Arc 63">
                  <a:extLst>
                    <a:ext uri="{FF2B5EF4-FFF2-40B4-BE49-F238E27FC236}">
                      <a16:creationId xmlns:a16="http://schemas.microsoft.com/office/drawing/2014/main" id="{8A875618-B140-4F3C-8D9C-AC759B8056CE}"/>
                    </a:ext>
                  </a:extLst>
                </p:cNvPr>
                <p:cNvSpPr/>
                <p:nvPr/>
              </p:nvSpPr>
              <p:spPr>
                <a:xfrm rot="5400000" flipH="1">
                  <a:off x="6502173" y="3968750"/>
                  <a:ext cx="1066800" cy="1066800"/>
                </a:xfrm>
                <a:prstGeom prst="blockArc">
                  <a:avLst>
                    <a:gd name="adj1" fmla="val 10656119"/>
                    <a:gd name="adj2" fmla="val 83041"/>
                    <a:gd name="adj3" fmla="val 12011"/>
                  </a:avLst>
                </a:prstGeom>
                <a:gradFill>
                  <a:gsLst>
                    <a:gs pos="37000">
                      <a:srgbClr val="CC5C87"/>
                    </a:gs>
                    <a:gs pos="100000">
                      <a:schemeClr val="accent4"/>
                    </a:gs>
                    <a:gs pos="76000">
                      <a:srgbClr val="FF5D37"/>
                    </a:gs>
                  </a:gsLst>
                  <a:lin ang="27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825500" dist="241300" dir="8100000" algn="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lang="en-GB" kern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6290575-7CE8-4C52-A568-3B219E42BB36}"/>
                    </a:ext>
                  </a:extLst>
                </p:cNvPr>
                <p:cNvSpPr/>
                <p:nvPr/>
              </p:nvSpPr>
              <p:spPr>
                <a:xfrm>
                  <a:off x="6591388" y="4057965"/>
                  <a:ext cx="888370" cy="888370"/>
                </a:xfrm>
                <a:prstGeom prst="ellipse">
                  <a:avLst/>
                </a:prstGeom>
                <a:solidFill>
                  <a:srgbClr val="3F4E63"/>
                </a:solidFill>
                <a:ln>
                  <a:noFill/>
                </a:ln>
                <a:effectLst>
                  <a:outerShdw blurRad="190500" sx="90000" sy="90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2B667FC-C2CB-41E3-A912-FCA2D9853495}"/>
                  </a:ext>
                </a:extLst>
              </p:cNvPr>
              <p:cNvSpPr/>
              <p:nvPr/>
            </p:nvSpPr>
            <p:spPr>
              <a:xfrm>
                <a:off x="5569448" y="4653928"/>
                <a:ext cx="1485900" cy="622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GB" sz="14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Lucida Sans" panose="020B0602030504020204" pitchFamily="34" charset="0"/>
                    <a:cs typeface="Poppins Light" panose="00000400000000000000" pitchFamily="2" charset="0"/>
                  </a:rPr>
                  <a:t>CSS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GB" sz="14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Lucida Sans" panose="020B0602030504020204" pitchFamily="34" charset="0"/>
                    <a:cs typeface="Poppins Light" panose="00000400000000000000" pitchFamily="2" charset="0"/>
                  </a:rPr>
                  <a:t>Bootstrap?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D61EA4-F7E8-4559-B9E9-30C3E3F141B4}"/>
                  </a:ext>
                </a:extLst>
              </p:cNvPr>
              <p:cNvSpPr txBox="1"/>
              <p:nvPr/>
            </p:nvSpPr>
            <p:spPr>
              <a:xfrm>
                <a:off x="6021291" y="3784697"/>
                <a:ext cx="582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C5C87"/>
                    </a:solidFill>
                    <a:latin typeface="Lucida Sans" panose="020B0602030504020204" pitchFamily="34" charset="0"/>
                  </a:rPr>
                  <a:t>25</a:t>
                </a:r>
                <a:r>
                  <a:rPr lang="en-GB" baseline="300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Lucida Sans" panose="020B0602030504020204" pitchFamily="34" charset="0"/>
                  </a:rPr>
                  <a:t>%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4C75CBA-2BDF-4DDB-907C-553D4CFB703B}"/>
                </a:ext>
              </a:extLst>
            </p:cNvPr>
            <p:cNvGrpSpPr/>
            <p:nvPr/>
          </p:nvGrpSpPr>
          <p:grpSpPr>
            <a:xfrm>
              <a:off x="6832095" y="3309074"/>
              <a:ext cx="2199367" cy="1513790"/>
              <a:chOff x="6473415" y="3271996"/>
              <a:chExt cx="2199367" cy="151379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574240-DBA8-4747-BC72-25210914A65C}"/>
                  </a:ext>
                </a:extLst>
              </p:cNvPr>
              <p:cNvSpPr/>
              <p:nvPr/>
            </p:nvSpPr>
            <p:spPr>
              <a:xfrm>
                <a:off x="6484318" y="3603218"/>
                <a:ext cx="2051016" cy="1182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4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Lucida Sans" panose="020B0602030504020204" pitchFamily="34" charset="0"/>
                    <a:cs typeface="Poppins Light" panose="00000400000000000000" pitchFamily="2" charset="0"/>
                  </a:rPr>
                  <a:t>Collaboration, Teamwork, Communication and rework! </a:t>
                </a:r>
                <a:endParaRPr lang="en-GB" sz="14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Lucida Sans" panose="020B0602030504020204" pitchFamily="34" charset="0"/>
                  <a:cs typeface="Poppins Light" panose="00000400000000000000" pitchFamily="2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CA3914-58BE-406E-9043-BC71AA9C2859}"/>
                  </a:ext>
                </a:extLst>
              </p:cNvPr>
              <p:cNvSpPr txBox="1"/>
              <p:nvPr/>
            </p:nvSpPr>
            <p:spPr>
              <a:xfrm>
                <a:off x="6473415" y="3271996"/>
                <a:ext cx="21993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13232">
                  <a:defRPr/>
                </a:pPr>
                <a:r>
                  <a:rPr lang="en-US" sz="1400" b="1">
                    <a:solidFill>
                      <a:srgbClr val="CC5C87"/>
                    </a:solidFill>
                    <a:latin typeface="Lucida Sans" panose="020B0602030504020204" pitchFamily="34" charset="0"/>
                  </a:rPr>
                  <a:t>EFFECTIVE PROCESS</a:t>
                </a:r>
                <a:endParaRPr lang="en-GB" sz="1400" b="1">
                  <a:solidFill>
                    <a:srgbClr val="CC5C87"/>
                  </a:solidFill>
                  <a:latin typeface="Lucida Sans" panose="020B0602030504020204" pitchFamily="34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8F64C7-5059-4223-9464-CB76FFCC8AA6}"/>
              </a:ext>
            </a:extLst>
          </p:cNvPr>
          <p:cNvGrpSpPr/>
          <p:nvPr/>
        </p:nvGrpSpPr>
        <p:grpSpPr>
          <a:xfrm>
            <a:off x="10565230" y="6429971"/>
            <a:ext cx="1172063" cy="265457"/>
            <a:chOff x="10496650" y="6390215"/>
            <a:chExt cx="1172063" cy="2654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13DF3-B763-44B7-B326-35E9FB1ABCA2}"/>
                </a:ext>
              </a:extLst>
            </p:cNvPr>
            <p:cNvSpPr txBox="1"/>
            <p:nvPr/>
          </p:nvSpPr>
          <p:spPr>
            <a:xfrm>
              <a:off x="10496650" y="6401756"/>
              <a:ext cx="9386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strike="noStrike" spc="600">
                  <a:solidFill>
                    <a:schemeClr val="bg1"/>
                  </a:solidFill>
                  <a:latin typeface="Lucida Sans" panose="020B0602030504020204" pitchFamily="34" charset="0"/>
                  <a:ea typeface="Roboto Condensed" panose="02000000000000000000" pitchFamily="2" charset="0"/>
                  <a:cs typeface="Poppins Light" panose="00000400000000000000" pitchFamily="2" charset="0"/>
                </a:rPr>
                <a:t>Page</a:t>
              </a:r>
              <a:endParaRPr lang="id-ID" sz="1000" strike="noStrike" spc="600">
                <a:solidFill>
                  <a:schemeClr val="bg1"/>
                </a:solidFill>
                <a:latin typeface="Lucida Sans" panose="020B0602030504020204" pitchFamily="34" charset="0"/>
                <a:ea typeface="Roboto Condensed" panose="020000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6B7945-A300-4B08-95AA-37A1B8741658}"/>
                </a:ext>
              </a:extLst>
            </p:cNvPr>
            <p:cNvSpPr txBox="1"/>
            <p:nvPr/>
          </p:nvSpPr>
          <p:spPr>
            <a:xfrm flipH="1">
              <a:off x="11147810" y="6390215"/>
              <a:ext cx="520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60E2A6B-A809-4840-BF14-8648BC0BDF87}" type="slidenum">
                <a:rPr lang="id-ID" sz="1000" i="0" smtClean="0">
                  <a:solidFill>
                    <a:schemeClr val="bg1"/>
                  </a:solidFill>
                  <a:latin typeface="Lucida Sans" panose="020B0602030504020204" pitchFamily="34" charset="0"/>
                  <a:ea typeface="Open Sans" panose="020B0606030504020204" pitchFamily="34" charset="0"/>
                  <a:cs typeface="Poppins Light" panose="00000400000000000000" pitchFamily="2" charset="0"/>
                </a:rPr>
                <a:pPr algn="ctr"/>
                <a:t>4</a:t>
              </a:fld>
              <a:endParaRPr lang="id-ID" sz="1000" i="0">
                <a:solidFill>
                  <a:schemeClr val="bg1"/>
                </a:solidFill>
                <a:latin typeface="Lucida Sans" panose="020B0602030504020204" pitchFamily="34" charset="0"/>
                <a:ea typeface="Open Sans" panose="020B0606030504020204" pitchFamily="34" charset="0"/>
                <a:cs typeface="Poppins Light" panose="00000400000000000000" pitchFamily="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FA2229-ADC1-4ADF-A680-4D599F7C74C8}"/>
              </a:ext>
            </a:extLst>
          </p:cNvPr>
          <p:cNvSpPr txBox="1"/>
          <p:nvPr/>
        </p:nvSpPr>
        <p:spPr>
          <a:xfrm>
            <a:off x="609418" y="495052"/>
            <a:ext cx="6848022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defTabSz="71323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effectLst>
                  <a:outerShdw blurRad="508000" dist="114300" dir="9300000" sx="101000" sy="101000" algn="tl" rotWithShape="0">
                    <a:schemeClr val="accent1">
                      <a:lumMod val="50000"/>
                      <a:alpha val="50000"/>
                    </a:schemeClr>
                  </a:outerShdw>
                </a:effectLst>
                <a:latin typeface="Montserrat" panose="02000505000000020004" pitchFamily="2" charset="0"/>
              </a:defRPr>
            </a:lvl1pPr>
          </a:lstStyle>
          <a:p>
            <a:pPr algn="l">
              <a:lnSpc>
                <a:spcPts val="12000"/>
              </a:lnSpc>
            </a:pPr>
            <a:r>
              <a:rPr lang="en-US" sz="11500">
                <a:latin typeface="Modern No. 20" panose="02070704070505020303" pitchFamily="18" charset="0"/>
              </a:rPr>
              <a:t>Built Using</a:t>
            </a:r>
            <a:endParaRPr lang="en-US" sz="11500" baseline="3000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862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98CF47-F22C-43A3-B6CA-913BB64E042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3FFEE7-2357-4876-9BBA-A80C377A4719}"/>
              </a:ext>
            </a:extLst>
          </p:cNvPr>
          <p:cNvSpPr/>
          <p:nvPr/>
        </p:nvSpPr>
        <p:spPr>
          <a:xfrm>
            <a:off x="581025" y="2486025"/>
            <a:ext cx="11982450" cy="3705225"/>
          </a:xfrm>
          <a:prstGeom prst="roundRect">
            <a:avLst>
              <a:gd name="adj" fmla="val 5450"/>
            </a:avLst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851E0-DC08-4E8F-9F9D-62858B8CF2F0}"/>
              </a:ext>
            </a:extLst>
          </p:cNvPr>
          <p:cNvSpPr/>
          <p:nvPr/>
        </p:nvSpPr>
        <p:spPr>
          <a:xfrm>
            <a:off x="507725" y="985213"/>
            <a:ext cx="10250586" cy="118795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defTabSz="713232">
              <a:lnSpc>
                <a:spcPct val="80000"/>
              </a:lnSpc>
            </a:pPr>
            <a:r>
              <a:rPr lang="en-US" sz="9600" spc="300">
                <a:solidFill>
                  <a:srgbClr val="3F4E63"/>
                </a:solidFill>
                <a:latin typeface="Modern No. 20" panose="02070704070505020303" pitchFamily="18" charset="0"/>
              </a:rPr>
              <a:t>Prototype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8A96F-DC50-4273-B600-7913F662123E}"/>
              </a:ext>
            </a:extLst>
          </p:cNvPr>
          <p:cNvSpPr txBox="1"/>
          <p:nvPr/>
        </p:nvSpPr>
        <p:spPr>
          <a:xfrm>
            <a:off x="507725" y="536582"/>
            <a:ext cx="4659431" cy="358496"/>
          </a:xfrm>
          <a:prstGeom prst="rect">
            <a:avLst/>
          </a:prstGeom>
        </p:spPr>
        <p:txBody>
          <a:bodyPr wrap="square" lIns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 b="1">
                <a:solidFill>
                  <a:srgbClr val="CC5C87"/>
                </a:solidFill>
                <a:latin typeface="Lucida Sans" panose="020B0602030504020204" pitchFamily="34" charset="0"/>
                <a:cs typeface="Lato" panose="020F0502020204030203" pitchFamily="34" charset="0"/>
              </a:defRPr>
            </a:lvl1pPr>
          </a:lstStyle>
          <a:p>
            <a:r>
              <a:rPr lang="en-US" sz="1600" b="0"/>
              <a:t>Design Thinking Process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276201-6359-4146-8149-C3012FF0BCB0}"/>
              </a:ext>
            </a:extLst>
          </p:cNvPr>
          <p:cNvSpPr/>
          <p:nvPr/>
        </p:nvSpPr>
        <p:spPr>
          <a:xfrm flipV="1">
            <a:off x="9100043" y="883597"/>
            <a:ext cx="2727462" cy="272741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BAD579-E0FB-49CA-81CE-E3DD1EBE68A6}"/>
              </a:ext>
            </a:extLst>
          </p:cNvPr>
          <p:cNvSpPr/>
          <p:nvPr/>
        </p:nvSpPr>
        <p:spPr>
          <a:xfrm flipV="1">
            <a:off x="-296726" y="5717905"/>
            <a:ext cx="1451530" cy="1451505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B5B9B2-03DB-43E7-AE57-32F56E0FF432}"/>
              </a:ext>
            </a:extLst>
          </p:cNvPr>
          <p:cNvSpPr/>
          <p:nvPr/>
        </p:nvSpPr>
        <p:spPr>
          <a:xfrm flipV="1">
            <a:off x="9725355" y="4068314"/>
            <a:ext cx="3279272" cy="3279214"/>
          </a:xfrm>
          <a:prstGeom prst="ellipse">
            <a:avLst/>
          </a:prstGeom>
          <a:gradFill>
            <a:gsLst>
              <a:gs pos="37000">
                <a:srgbClr val="CC5C87"/>
              </a:gs>
              <a:gs pos="100000">
                <a:schemeClr val="accent4"/>
              </a:gs>
              <a:gs pos="76000">
                <a:srgbClr val="FF5D37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0FFC3E-7DC6-4A5A-846A-5CB1ED4F3E18}"/>
              </a:ext>
            </a:extLst>
          </p:cNvPr>
          <p:cNvGrpSpPr/>
          <p:nvPr/>
        </p:nvGrpSpPr>
        <p:grpSpPr>
          <a:xfrm>
            <a:off x="10565230" y="6429971"/>
            <a:ext cx="1172063" cy="265457"/>
            <a:chOff x="10496650" y="6390215"/>
            <a:chExt cx="1172063" cy="2654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2C731D-580D-4E04-939E-CC2F39EF50B0}"/>
                </a:ext>
              </a:extLst>
            </p:cNvPr>
            <p:cNvSpPr txBox="1"/>
            <p:nvPr/>
          </p:nvSpPr>
          <p:spPr>
            <a:xfrm>
              <a:off x="10496650" y="6401756"/>
              <a:ext cx="9386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strike="noStrike" spc="600">
                  <a:solidFill>
                    <a:schemeClr val="bg1"/>
                  </a:solidFill>
                  <a:latin typeface="Lucida Sans" panose="020B0602030504020204" pitchFamily="34" charset="0"/>
                  <a:ea typeface="Roboto Condensed" panose="02000000000000000000" pitchFamily="2" charset="0"/>
                  <a:cs typeface="Poppins Light" panose="00000400000000000000" pitchFamily="2" charset="0"/>
                </a:rPr>
                <a:t>Page</a:t>
              </a:r>
              <a:endParaRPr lang="id-ID" sz="1000" strike="noStrike" spc="600">
                <a:solidFill>
                  <a:schemeClr val="bg1"/>
                </a:solidFill>
                <a:latin typeface="Lucida Sans" panose="020B0602030504020204" pitchFamily="34" charset="0"/>
                <a:ea typeface="Roboto Condensed" panose="020000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039082-3690-4C5B-BCCA-78CA79A0125C}"/>
                </a:ext>
              </a:extLst>
            </p:cNvPr>
            <p:cNvSpPr txBox="1"/>
            <p:nvPr/>
          </p:nvSpPr>
          <p:spPr>
            <a:xfrm flipH="1">
              <a:off x="11147810" y="6390215"/>
              <a:ext cx="520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60E2A6B-A809-4840-BF14-8648BC0BDF87}" type="slidenum">
                <a:rPr lang="id-ID" sz="1000" i="0" smtClean="0">
                  <a:solidFill>
                    <a:schemeClr val="bg1"/>
                  </a:solidFill>
                  <a:latin typeface="Lucida Sans" panose="020B0602030504020204" pitchFamily="34" charset="0"/>
                  <a:ea typeface="Open Sans" panose="020B0606030504020204" pitchFamily="34" charset="0"/>
                  <a:cs typeface="Poppins Light" panose="00000400000000000000" pitchFamily="2" charset="0"/>
                </a:rPr>
                <a:pPr algn="ctr"/>
                <a:t>5</a:t>
              </a:fld>
              <a:endParaRPr lang="id-ID" sz="1000" i="0">
                <a:solidFill>
                  <a:schemeClr val="bg1"/>
                </a:solidFill>
                <a:latin typeface="Lucida Sans" panose="020B0602030504020204" pitchFamily="34" charset="0"/>
                <a:ea typeface="Open Sans" panose="020B0606030504020204" pitchFamily="34" charset="0"/>
                <a:cs typeface="Poppins Light" panose="00000400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134CB8-D7BC-41BB-9FC7-72F14009C605}"/>
              </a:ext>
            </a:extLst>
          </p:cNvPr>
          <p:cNvGrpSpPr/>
          <p:nvPr/>
        </p:nvGrpSpPr>
        <p:grpSpPr>
          <a:xfrm>
            <a:off x="973351" y="2892087"/>
            <a:ext cx="6753531" cy="2031325"/>
            <a:chOff x="765313" y="2784366"/>
            <a:chExt cx="6753531" cy="20313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8038F1-369B-403F-A9BE-52390E8EAA10}"/>
                </a:ext>
              </a:extLst>
            </p:cNvPr>
            <p:cNvSpPr txBox="1"/>
            <p:nvPr/>
          </p:nvSpPr>
          <p:spPr>
            <a:xfrm>
              <a:off x="765313" y="2784366"/>
              <a:ext cx="315197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Sans" panose="020B0602030504020204" pitchFamily="34" charset="0"/>
                </a:rPr>
                <a:t>Search for a word returns word, definition and pronunciation..</a:t>
              </a:r>
            </a:p>
            <a:p>
              <a:endParaRPr 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endParaRPr>
            </a:p>
            <a:p>
              <a:r>
                <a:rPr lang="en-US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Sans" panose="020B0602030504020204" pitchFamily="34" charset="0"/>
                </a:rPr>
                <a:t>Built using 2 API’s through JavaScript, HTML, CSS and Bootstrap and </a:t>
              </a:r>
              <a:r>
                <a:rPr lang="en-US" sz="140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Sans" panose="020B0602030504020204" pitchFamily="34" charset="0"/>
                </a:rPr>
                <a:t>momentJS</a:t>
              </a:r>
              <a:r>
                <a:rPr lang="en-US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Sans" panose="020B0602030504020204" pitchFamily="34" charset="0"/>
                </a:rPr>
                <a:t>.</a:t>
              </a:r>
            </a:p>
            <a:p>
              <a:endParaRPr 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endParaRPr>
            </a:p>
            <a:p>
              <a:r>
                <a:rPr lang="en-US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Sans" panose="020B0602030504020204" pitchFamily="34" charset="0"/>
                </a:rPr>
                <a:t>Last 5 searches populates into card on right side of page.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8BF585-8FCE-4D5B-8EB4-603B9913D2FA}"/>
                </a:ext>
              </a:extLst>
            </p:cNvPr>
            <p:cNvSpPr txBox="1"/>
            <p:nvPr/>
          </p:nvSpPr>
          <p:spPr>
            <a:xfrm>
              <a:off x="4366866" y="2784366"/>
              <a:ext cx="3151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Sans" panose="020B0602030504020204" pitchFamily="34" charset="0"/>
                </a:rPr>
                <a:t>Reserved for Demo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3968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AE23E9-0D94-42EE-BA6F-670A242FAA10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E06DFE-8B96-4CDE-9EBD-B4A62CFB29C6}"/>
              </a:ext>
            </a:extLst>
          </p:cNvPr>
          <p:cNvSpPr/>
          <p:nvPr/>
        </p:nvSpPr>
        <p:spPr>
          <a:xfrm>
            <a:off x="2306826" y="552793"/>
            <a:ext cx="6261651" cy="98995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defTabSz="713232">
              <a:lnSpc>
                <a:spcPct val="80000"/>
              </a:lnSpc>
            </a:pPr>
            <a:r>
              <a:rPr lang="en-US" sz="8000" spc="300">
                <a:solidFill>
                  <a:srgbClr val="3F4E63"/>
                </a:solidFill>
                <a:latin typeface="Modern No. 20" panose="02070704070505020303" pitchFamily="18" charset="0"/>
              </a:rPr>
              <a:t>Summary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960CBD-5013-4EA1-B71C-DEFA27B1C45A}"/>
              </a:ext>
            </a:extLst>
          </p:cNvPr>
          <p:cNvSpPr/>
          <p:nvPr/>
        </p:nvSpPr>
        <p:spPr>
          <a:xfrm>
            <a:off x="3514830" y="1982683"/>
            <a:ext cx="3582435" cy="581364"/>
          </a:xfrm>
          <a:prstGeom prst="roundRect">
            <a:avLst>
              <a:gd name="adj" fmla="val 50000"/>
            </a:avLst>
          </a:prstGeom>
          <a:solidFill>
            <a:srgbClr val="3F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BD4CF4-2E39-4165-BAB8-AF85691B8801}"/>
              </a:ext>
            </a:extLst>
          </p:cNvPr>
          <p:cNvSpPr/>
          <p:nvPr/>
        </p:nvSpPr>
        <p:spPr>
          <a:xfrm>
            <a:off x="3558254" y="2891685"/>
            <a:ext cx="5118918" cy="581364"/>
          </a:xfrm>
          <a:prstGeom prst="roundRect">
            <a:avLst>
              <a:gd name="adj" fmla="val 50000"/>
            </a:avLst>
          </a:prstGeom>
          <a:solidFill>
            <a:srgbClr val="3F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5CEB5-2089-4BF1-B010-0F14A34914B8}"/>
              </a:ext>
            </a:extLst>
          </p:cNvPr>
          <p:cNvSpPr/>
          <p:nvPr/>
        </p:nvSpPr>
        <p:spPr>
          <a:xfrm>
            <a:off x="3558254" y="3849297"/>
            <a:ext cx="3552811" cy="581364"/>
          </a:xfrm>
          <a:prstGeom prst="roundRect">
            <a:avLst>
              <a:gd name="adj" fmla="val 50000"/>
            </a:avLst>
          </a:prstGeom>
          <a:solidFill>
            <a:srgbClr val="3F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F870ED-88EE-4144-B342-2FB4CB117581}"/>
              </a:ext>
            </a:extLst>
          </p:cNvPr>
          <p:cNvSpPr/>
          <p:nvPr/>
        </p:nvSpPr>
        <p:spPr>
          <a:xfrm>
            <a:off x="6781384" y="1839740"/>
            <a:ext cx="854435" cy="854435"/>
          </a:xfrm>
          <a:prstGeom prst="ellipse">
            <a:avLst/>
          </a:prstGeom>
          <a:gradFill>
            <a:gsLst>
              <a:gs pos="37000">
                <a:srgbClr val="CC5C87"/>
              </a:gs>
              <a:gs pos="100000">
                <a:schemeClr val="accent4"/>
              </a:gs>
              <a:gs pos="76000">
                <a:srgbClr val="FF5D37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C8BF2E3-0AE9-4256-B595-AAE8FDFB4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2068" y="2028277"/>
            <a:ext cx="413066" cy="4130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072B11F-4909-4FDF-BC2B-5E9229CB5F9F}"/>
              </a:ext>
            </a:extLst>
          </p:cNvPr>
          <p:cNvGrpSpPr/>
          <p:nvPr/>
        </p:nvGrpSpPr>
        <p:grpSpPr>
          <a:xfrm>
            <a:off x="8318885" y="2797712"/>
            <a:ext cx="854435" cy="854435"/>
            <a:chOff x="8114498" y="4229813"/>
            <a:chExt cx="854435" cy="85443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14045B-7000-4CEF-9F58-762B72E85E13}"/>
                </a:ext>
              </a:extLst>
            </p:cNvPr>
            <p:cNvSpPr/>
            <p:nvPr/>
          </p:nvSpPr>
          <p:spPr>
            <a:xfrm>
              <a:off x="8114498" y="4229813"/>
              <a:ext cx="854435" cy="854435"/>
            </a:xfrm>
            <a:prstGeom prst="ellipse">
              <a:avLst/>
            </a:prstGeom>
            <a:gradFill>
              <a:gsLst>
                <a:gs pos="37000">
                  <a:srgbClr val="CC5C87"/>
                </a:gs>
                <a:gs pos="100000">
                  <a:schemeClr val="accent4"/>
                </a:gs>
                <a:gs pos="76000">
                  <a:srgbClr val="FF5D37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381000" dist="25400" dir="4680000" sx="109000" sy="109000" algn="t" rotWithShape="0">
                <a:srgbClr val="FB9F9F">
                  <a:alpha val="19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1B9926A-3AA0-417E-AC6C-509E77B06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39480" y="4454795"/>
              <a:ext cx="404470" cy="404470"/>
            </a:xfrm>
            <a:prstGeom prst="rect">
              <a:avLst/>
            </a:prstGeom>
            <a:effectLst>
              <a:outerShdw blurRad="825500" dist="241300" dir="8100000" algn="tr" rotWithShape="0">
                <a:prstClr val="black">
                  <a:alpha val="18000"/>
                </a:prstClr>
              </a:outerShdw>
            </a:effectLst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3181167-664A-48D8-BBAA-8A85C70D5B22}"/>
              </a:ext>
            </a:extLst>
          </p:cNvPr>
          <p:cNvSpPr/>
          <p:nvPr/>
        </p:nvSpPr>
        <p:spPr>
          <a:xfrm>
            <a:off x="6487168" y="3712762"/>
            <a:ext cx="854435" cy="854435"/>
          </a:xfrm>
          <a:prstGeom prst="ellipse">
            <a:avLst/>
          </a:prstGeom>
          <a:gradFill>
            <a:gsLst>
              <a:gs pos="37000">
                <a:srgbClr val="CC5C87"/>
              </a:gs>
              <a:gs pos="100000">
                <a:schemeClr val="accent4"/>
              </a:gs>
              <a:gs pos="76000">
                <a:srgbClr val="FF5D37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B23B489-5058-4EE2-B7AF-74500AF14C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1505" y="3957099"/>
            <a:ext cx="365760" cy="3657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5176AA-A54B-42DE-8679-E6719925490E}"/>
              </a:ext>
            </a:extLst>
          </p:cNvPr>
          <p:cNvSpPr txBox="1"/>
          <p:nvPr/>
        </p:nvSpPr>
        <p:spPr>
          <a:xfrm>
            <a:off x="1771880" y="2104996"/>
            <a:ext cx="1786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Merge Conflicts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B602F9-A471-4497-B510-CF9A819A6125}"/>
              </a:ext>
            </a:extLst>
          </p:cNvPr>
          <p:cNvSpPr txBox="1"/>
          <p:nvPr/>
        </p:nvSpPr>
        <p:spPr>
          <a:xfrm>
            <a:off x="1771880" y="3053883"/>
            <a:ext cx="17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Communication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617E09-4E28-4E5F-BEF2-365990B997EE}"/>
              </a:ext>
            </a:extLst>
          </p:cNvPr>
          <p:cNvSpPr txBox="1"/>
          <p:nvPr/>
        </p:nvSpPr>
        <p:spPr>
          <a:xfrm>
            <a:off x="1771879" y="3984106"/>
            <a:ext cx="242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2">
                    <a:lumMod val="60000"/>
                    <a:lumOff val="40000"/>
                  </a:schemeClr>
                </a:solidFill>
                <a:latin typeface="Lucida Sans" panose="020B0602030504020204" pitchFamily="34" charset="0"/>
              </a:rPr>
              <a:t>Plan from 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E7758E-19B2-461C-981A-3E005B2874B4}"/>
              </a:ext>
            </a:extLst>
          </p:cNvPr>
          <p:cNvSpPr txBox="1"/>
          <p:nvPr/>
        </p:nvSpPr>
        <p:spPr>
          <a:xfrm>
            <a:off x="1898306" y="5471063"/>
            <a:ext cx="8510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2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We had a target date to deliver prior to presentation.  We met to discuss the code and align on merge conflicts.  This was a partnership from the start understanding that we have strengths to draw from.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34BA80-345E-49B5-94E5-D1B018E6A597}"/>
              </a:ext>
            </a:extLst>
          </p:cNvPr>
          <p:cNvSpPr/>
          <p:nvPr/>
        </p:nvSpPr>
        <p:spPr>
          <a:xfrm rot="19800000" flipH="1">
            <a:off x="10508615" y="5735442"/>
            <a:ext cx="2335710" cy="233567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C955B0-D9F7-4E38-B457-ACDD9AC83C29}"/>
              </a:ext>
            </a:extLst>
          </p:cNvPr>
          <p:cNvSpPr/>
          <p:nvPr/>
        </p:nvSpPr>
        <p:spPr>
          <a:xfrm rot="19800000" flipV="1">
            <a:off x="4233405" y="-760658"/>
            <a:ext cx="1521342" cy="1521316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23712D-8625-4F27-902A-DE7425E3DB3D}"/>
              </a:ext>
            </a:extLst>
          </p:cNvPr>
          <p:cNvGrpSpPr/>
          <p:nvPr/>
        </p:nvGrpSpPr>
        <p:grpSpPr>
          <a:xfrm>
            <a:off x="10565230" y="6429971"/>
            <a:ext cx="1172063" cy="265457"/>
            <a:chOff x="10496650" y="6390215"/>
            <a:chExt cx="1172063" cy="2654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6660F4-A584-4972-8614-22E768E323A9}"/>
                </a:ext>
              </a:extLst>
            </p:cNvPr>
            <p:cNvSpPr txBox="1"/>
            <p:nvPr/>
          </p:nvSpPr>
          <p:spPr>
            <a:xfrm>
              <a:off x="10496650" y="6401756"/>
              <a:ext cx="9386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strike="noStrike" spc="600">
                  <a:solidFill>
                    <a:schemeClr val="bg1"/>
                  </a:solidFill>
                  <a:latin typeface="Lucida Sans" panose="020B0602030504020204" pitchFamily="34" charset="0"/>
                  <a:ea typeface="Roboto Condensed" panose="02000000000000000000" pitchFamily="2" charset="0"/>
                  <a:cs typeface="Poppins Light" panose="00000400000000000000" pitchFamily="2" charset="0"/>
                </a:rPr>
                <a:t>Page</a:t>
              </a:r>
              <a:endParaRPr lang="id-ID" sz="1000" strike="noStrike" spc="600">
                <a:solidFill>
                  <a:schemeClr val="bg1"/>
                </a:solidFill>
                <a:latin typeface="Lucida Sans" panose="020B0602030504020204" pitchFamily="34" charset="0"/>
                <a:ea typeface="Roboto Condensed" panose="020000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832652-B10F-418A-B85D-3A1FE5DFEAD2}"/>
                </a:ext>
              </a:extLst>
            </p:cNvPr>
            <p:cNvSpPr txBox="1"/>
            <p:nvPr/>
          </p:nvSpPr>
          <p:spPr>
            <a:xfrm flipH="1">
              <a:off x="11147810" y="6390215"/>
              <a:ext cx="520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60E2A6B-A809-4840-BF14-8648BC0BDF87}" type="slidenum">
                <a:rPr lang="id-ID" sz="1000" i="0" smtClean="0">
                  <a:solidFill>
                    <a:schemeClr val="bg1"/>
                  </a:solidFill>
                  <a:latin typeface="Lucida Sans" panose="020B0602030504020204" pitchFamily="34" charset="0"/>
                  <a:ea typeface="Open Sans" panose="020B0606030504020204" pitchFamily="34" charset="0"/>
                  <a:cs typeface="Poppins Light" panose="00000400000000000000" pitchFamily="2" charset="0"/>
                </a:rPr>
                <a:pPr algn="ctr"/>
                <a:t>6</a:t>
              </a:fld>
              <a:endParaRPr lang="id-ID" sz="1000" i="0">
                <a:solidFill>
                  <a:schemeClr val="bg1"/>
                </a:solidFill>
                <a:latin typeface="Lucida Sans" panose="020B0602030504020204" pitchFamily="34" charset="0"/>
                <a:ea typeface="Open Sans" panose="020B0606030504020204" pitchFamily="34" charset="0"/>
                <a:cs typeface="Poppins Light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7990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F8600-1827-447B-A293-2A71BE2FFDE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3F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4A608A-CE78-40E4-9F79-12F604F6C40C}"/>
              </a:ext>
            </a:extLst>
          </p:cNvPr>
          <p:cNvSpPr/>
          <p:nvPr/>
        </p:nvSpPr>
        <p:spPr>
          <a:xfrm rot="10800000" flipV="1">
            <a:off x="7023100" y="653143"/>
            <a:ext cx="1848758" cy="1848726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844D07-0859-4B78-86F4-04D871A2CDE9}"/>
              </a:ext>
            </a:extLst>
          </p:cNvPr>
          <p:cNvSpPr/>
          <p:nvPr/>
        </p:nvSpPr>
        <p:spPr>
          <a:xfrm>
            <a:off x="3320142" y="653143"/>
            <a:ext cx="5551716" cy="5551716"/>
          </a:xfrm>
          <a:prstGeom prst="ellipse">
            <a:avLst/>
          </a:prstGeom>
          <a:solidFill>
            <a:srgbClr val="364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7A0796-E008-46E8-84F0-EB3063C1CC49}"/>
              </a:ext>
            </a:extLst>
          </p:cNvPr>
          <p:cNvSpPr/>
          <p:nvPr/>
        </p:nvSpPr>
        <p:spPr>
          <a:xfrm rot="10800000" flipV="1">
            <a:off x="3309971" y="4609160"/>
            <a:ext cx="1599046" cy="1599019"/>
          </a:xfrm>
          <a:prstGeom prst="ellipse">
            <a:avLst/>
          </a:prstGeom>
          <a:gradFill>
            <a:gsLst>
              <a:gs pos="37000">
                <a:srgbClr val="CC5C87"/>
              </a:gs>
              <a:gs pos="100000">
                <a:schemeClr val="accent4"/>
              </a:gs>
              <a:gs pos="76000">
                <a:srgbClr val="FF5D37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51E67-DEF8-48CD-A270-CBF1F482CF3C}"/>
              </a:ext>
            </a:extLst>
          </p:cNvPr>
          <p:cNvSpPr txBox="1"/>
          <p:nvPr/>
        </p:nvSpPr>
        <p:spPr>
          <a:xfrm>
            <a:off x="4484914" y="2296704"/>
            <a:ext cx="3222172" cy="22645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800">
                <a:solidFill>
                  <a:schemeClr val="bg1"/>
                </a:solidFill>
                <a:latin typeface="Modern No. 20" panose="02070704070505020303" pitchFamily="18" charset="0"/>
              </a:rPr>
              <a:t>Thank You!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966B1E-0441-41D9-BEDE-71E9F4FD8F0A}"/>
              </a:ext>
            </a:extLst>
          </p:cNvPr>
          <p:cNvSpPr/>
          <p:nvPr/>
        </p:nvSpPr>
        <p:spPr>
          <a:xfrm flipV="1">
            <a:off x="8170667" y="1785965"/>
            <a:ext cx="642421" cy="642410"/>
          </a:xfrm>
          <a:prstGeom prst="ellipse">
            <a:avLst/>
          </a:prstGeom>
          <a:gradFill>
            <a:gsLst>
              <a:gs pos="37000">
                <a:srgbClr val="CC5C87"/>
              </a:gs>
              <a:gs pos="100000">
                <a:schemeClr val="accent4"/>
              </a:gs>
              <a:gs pos="76000">
                <a:srgbClr val="FF5D37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381000" dist="25400" dir="4680000" sx="109000" sy="109000" algn="t" rotWithShape="0">
              <a:srgbClr val="FB9F9F">
                <a:alpha val="19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6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470</Words>
  <Application>Microsoft Macintosh PowerPoint</Application>
  <PresentationFormat>Widescreen</PresentationFormat>
  <Paragraphs>80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Sans</vt:lpstr>
      <vt:lpstr>Modern No. 20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 template</dc:title>
  <dc:creator>Muhammad Zaenuri - 24slides</dc:creator>
  <cp:keywords>24slides</cp:keywords>
  <cp:lastModifiedBy>Jenifer Queen</cp:lastModifiedBy>
  <cp:revision>258</cp:revision>
  <dcterms:created xsi:type="dcterms:W3CDTF">2019-08-22T03:24:11Z</dcterms:created>
  <dcterms:modified xsi:type="dcterms:W3CDTF">2020-09-06T19:29:04Z</dcterms:modified>
</cp:coreProperties>
</file>