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58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94660"/>
  </p:normalViewPr>
  <p:slideViewPr>
    <p:cSldViewPr snapToGrid="0">
      <p:cViewPr>
        <p:scale>
          <a:sx n="100" d="100"/>
          <a:sy n="100" d="100"/>
        </p:scale>
        <p:origin x="2890" y="-17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1F55B-6A48-4B73-9B28-FD67B57BDCB0}" type="datetimeFigureOut">
              <a:rPr lang="zh-TW" altLang="en-US" smtClean="0"/>
              <a:t>2023/2/22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F47FD-A6A5-48EC-808F-60BB7C3A5F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28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您欲選擇</a:t>
            </a:r>
            <a:r>
              <a:rPr lang="en-US" altLang="zh-TW" dirty="0"/>
              <a:t>IV</a:t>
            </a:r>
            <a:r>
              <a:rPr lang="zh-TW" altLang="en-US" dirty="0"/>
              <a:t>、</a:t>
            </a:r>
            <a:r>
              <a:rPr lang="en-US" altLang="zh-TW" dirty="0"/>
              <a:t>IVD</a:t>
            </a:r>
            <a:r>
              <a:rPr lang="zh-TW" altLang="en-US" dirty="0"/>
              <a:t>、</a:t>
            </a:r>
            <a:r>
              <a:rPr lang="en-US" altLang="zh-TW" dirty="0"/>
              <a:t>IVP</a:t>
            </a:r>
            <a:r>
              <a:rPr lang="zh-TW" altLang="en-US" dirty="0"/>
              <a:t>的途徑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47FD-A6A5-48EC-808F-60BB7C3A5F0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6228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您欲選擇</a:t>
            </a:r>
            <a:r>
              <a:rPr lang="en-US" altLang="zh-TW" dirty="0"/>
              <a:t>IM</a:t>
            </a:r>
            <a:r>
              <a:rPr lang="zh-TW" altLang="en-US" dirty="0"/>
              <a:t>、</a:t>
            </a:r>
            <a:r>
              <a:rPr lang="en-US" altLang="zh-TW" dirty="0"/>
              <a:t>SC</a:t>
            </a:r>
            <a:r>
              <a:rPr lang="zh-TW" altLang="en-US" dirty="0"/>
              <a:t>、</a:t>
            </a:r>
            <a:r>
              <a:rPr lang="en-US" altLang="zh-TW"/>
              <a:t>ID</a:t>
            </a:r>
            <a:r>
              <a:rPr lang="zh-TW" altLang="en-US"/>
              <a:t>的</a:t>
            </a:r>
            <a:r>
              <a:rPr lang="zh-TW" altLang="en-US" dirty="0"/>
              <a:t>途徑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47FD-A6A5-48EC-808F-60BB7C3A5F0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1569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F54C6-AEE2-4C34-8F37-AFE5BABF5257}" type="datetimeFigureOut">
              <a:rPr lang="zh-TW" altLang="en-US" smtClean="0"/>
              <a:t>2023/2/22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EE1E2-5E81-4573-A3E0-52E90B56D8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2264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F54C6-AEE2-4C34-8F37-AFE5BABF5257}" type="datetimeFigureOut">
              <a:rPr lang="zh-TW" altLang="en-US" smtClean="0"/>
              <a:t>2023/2/22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EE1E2-5E81-4573-A3E0-52E90B56D8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596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F54C6-AEE2-4C34-8F37-AFE5BABF5257}" type="datetimeFigureOut">
              <a:rPr lang="zh-TW" altLang="en-US" smtClean="0"/>
              <a:t>2023/2/22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EE1E2-5E81-4573-A3E0-52E90B56D8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4997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F54C6-AEE2-4C34-8F37-AFE5BABF5257}" type="datetimeFigureOut">
              <a:rPr lang="zh-TW" altLang="en-US" smtClean="0"/>
              <a:t>2023/2/22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EE1E2-5E81-4573-A3E0-52E90B56D8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1443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F54C6-AEE2-4C34-8F37-AFE5BABF5257}" type="datetimeFigureOut">
              <a:rPr lang="zh-TW" altLang="en-US" smtClean="0"/>
              <a:t>2023/2/22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EE1E2-5E81-4573-A3E0-52E90B56D8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330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F54C6-AEE2-4C34-8F37-AFE5BABF5257}" type="datetimeFigureOut">
              <a:rPr lang="zh-TW" altLang="en-US" smtClean="0"/>
              <a:t>2023/2/22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EE1E2-5E81-4573-A3E0-52E90B56D8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446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F54C6-AEE2-4C34-8F37-AFE5BABF5257}" type="datetimeFigureOut">
              <a:rPr lang="zh-TW" altLang="en-US" smtClean="0"/>
              <a:t>2023/2/22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EE1E2-5E81-4573-A3E0-52E90B56D8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100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F54C6-AEE2-4C34-8F37-AFE5BABF5257}" type="datetimeFigureOut">
              <a:rPr lang="zh-TW" altLang="en-US" smtClean="0"/>
              <a:t>2023/2/22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EE1E2-5E81-4573-A3E0-52E90B56D8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789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F54C6-AEE2-4C34-8F37-AFE5BABF5257}" type="datetimeFigureOut">
              <a:rPr lang="zh-TW" altLang="en-US" smtClean="0"/>
              <a:t>2023/2/22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EE1E2-5E81-4573-A3E0-52E90B56D8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4808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F54C6-AEE2-4C34-8F37-AFE5BABF5257}" type="datetimeFigureOut">
              <a:rPr lang="zh-TW" altLang="en-US" smtClean="0"/>
              <a:t>2023/2/22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EE1E2-5E81-4573-A3E0-52E90B56D8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3776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F54C6-AEE2-4C34-8F37-AFE5BABF5257}" type="datetimeFigureOut">
              <a:rPr lang="zh-TW" altLang="en-US" smtClean="0"/>
              <a:t>2023/2/22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EE1E2-5E81-4573-A3E0-52E90B56D8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0929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F54C6-AEE2-4C34-8F37-AFE5BABF5257}" type="datetimeFigureOut">
              <a:rPr lang="zh-TW" altLang="en-US" smtClean="0"/>
              <a:t>2023/2/22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EE1E2-5E81-4573-A3E0-52E90B56D8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1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310CCEBE-9CA3-C2CF-9483-8DD8CB7E3604}"/>
              </a:ext>
            </a:extLst>
          </p:cNvPr>
          <p:cNvGrpSpPr/>
          <p:nvPr/>
        </p:nvGrpSpPr>
        <p:grpSpPr>
          <a:xfrm>
            <a:off x="309616" y="403031"/>
            <a:ext cx="6238768" cy="6140246"/>
            <a:chOff x="498402" y="374750"/>
            <a:chExt cx="6238768" cy="6140246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F1EB24B5-F520-2B2B-0365-BDBEF7BA3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3664517" y="2363489"/>
              <a:ext cx="2227517" cy="2698551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4CC41C7D-0616-4D08-691C-BA596324F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8096" y="1184983"/>
              <a:ext cx="1823621" cy="5330013"/>
            </a:xfrm>
            <a:prstGeom prst="rect">
              <a:avLst/>
            </a:prstGeom>
          </p:spPr>
        </p:pic>
        <p:sp>
          <p:nvSpPr>
            <p:cNvPr id="11" name="箭號: 向下 10">
              <a:extLst>
                <a:ext uri="{FF2B5EF4-FFF2-40B4-BE49-F238E27FC236}">
                  <a16:creationId xmlns:a16="http://schemas.microsoft.com/office/drawing/2014/main" id="{3264F9E6-F8C7-F90A-102B-AEF0D39E053E}"/>
                </a:ext>
              </a:extLst>
            </p:cNvPr>
            <p:cNvSpPr/>
            <p:nvPr/>
          </p:nvSpPr>
          <p:spPr>
            <a:xfrm rot="7911907">
              <a:off x="1744170" y="2951315"/>
              <a:ext cx="151719" cy="451341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1A74B01B-1779-4C70-C78C-4C2793438C1E}"/>
                </a:ext>
              </a:extLst>
            </p:cNvPr>
            <p:cNvSpPr txBox="1"/>
            <p:nvPr/>
          </p:nvSpPr>
          <p:spPr>
            <a:xfrm>
              <a:off x="1933770" y="3089727"/>
              <a:ext cx="1436390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>
                  <a:latin typeface="標楷體" panose="03000509000000000000" pitchFamily="65" charset="-120"/>
                  <a:ea typeface="標楷體" panose="03000509000000000000" pitchFamily="65" charset="-120"/>
                </a:rPr>
                <a:t>加點滴袋內</a:t>
              </a:r>
            </a:p>
          </p:txBody>
        </p:sp>
        <p:sp>
          <p:nvSpPr>
            <p:cNvPr id="15" name="箭號: 向下 14">
              <a:extLst>
                <a:ext uri="{FF2B5EF4-FFF2-40B4-BE49-F238E27FC236}">
                  <a16:creationId xmlns:a16="http://schemas.microsoft.com/office/drawing/2014/main" id="{2D767D12-BAF3-ECE7-3155-69434CF7247C}"/>
                </a:ext>
              </a:extLst>
            </p:cNvPr>
            <p:cNvSpPr/>
            <p:nvPr/>
          </p:nvSpPr>
          <p:spPr>
            <a:xfrm rot="20480577">
              <a:off x="1221328" y="3669413"/>
              <a:ext cx="151719" cy="451341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97F1DB63-F312-B8EC-7A58-B6952CCD1296}"/>
                </a:ext>
              </a:extLst>
            </p:cNvPr>
            <p:cNvSpPr txBox="1"/>
            <p:nvPr/>
          </p:nvSpPr>
          <p:spPr>
            <a:xfrm>
              <a:off x="498402" y="3251888"/>
              <a:ext cx="751151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>
                  <a:latin typeface="標楷體" panose="03000509000000000000" pitchFamily="65" charset="-120"/>
                  <a:ea typeface="標楷體" panose="03000509000000000000" pitchFamily="65" charset="-120"/>
                </a:rPr>
                <a:t>IVD</a:t>
              </a:r>
              <a:endParaRPr lang="zh-TW" altLang="en-US" b="1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6" name="箭號: 向下 15">
              <a:extLst>
                <a:ext uri="{FF2B5EF4-FFF2-40B4-BE49-F238E27FC236}">
                  <a16:creationId xmlns:a16="http://schemas.microsoft.com/office/drawing/2014/main" id="{67CF3C88-D2D2-4A1B-F029-C06C80F67DEF}"/>
                </a:ext>
              </a:extLst>
            </p:cNvPr>
            <p:cNvSpPr/>
            <p:nvPr/>
          </p:nvSpPr>
          <p:spPr>
            <a:xfrm rot="2547547">
              <a:off x="6318840" y="2391403"/>
              <a:ext cx="151719" cy="451341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D6F06BC1-9051-3C18-C499-CBC2357EA226}"/>
                </a:ext>
              </a:extLst>
            </p:cNvPr>
            <p:cNvSpPr txBox="1"/>
            <p:nvPr/>
          </p:nvSpPr>
          <p:spPr>
            <a:xfrm>
              <a:off x="5869904" y="2057753"/>
              <a:ext cx="867266" cy="3760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>
                  <a:latin typeface="標楷體" panose="03000509000000000000" pitchFamily="65" charset="-120"/>
                  <a:ea typeface="標楷體" panose="03000509000000000000" pitchFamily="65" charset="-120"/>
                </a:rPr>
                <a:t>IVP</a:t>
              </a:r>
              <a:endParaRPr lang="zh-TW" altLang="en-US" b="1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5F805410-0B91-678D-5F1F-55907869C507}"/>
                </a:ext>
              </a:extLst>
            </p:cNvPr>
            <p:cNvSpPr txBox="1"/>
            <p:nvPr/>
          </p:nvSpPr>
          <p:spPr>
            <a:xfrm>
              <a:off x="2811717" y="374750"/>
              <a:ext cx="1741331" cy="36933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>
                  <a:latin typeface="標楷體" panose="03000509000000000000" pitchFamily="65" charset="-120"/>
                  <a:ea typeface="標楷體" panose="03000509000000000000" pitchFamily="65" charset="-120"/>
                </a:rPr>
                <a:t>針劑途徑</a:t>
              </a:r>
            </a:p>
          </p:txBody>
        </p:sp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D530A2E8-4BDE-BA0A-2159-42EE2687DA58}"/>
                </a:ext>
              </a:extLst>
            </p:cNvPr>
            <p:cNvSpPr/>
            <p:nvPr/>
          </p:nvSpPr>
          <p:spPr>
            <a:xfrm>
              <a:off x="1425913" y="2864794"/>
              <a:ext cx="207928" cy="2101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B63F6FED-0D48-5809-1DA7-7AC024ABD6E7}"/>
                </a:ext>
              </a:extLst>
            </p:cNvPr>
            <p:cNvSpPr/>
            <p:nvPr/>
          </p:nvSpPr>
          <p:spPr>
            <a:xfrm>
              <a:off x="1321949" y="4089426"/>
              <a:ext cx="207928" cy="2101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>
              <a:extLst>
                <a:ext uri="{FF2B5EF4-FFF2-40B4-BE49-F238E27FC236}">
                  <a16:creationId xmlns:a16="http://schemas.microsoft.com/office/drawing/2014/main" id="{99EBC294-B0D0-A443-477E-694C36B5975E}"/>
                </a:ext>
              </a:extLst>
            </p:cNvPr>
            <p:cNvSpPr/>
            <p:nvPr/>
          </p:nvSpPr>
          <p:spPr>
            <a:xfrm>
              <a:off x="6031217" y="2711618"/>
              <a:ext cx="207928" cy="2101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FDE9BE7C-3F40-AB58-62DE-59069AD33E27}"/>
                </a:ext>
              </a:extLst>
            </p:cNvPr>
            <p:cNvSpPr txBox="1"/>
            <p:nvPr/>
          </p:nvSpPr>
          <p:spPr>
            <a:xfrm>
              <a:off x="754875" y="450476"/>
              <a:ext cx="1185532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請點藍點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6294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群組 20">
            <a:extLst>
              <a:ext uri="{FF2B5EF4-FFF2-40B4-BE49-F238E27FC236}">
                <a16:creationId xmlns:a16="http://schemas.microsoft.com/office/drawing/2014/main" id="{87621F88-B46C-7AB4-3CDF-0B979875740E}"/>
              </a:ext>
            </a:extLst>
          </p:cNvPr>
          <p:cNvGrpSpPr/>
          <p:nvPr/>
        </p:nvGrpSpPr>
        <p:grpSpPr>
          <a:xfrm>
            <a:off x="183239" y="682472"/>
            <a:ext cx="6491521" cy="10562328"/>
            <a:chOff x="194994" y="348983"/>
            <a:chExt cx="6491521" cy="10562328"/>
          </a:xfrm>
        </p:grpSpPr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A52C03A6-C8C4-E896-0115-F02D1A113181}"/>
                </a:ext>
              </a:extLst>
            </p:cNvPr>
            <p:cNvSpPr txBox="1"/>
            <p:nvPr/>
          </p:nvSpPr>
          <p:spPr>
            <a:xfrm>
              <a:off x="194994" y="1947861"/>
              <a:ext cx="1667269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>
                  <a:latin typeface="標楷體" panose="03000509000000000000" pitchFamily="65" charset="-120"/>
                  <a:ea typeface="標楷體" panose="03000509000000000000" pitchFamily="65" charset="-120"/>
                </a:rPr>
                <a:t>尖峰下三衡指</a:t>
              </a:r>
            </a:p>
          </p:txBody>
        </p: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CF3D51B1-A330-9118-31E1-26B0EB3CB432}"/>
                </a:ext>
              </a:extLst>
            </p:cNvPr>
            <p:cNvGrpSpPr/>
            <p:nvPr/>
          </p:nvGrpSpPr>
          <p:grpSpPr>
            <a:xfrm>
              <a:off x="754875" y="348983"/>
              <a:ext cx="5931640" cy="10562328"/>
              <a:chOff x="754875" y="348983"/>
              <a:chExt cx="5931640" cy="10562328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31116336-CF93-5B43-E99E-46D79CB677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55658" y="936075"/>
                <a:ext cx="3346681" cy="4528177"/>
              </a:xfrm>
              <a:prstGeom prst="rect">
                <a:avLst/>
              </a:prstGeom>
            </p:spPr>
          </p:pic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5F805410-0B91-678D-5F1F-55907869C507}"/>
                  </a:ext>
                </a:extLst>
              </p:cNvPr>
              <p:cNvSpPr txBox="1"/>
              <p:nvPr/>
            </p:nvSpPr>
            <p:spPr>
              <a:xfrm>
                <a:off x="2605964" y="348983"/>
                <a:ext cx="1741331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b="1">
                    <a:latin typeface="標楷體" panose="03000509000000000000" pitchFamily="65" charset="-120"/>
                    <a:ea typeface="標楷體" panose="03000509000000000000" pitchFamily="65" charset="-120"/>
                  </a:rPr>
                  <a:t>注射部位</a:t>
                </a:r>
              </a:p>
            </p:txBody>
          </p:sp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73A168AD-D072-7C85-2307-6ACC20F395C0}"/>
                  </a:ext>
                </a:extLst>
              </p:cNvPr>
              <p:cNvSpPr txBox="1"/>
              <p:nvPr/>
            </p:nvSpPr>
            <p:spPr>
              <a:xfrm>
                <a:off x="2547435" y="5993036"/>
                <a:ext cx="1741331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b="1">
                    <a:latin typeface="標楷體" panose="03000509000000000000" pitchFamily="65" charset="-120"/>
                    <a:ea typeface="標楷體" panose="03000509000000000000" pitchFamily="65" charset="-120"/>
                  </a:rPr>
                  <a:t>注射角度</a:t>
                </a:r>
              </a:p>
            </p:txBody>
          </p:sp>
          <p:sp>
            <p:nvSpPr>
              <p:cNvPr id="22" name="橢圓 21">
                <a:extLst>
                  <a:ext uri="{FF2B5EF4-FFF2-40B4-BE49-F238E27FC236}">
                    <a16:creationId xmlns:a16="http://schemas.microsoft.com/office/drawing/2014/main" id="{17B05D45-B9D1-4951-5491-F394824C4F6A}"/>
                  </a:ext>
                </a:extLst>
              </p:cNvPr>
              <p:cNvSpPr/>
              <p:nvPr/>
            </p:nvSpPr>
            <p:spPr>
              <a:xfrm>
                <a:off x="4243331" y="3011445"/>
                <a:ext cx="207928" cy="2101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" name="橢圓 22">
                <a:extLst>
                  <a:ext uri="{FF2B5EF4-FFF2-40B4-BE49-F238E27FC236}">
                    <a16:creationId xmlns:a16="http://schemas.microsoft.com/office/drawing/2014/main" id="{0E478477-6E36-9591-665F-BD0AF332E71C}"/>
                  </a:ext>
                </a:extLst>
              </p:cNvPr>
              <p:cNvSpPr/>
              <p:nvPr/>
            </p:nvSpPr>
            <p:spPr>
              <a:xfrm>
                <a:off x="4245197" y="3243083"/>
                <a:ext cx="207928" cy="2101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" name="橢圓 23">
                <a:extLst>
                  <a:ext uri="{FF2B5EF4-FFF2-40B4-BE49-F238E27FC236}">
                    <a16:creationId xmlns:a16="http://schemas.microsoft.com/office/drawing/2014/main" id="{ADDA05C9-B064-B97B-0C28-138E932C39AB}"/>
                  </a:ext>
                </a:extLst>
              </p:cNvPr>
              <p:cNvSpPr/>
              <p:nvPr/>
            </p:nvSpPr>
            <p:spPr>
              <a:xfrm>
                <a:off x="4462929" y="3011445"/>
                <a:ext cx="207928" cy="2101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" name="橢圓 24">
                <a:extLst>
                  <a:ext uri="{FF2B5EF4-FFF2-40B4-BE49-F238E27FC236}">
                    <a16:creationId xmlns:a16="http://schemas.microsoft.com/office/drawing/2014/main" id="{8438946A-A164-3E97-AFAB-11280941F702}"/>
                  </a:ext>
                </a:extLst>
              </p:cNvPr>
              <p:cNvSpPr/>
              <p:nvPr/>
            </p:nvSpPr>
            <p:spPr>
              <a:xfrm>
                <a:off x="4451259" y="3243083"/>
                <a:ext cx="207928" cy="2101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" name="橢圓 25">
                <a:extLst>
                  <a:ext uri="{FF2B5EF4-FFF2-40B4-BE49-F238E27FC236}">
                    <a16:creationId xmlns:a16="http://schemas.microsoft.com/office/drawing/2014/main" id="{C0253912-F592-6B9D-BB54-E5821B5E62EA}"/>
                  </a:ext>
                </a:extLst>
              </p:cNvPr>
              <p:cNvSpPr/>
              <p:nvPr/>
            </p:nvSpPr>
            <p:spPr>
              <a:xfrm>
                <a:off x="1896853" y="2041687"/>
                <a:ext cx="207928" cy="2101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" name="橢圓 27">
                <a:extLst>
                  <a:ext uri="{FF2B5EF4-FFF2-40B4-BE49-F238E27FC236}">
                    <a16:creationId xmlns:a16="http://schemas.microsoft.com/office/drawing/2014/main" id="{87D0CC0A-A66A-FDE8-0778-DACFE41D05EC}"/>
                  </a:ext>
                </a:extLst>
              </p:cNvPr>
              <p:cNvSpPr/>
              <p:nvPr/>
            </p:nvSpPr>
            <p:spPr>
              <a:xfrm>
                <a:off x="2350406" y="2618126"/>
                <a:ext cx="207928" cy="2101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" name="橢圓 28">
                <a:extLst>
                  <a:ext uri="{FF2B5EF4-FFF2-40B4-BE49-F238E27FC236}">
                    <a16:creationId xmlns:a16="http://schemas.microsoft.com/office/drawing/2014/main" id="{255BD8D8-943B-13EA-CF8F-FBC459ED4056}"/>
                  </a:ext>
                </a:extLst>
              </p:cNvPr>
              <p:cNvSpPr/>
              <p:nvPr/>
            </p:nvSpPr>
            <p:spPr>
              <a:xfrm>
                <a:off x="2700768" y="2618126"/>
                <a:ext cx="207928" cy="2101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" name="橢圓 29">
                <a:extLst>
                  <a:ext uri="{FF2B5EF4-FFF2-40B4-BE49-F238E27FC236}">
                    <a16:creationId xmlns:a16="http://schemas.microsoft.com/office/drawing/2014/main" id="{357110B5-42D6-C75B-7968-1BC7879F30BF}"/>
                  </a:ext>
                </a:extLst>
              </p:cNvPr>
              <p:cNvSpPr/>
              <p:nvPr/>
            </p:nvSpPr>
            <p:spPr>
              <a:xfrm>
                <a:off x="2344111" y="2951521"/>
                <a:ext cx="207928" cy="2101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" name="橢圓 30">
                <a:extLst>
                  <a:ext uri="{FF2B5EF4-FFF2-40B4-BE49-F238E27FC236}">
                    <a16:creationId xmlns:a16="http://schemas.microsoft.com/office/drawing/2014/main" id="{3637C48B-7C8C-B2B2-F0EB-6286C2A9D2BC}"/>
                  </a:ext>
                </a:extLst>
              </p:cNvPr>
              <p:cNvSpPr/>
              <p:nvPr/>
            </p:nvSpPr>
            <p:spPr>
              <a:xfrm>
                <a:off x="2701732" y="2951521"/>
                <a:ext cx="207928" cy="2101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" name="橢圓 31">
                <a:extLst>
                  <a:ext uri="{FF2B5EF4-FFF2-40B4-BE49-F238E27FC236}">
                    <a16:creationId xmlns:a16="http://schemas.microsoft.com/office/drawing/2014/main" id="{E0D156AE-A8AE-1521-0FE0-166B68D17280}"/>
                  </a:ext>
                </a:extLst>
              </p:cNvPr>
              <p:cNvSpPr/>
              <p:nvPr/>
            </p:nvSpPr>
            <p:spPr>
              <a:xfrm>
                <a:off x="2792500" y="3295253"/>
                <a:ext cx="207928" cy="2101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" name="橢圓 32">
                <a:extLst>
                  <a:ext uri="{FF2B5EF4-FFF2-40B4-BE49-F238E27FC236}">
                    <a16:creationId xmlns:a16="http://schemas.microsoft.com/office/drawing/2014/main" id="{5154BAD5-917F-5360-2691-414AC62C3363}"/>
                  </a:ext>
                </a:extLst>
              </p:cNvPr>
              <p:cNvSpPr/>
              <p:nvPr/>
            </p:nvSpPr>
            <p:spPr>
              <a:xfrm>
                <a:off x="1836443" y="2618126"/>
                <a:ext cx="207928" cy="2101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" name="橢圓 33">
                <a:extLst>
                  <a:ext uri="{FF2B5EF4-FFF2-40B4-BE49-F238E27FC236}">
                    <a16:creationId xmlns:a16="http://schemas.microsoft.com/office/drawing/2014/main" id="{E08C6A67-C853-3C53-4403-B5B276E31875}"/>
                  </a:ext>
                </a:extLst>
              </p:cNvPr>
              <p:cNvSpPr/>
              <p:nvPr/>
            </p:nvSpPr>
            <p:spPr>
              <a:xfrm>
                <a:off x="1867540" y="3225607"/>
                <a:ext cx="207928" cy="2101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" name="橢圓 34">
                <a:extLst>
                  <a:ext uri="{FF2B5EF4-FFF2-40B4-BE49-F238E27FC236}">
                    <a16:creationId xmlns:a16="http://schemas.microsoft.com/office/drawing/2014/main" id="{433C77AD-2FFD-AB20-4D1C-BA1DF9F58ED2}"/>
                  </a:ext>
                </a:extLst>
              </p:cNvPr>
              <p:cNvSpPr/>
              <p:nvPr/>
            </p:nvSpPr>
            <p:spPr>
              <a:xfrm>
                <a:off x="4782634" y="2793102"/>
                <a:ext cx="207928" cy="2101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EEF25BD4-75FC-B9F3-78D5-CB73F17D0B3A}"/>
                  </a:ext>
                </a:extLst>
              </p:cNvPr>
              <p:cNvSpPr txBox="1"/>
              <p:nvPr/>
            </p:nvSpPr>
            <p:spPr>
              <a:xfrm>
                <a:off x="1097046" y="2608436"/>
                <a:ext cx="658589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b="1">
                    <a:latin typeface="標楷體" panose="03000509000000000000" pitchFamily="65" charset="-120"/>
                    <a:ea typeface="標楷體" panose="03000509000000000000" pitchFamily="65" charset="-120"/>
                  </a:rPr>
                  <a:t>手肘</a:t>
                </a:r>
              </a:p>
            </p:txBody>
          </p:sp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E6375675-3CFC-70CA-CADA-167A29F3DF89}"/>
                  </a:ext>
                </a:extLst>
              </p:cNvPr>
              <p:cNvSpPr txBox="1"/>
              <p:nvPr/>
            </p:nvSpPr>
            <p:spPr>
              <a:xfrm>
                <a:off x="1116891" y="3136099"/>
                <a:ext cx="658589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b="1">
                    <a:latin typeface="標楷體" panose="03000509000000000000" pitchFamily="65" charset="-120"/>
                    <a:ea typeface="標楷體" panose="03000509000000000000" pitchFamily="65" charset="-120"/>
                  </a:rPr>
                  <a:t>手背</a:t>
                </a:r>
              </a:p>
            </p:txBody>
          </p:sp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EF219B72-96A1-D421-77B5-F0F3EDE0CE5A}"/>
                  </a:ext>
                </a:extLst>
              </p:cNvPr>
              <p:cNvSpPr txBox="1"/>
              <p:nvPr/>
            </p:nvSpPr>
            <p:spPr>
              <a:xfrm>
                <a:off x="5050942" y="2713525"/>
                <a:ext cx="658589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b="1">
                    <a:latin typeface="標楷體" panose="03000509000000000000" pitchFamily="65" charset="-120"/>
                    <a:ea typeface="標楷體" panose="03000509000000000000" pitchFamily="65" charset="-120"/>
                  </a:rPr>
                  <a:t>前臂</a:t>
                </a:r>
              </a:p>
            </p:txBody>
          </p:sp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AD830E88-DDFC-680A-1541-00FCC1BD56A5}"/>
                  </a:ext>
                </a:extLst>
              </p:cNvPr>
              <p:cNvSpPr txBox="1"/>
              <p:nvPr/>
            </p:nvSpPr>
            <p:spPr>
              <a:xfrm>
                <a:off x="5369337" y="4049495"/>
                <a:ext cx="658589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b="1">
                    <a:latin typeface="標楷體" panose="03000509000000000000" pitchFamily="65" charset="-120"/>
                    <a:ea typeface="標楷體" panose="03000509000000000000" pitchFamily="65" charset="-120"/>
                  </a:rPr>
                  <a:t>臀部</a:t>
                </a:r>
              </a:p>
            </p:txBody>
          </p:sp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E454A232-86C3-104F-4823-5E29D0DDA81C}"/>
                  </a:ext>
                </a:extLst>
              </p:cNvPr>
              <p:cNvSpPr txBox="1"/>
              <p:nvPr/>
            </p:nvSpPr>
            <p:spPr>
              <a:xfrm>
                <a:off x="6008104" y="3680163"/>
                <a:ext cx="658589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b="1">
                    <a:latin typeface="標楷體" panose="03000509000000000000" pitchFamily="65" charset="-120"/>
                    <a:ea typeface="標楷體" panose="03000509000000000000" pitchFamily="65" charset="-120"/>
                  </a:rPr>
                  <a:t>右上</a:t>
                </a:r>
              </a:p>
            </p:txBody>
          </p:sp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AA6F3DFE-7326-A72F-FF23-6A65C531FF72}"/>
                  </a:ext>
                </a:extLst>
              </p:cNvPr>
              <p:cNvSpPr txBox="1"/>
              <p:nvPr/>
            </p:nvSpPr>
            <p:spPr>
              <a:xfrm>
                <a:off x="4694425" y="3687968"/>
                <a:ext cx="658589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b="1">
                    <a:latin typeface="標楷體" panose="03000509000000000000" pitchFamily="65" charset="-120"/>
                    <a:ea typeface="標楷體" panose="03000509000000000000" pitchFamily="65" charset="-120"/>
                  </a:rPr>
                  <a:t>左上</a:t>
                </a:r>
              </a:p>
            </p:txBody>
          </p:sp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1AE50123-1669-F13C-6A80-DB6EB2EA4124}"/>
                  </a:ext>
                </a:extLst>
              </p:cNvPr>
              <p:cNvSpPr txBox="1"/>
              <p:nvPr/>
            </p:nvSpPr>
            <p:spPr>
              <a:xfrm>
                <a:off x="6027926" y="4426632"/>
                <a:ext cx="658589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b="1">
                    <a:latin typeface="標楷體" panose="03000509000000000000" pitchFamily="65" charset="-120"/>
                    <a:ea typeface="標楷體" panose="03000509000000000000" pitchFamily="65" charset="-120"/>
                  </a:rPr>
                  <a:t>右下</a:t>
                </a:r>
              </a:p>
            </p:txBody>
          </p:sp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68F549E6-7A6D-B2C7-B278-9AABE97E524B}"/>
                  </a:ext>
                </a:extLst>
              </p:cNvPr>
              <p:cNvSpPr txBox="1"/>
              <p:nvPr/>
            </p:nvSpPr>
            <p:spPr>
              <a:xfrm>
                <a:off x="4714247" y="4434437"/>
                <a:ext cx="658589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b="1">
                    <a:latin typeface="標楷體" panose="03000509000000000000" pitchFamily="65" charset="-120"/>
                    <a:ea typeface="標楷體" panose="03000509000000000000" pitchFamily="65" charset="-120"/>
                  </a:rPr>
                  <a:t>左下</a:t>
                </a:r>
              </a:p>
            </p:txBody>
          </p:sp>
          <p:sp>
            <p:nvSpPr>
              <p:cNvPr id="45" name="箭號: 向下 44">
                <a:extLst>
                  <a:ext uri="{FF2B5EF4-FFF2-40B4-BE49-F238E27FC236}">
                    <a16:creationId xmlns:a16="http://schemas.microsoft.com/office/drawing/2014/main" id="{20D2D526-744C-1DAA-D231-225295CBF6DE}"/>
                  </a:ext>
                </a:extLst>
              </p:cNvPr>
              <p:cNvSpPr/>
              <p:nvPr/>
            </p:nvSpPr>
            <p:spPr>
              <a:xfrm rot="7039250">
                <a:off x="5116918" y="2968234"/>
                <a:ext cx="145881" cy="1068488"/>
              </a:xfrm>
              <a:prstGeom prst="down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06511C2B-82BC-3EEB-1F53-0E8F8A74D5BF}"/>
                  </a:ext>
                </a:extLst>
              </p:cNvPr>
              <p:cNvSpPr txBox="1"/>
              <p:nvPr/>
            </p:nvSpPr>
            <p:spPr>
              <a:xfrm>
                <a:off x="754875" y="698613"/>
                <a:ext cx="1185532" cy="36933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請點藍點</a:t>
                </a:r>
              </a:p>
            </p:txBody>
          </p:sp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37BF7BCA-C7BB-B19D-383F-C43CB0211459}"/>
                  </a:ext>
                </a:extLst>
              </p:cNvPr>
              <p:cNvSpPr txBox="1"/>
              <p:nvPr/>
            </p:nvSpPr>
            <p:spPr>
              <a:xfrm>
                <a:off x="944042" y="6437994"/>
                <a:ext cx="1185532" cy="36933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請點藍點</a:t>
                </a:r>
              </a:p>
            </p:txBody>
          </p:sp>
          <p:sp>
            <p:nvSpPr>
              <p:cNvPr id="48" name="橢圓 47">
                <a:extLst>
                  <a:ext uri="{FF2B5EF4-FFF2-40B4-BE49-F238E27FC236}">
                    <a16:creationId xmlns:a16="http://schemas.microsoft.com/office/drawing/2014/main" id="{C5FE3C68-B34A-0638-AE88-F8C5D51D2EA1}"/>
                  </a:ext>
                </a:extLst>
              </p:cNvPr>
              <p:cNvSpPr/>
              <p:nvPr/>
            </p:nvSpPr>
            <p:spPr>
              <a:xfrm>
                <a:off x="1556653" y="7644963"/>
                <a:ext cx="207928" cy="2101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9" name="橢圓 48">
                <a:extLst>
                  <a:ext uri="{FF2B5EF4-FFF2-40B4-BE49-F238E27FC236}">
                    <a16:creationId xmlns:a16="http://schemas.microsoft.com/office/drawing/2014/main" id="{D3C90E9E-FB99-B071-C25C-064D7DD9D1B4}"/>
                  </a:ext>
                </a:extLst>
              </p:cNvPr>
              <p:cNvSpPr/>
              <p:nvPr/>
            </p:nvSpPr>
            <p:spPr>
              <a:xfrm>
                <a:off x="1536808" y="8902916"/>
                <a:ext cx="207928" cy="2101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" name="橢圓 50">
                <a:extLst>
                  <a:ext uri="{FF2B5EF4-FFF2-40B4-BE49-F238E27FC236}">
                    <a16:creationId xmlns:a16="http://schemas.microsoft.com/office/drawing/2014/main" id="{82401606-C1E1-FE64-F57A-37FBA5C094BE}"/>
                  </a:ext>
                </a:extLst>
              </p:cNvPr>
              <p:cNvSpPr/>
              <p:nvPr/>
            </p:nvSpPr>
            <p:spPr>
              <a:xfrm>
                <a:off x="1529340" y="10212388"/>
                <a:ext cx="207928" cy="2101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4F24903F-194D-9F4A-A85F-7D6D73C9EDFD}"/>
                  </a:ext>
                </a:extLst>
              </p:cNvPr>
              <p:cNvSpPr txBox="1"/>
              <p:nvPr/>
            </p:nvSpPr>
            <p:spPr>
              <a:xfrm>
                <a:off x="2172285" y="7566751"/>
                <a:ext cx="1218631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b="1">
                    <a:latin typeface="標楷體" panose="03000509000000000000" pitchFamily="65" charset="-120"/>
                    <a:ea typeface="標楷體" panose="03000509000000000000" pitchFamily="65" charset="-120"/>
                  </a:rPr>
                  <a:t>肌肉注射</a:t>
                </a:r>
              </a:p>
            </p:txBody>
          </p:sp>
          <p:grpSp>
            <p:nvGrpSpPr>
              <p:cNvPr id="8" name="群組 7">
                <a:extLst>
                  <a:ext uri="{FF2B5EF4-FFF2-40B4-BE49-F238E27FC236}">
                    <a16:creationId xmlns:a16="http://schemas.microsoft.com/office/drawing/2014/main" id="{D1372499-BB2A-A0A9-7F7C-E25FBA81F7F2}"/>
                  </a:ext>
                </a:extLst>
              </p:cNvPr>
              <p:cNvGrpSpPr/>
              <p:nvPr/>
            </p:nvGrpSpPr>
            <p:grpSpPr>
              <a:xfrm>
                <a:off x="3840968" y="7076880"/>
                <a:ext cx="1528368" cy="1046986"/>
                <a:chOff x="3690973" y="6983195"/>
                <a:chExt cx="1836990" cy="1211815"/>
              </a:xfrm>
            </p:grpSpPr>
            <p:pic>
              <p:nvPicPr>
                <p:cNvPr id="3" name="圖片 2">
                  <a:extLst>
                    <a:ext uri="{FF2B5EF4-FFF2-40B4-BE49-F238E27FC236}">
                      <a16:creationId xmlns:a16="http://schemas.microsoft.com/office/drawing/2014/main" id="{5524A99B-E96D-78CC-E6AE-C035F73E90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809301" y="6983195"/>
                  <a:ext cx="1718662" cy="1211815"/>
                </a:xfrm>
                <a:prstGeom prst="rect">
                  <a:avLst/>
                </a:prstGeom>
              </p:spPr>
            </p:pic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EBB57060-5165-C06D-8244-E2503A0DE3A4}"/>
                    </a:ext>
                  </a:extLst>
                </p:cNvPr>
                <p:cNvSpPr/>
                <p:nvPr/>
              </p:nvSpPr>
              <p:spPr>
                <a:xfrm>
                  <a:off x="3690973" y="6992846"/>
                  <a:ext cx="1049620" cy="5751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12" name="群組 11">
                <a:extLst>
                  <a:ext uri="{FF2B5EF4-FFF2-40B4-BE49-F238E27FC236}">
                    <a16:creationId xmlns:a16="http://schemas.microsoft.com/office/drawing/2014/main" id="{AA5A1052-2269-7C9B-2928-7262F68184A6}"/>
                  </a:ext>
                </a:extLst>
              </p:cNvPr>
              <p:cNvGrpSpPr/>
              <p:nvPr/>
            </p:nvGrpSpPr>
            <p:grpSpPr>
              <a:xfrm>
                <a:off x="3694678" y="8387009"/>
                <a:ext cx="1740993" cy="1064912"/>
                <a:chOff x="3694678" y="8387009"/>
                <a:chExt cx="1740993" cy="1064912"/>
              </a:xfrm>
            </p:grpSpPr>
            <p:pic>
              <p:nvPicPr>
                <p:cNvPr id="10" name="圖片 9">
                  <a:extLst>
                    <a:ext uri="{FF2B5EF4-FFF2-40B4-BE49-F238E27FC236}">
                      <a16:creationId xmlns:a16="http://schemas.microsoft.com/office/drawing/2014/main" id="{7486F870-3172-8F3D-FC23-A0D71A8DD5A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931381" y="8404935"/>
                  <a:ext cx="1504290" cy="1046986"/>
                </a:xfrm>
                <a:prstGeom prst="rect">
                  <a:avLst/>
                </a:prstGeom>
              </p:spPr>
            </p:pic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FAEE4816-C34A-979D-E877-D241F36E7582}"/>
                    </a:ext>
                  </a:extLst>
                </p:cNvPr>
                <p:cNvSpPr/>
                <p:nvPr/>
              </p:nvSpPr>
              <p:spPr>
                <a:xfrm>
                  <a:off x="3694678" y="8387009"/>
                  <a:ext cx="987053" cy="49693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4045B39E-CF98-F984-C981-D57D51BB2FFA}"/>
                  </a:ext>
                </a:extLst>
              </p:cNvPr>
              <p:cNvSpPr txBox="1"/>
              <p:nvPr/>
            </p:nvSpPr>
            <p:spPr>
              <a:xfrm>
                <a:off x="2199467" y="8919668"/>
                <a:ext cx="1218631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b="1">
                    <a:latin typeface="標楷體" panose="03000509000000000000" pitchFamily="65" charset="-120"/>
                    <a:ea typeface="標楷體" panose="03000509000000000000" pitchFamily="65" charset="-120"/>
                  </a:rPr>
                  <a:t>皮下注射</a:t>
                </a:r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808B7912-4FBA-1CFE-FB4E-700248C5ACA7}"/>
                  </a:ext>
                </a:extLst>
              </p:cNvPr>
              <p:cNvSpPr txBox="1"/>
              <p:nvPr/>
            </p:nvSpPr>
            <p:spPr>
              <a:xfrm>
                <a:off x="2199468" y="10132811"/>
                <a:ext cx="1218631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b="1">
                    <a:latin typeface="標楷體" panose="03000509000000000000" pitchFamily="65" charset="-120"/>
                    <a:ea typeface="標楷體" panose="03000509000000000000" pitchFamily="65" charset="-120"/>
                  </a:rPr>
                  <a:t>皮內注射</a:t>
                </a:r>
              </a:p>
            </p:txBody>
          </p:sp>
          <p:grpSp>
            <p:nvGrpSpPr>
              <p:cNvPr id="18" name="群組 17">
                <a:extLst>
                  <a:ext uri="{FF2B5EF4-FFF2-40B4-BE49-F238E27FC236}">
                    <a16:creationId xmlns:a16="http://schemas.microsoft.com/office/drawing/2014/main" id="{F906AD5A-32CF-E525-72D8-BEEFB948D511}"/>
                  </a:ext>
                </a:extLst>
              </p:cNvPr>
              <p:cNvGrpSpPr/>
              <p:nvPr/>
            </p:nvGrpSpPr>
            <p:grpSpPr>
              <a:xfrm>
                <a:off x="3629174" y="9742233"/>
                <a:ext cx="1740161" cy="1169078"/>
                <a:chOff x="3713986" y="9956581"/>
                <a:chExt cx="1669247" cy="972888"/>
              </a:xfrm>
            </p:grpSpPr>
            <p:pic>
              <p:nvPicPr>
                <p:cNvPr id="15" name="圖片 14">
                  <a:extLst>
                    <a:ext uri="{FF2B5EF4-FFF2-40B4-BE49-F238E27FC236}">
                      <a16:creationId xmlns:a16="http://schemas.microsoft.com/office/drawing/2014/main" id="{42A5CB3A-FAF6-5070-DCEA-66303BB24B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984707" y="9956581"/>
                  <a:ext cx="1398526" cy="972888"/>
                </a:xfrm>
                <a:prstGeom prst="rect">
                  <a:avLst/>
                </a:prstGeom>
              </p:spPr>
            </p:pic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D9640DB0-CF9A-49DB-EC75-B940BD15F819}"/>
                    </a:ext>
                  </a:extLst>
                </p:cNvPr>
                <p:cNvSpPr/>
                <p:nvPr/>
              </p:nvSpPr>
              <p:spPr>
                <a:xfrm>
                  <a:off x="3713986" y="9956581"/>
                  <a:ext cx="987053" cy="41354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39259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83</TotalTime>
  <Words>65</Words>
  <Application>Microsoft Office PowerPoint</Application>
  <PresentationFormat>寬螢幕</PresentationFormat>
  <Paragraphs>25</Paragraphs>
  <Slides>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標楷體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惠雯 陳</dc:creator>
  <cp:lastModifiedBy>莊凱鈞</cp:lastModifiedBy>
  <cp:revision>23</cp:revision>
  <dcterms:created xsi:type="dcterms:W3CDTF">2023-02-17T13:55:30Z</dcterms:created>
  <dcterms:modified xsi:type="dcterms:W3CDTF">2023-02-22T13:32:36Z</dcterms:modified>
</cp:coreProperties>
</file>