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3:30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24575,'0'4'0,"0"6"0,-4 6 0,-7 0 0,-4 2 0,-6 2 0,-2-2 0,-3-4 0,-1-5 0,5-4-8191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3:47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180 184 24575,'0'-5'0,"0"-5"0,0-6 0,-5 0 0,-5-1 0,-1-3 0,-4-2 0,-2 3 0,-4 4 0,1 1 0,1 2 0,-1 3 0,-2 4 0,3 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3:48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24575,'0'4'0,"0"7"0,0 4 0,0 6 0,0 2 0,-5 3 0,-5 0 0,-1-3-8191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3:50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24575,'0'4'0,"0"6"0,0 6 0,0 4 0,0 4 0,0 1 0,0 2 0,0 0 0,0 0 0,0 0 0,0-5-8191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3:5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446 574 24575,'0'-1'0,"0"-1"0,1 1 0,-1 0 0,1 0 0,0 0 0,-1 0 0,1 0 0,0 0 0,0 0 0,0 0 0,-1 0 0,1 1 0,0-1 0,0 0 0,0 0 0,0 1 0,0-1 0,1 1 0,-1-1 0,0 1 0,0-1 0,0 1 0,0 0 0,1-1 0,-1 1 0,0 0 0,2 0 0,40-5 0,-38 5 0,93-5 0,119 10 0,-129 7 0,-54-6 0,56 2 0,1098-9 0,-1155 3 0,0 1 0,0 2 0,39 11 0,-38-7 0,0-2 0,64 4 0,-86-10 0,0 1 0,1 0 0,-1 1 0,0 0 0,0 1 0,12 6 0,-11-4 0,2-1 0,-1-1 0,28 6 0,103 15 0,-106-16 0,0-2 0,0-1 0,0-2 0,75-2 0,-95-6 0,1-1 0,-1-1 0,0 0 0,34-18 0,-32 15 0,-21 9 0,47-20 0,60-38 0,-95 51 0,1-1 0,-2-1 0,1 0 0,-2-1 0,1 0 0,-1 0 0,-1-1 0,1-1 0,12-21 0,-18 24 0,-1 1 0,0 0 0,0-1 0,-1 0 0,0 1 0,-1-1 0,0 0 0,0-9 0,-4-79 0,0 38 0,3 54 0,0 0 0,-1-1 0,1 1 0,-1 0 0,0 0 0,-1 0 0,1 0 0,-1 0 0,0 0 0,0 0 0,0 1 0,-1-1 0,0 1 0,0-1 0,0 1 0,0 0 0,-1 0 0,1 0 0,-1 1 0,0-1 0,0 1 0,-7-4 0,-7-2 0,0 0 0,0 2 0,-1 0 0,-34-8 0,31 10 0,0-2 0,-32-13 0,34 11 0,-2 0 0,1 2 0,-1 0 0,0 2 0,0 0 0,-45-3 0,-142 9 0,93 2 0,-2364-3 0,2402 3 0,-103 18 0,178-20 0,-1-1 0,1 1 0,0-1 0,-1 1 0,1 0 0,0 0 0,0 1 0,0-1 0,0 1 0,0-1 0,0 1 0,0 0 0,1 0 0,-1 0 0,1 1 0,-4 3 0,4-4 0,1 0 0,0 1 0,0-1 0,0 0 0,0 1 0,0-1 0,0 1 0,1 0 0,-1-1 0,1 1 0,0-1 0,0 1 0,0 0 0,0-1 0,0 1 0,1 4 0,1 0 0,0 0 0,0-1 0,1 0 0,0 1 0,0-1 0,0 0 0,1 0 0,0-1 0,0 1 0,1-1 0,-1 0 0,1 0 0,0 0 0,11 7 0,32 17 0,-36-23 0,0 1 0,0 0 0,-1 1 0,0 0 0,0 1 0,-1 0 0,0 0 0,15 19 0,-2 7 40,1-2 0,32 32 0,-46-54-189,1-1 1,0-1-1,0 0 1,1 0-1,1-1 1,-1-1-1,1 0 1,1-1-1,18 7 1,-10-7-6678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3:5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24575,'-4'0'0,"-2"4"0,-4 2 0,-1 4 0,3 5 0,1 4 0,3 3 0,2 3 0,1-4-8191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4:00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24575,'1'0'0,"0"0"0,0 1 0,0-1 0,1 1 0,-1 0 0,0-1 0,0 1 0,0 0 0,0-1 0,0 1 0,-1 0 0,1 0 0,0 0 0,0 0 0,0 0 0,-1 0 0,1 0 0,-1 0 0,1 0 0,-1 1 0,1-1 0,-1 0 0,1 0 0,-1 0 0,0 1 0,0-1 0,0 2 0,5 40 0,-4-38 0,1 35 0,-1-9 0,1 0 0,1 0 0,2 0 0,18 58 0,-8-25-1365,-13-44-5461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5:03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2 195 24575,'-2'-30'0,"3"-38"0,0 65 0,-1 0 0,1 0 0,0 0 0,-1 0 0,1 0 0,1 0 0,-1 0 0,0 0 0,1 1 0,-1-1 0,1 1 0,0-1 0,0 1 0,0-1 0,0 1 0,0 0 0,1 0 0,3-2 0,9-6 0,-7 4 0,1 1 0,-1 0 0,1 0 0,0 1 0,13-4 0,-19 8 0,1-1 0,-1 1 0,1-1 0,0 1 0,0 0 0,-1 0 0,1 1 0,0-1 0,-1 1 0,1 0 0,0 0 0,-1 0 0,1 0 0,-1 0 0,0 1 0,1 0 0,-1 0 0,3 2 0,3 2 0,0 1 0,0 0 0,-1 1 0,0 0 0,0 0 0,-1 0 0,0 1 0,-1 0 0,0 1 0,0-1 0,-1 1 0,6 15 0,-9-19 0,0 0 0,0 0 0,-1 0 0,0 1 0,0-1 0,0 1 0,-1-1 0,0 1 0,0-1 0,0 0 0,-1 1 0,0-1 0,-1 1 0,1-1 0,-1 0 0,0 0 0,-1 0 0,1 0 0,-1 0 0,0-1 0,-1 1 0,-5 7 0,8-13 0,0 1 0,1-1 0,-1 1 0,0 0 0,0 0 0,1-1 0,-1 1 0,1 0 0,-1 0 0,0 0 0,1 0 0,0 0 0,-1 0 0,1 0 0,-1 0 0,1 0 0,0 0 0,0 0 0,0 0 0,0 0 0,0 0 0,0 0 0,0 0 0,0 0 0,0 0 0,0 0 0,0 0 0,1 0 0,-1 0 0,0 0 0,1 0 0,0 1 0,0-1 0,1 0 0,0 1 0,0-1 0,0 0 0,0-1 0,0 1 0,0 0 0,1 0 0,-1-1 0,0 0 0,0 1 0,0-1 0,1 0 0,1 0 0,10 0 0,-1 0 0,1-1 0,-1-1 0,18-4 0,-18 1 0,0-1 0,0 0 0,23-15 0,15-8 0,-11 9-1365,-23 13-5461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5:06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66 118 24575,'-1'-1'0,"-1"-1"0,1 0 0,0 0 0,0 0 0,0 0 0,0 0 0,0 0 0,1-1 0,-1 1 0,0 0 0,1 0 0,0 0 0,-1-1 0,1 1 0,0 0 0,0 0 0,1-1 0,-1 1 0,0 0 0,1 0 0,-1-1 0,1 1 0,0 0 0,-1 0 0,1 0 0,0 0 0,0 0 0,1 0 0,-1 0 0,0 0 0,1 1 0,-1-1 0,3-2 0,0 0 0,-1-1 0,1 1 0,0 1 0,0-1 0,1 1 0,-1-1 0,1 1 0,-1 0 0,1 1 0,0-1 0,0 1 0,11-3 0,-11 5 0,0 0 0,1 0 0,-1 0 0,1 1 0,-1 0 0,0 0 0,0 1 0,1 0 0,-1 0 0,0 0 0,0 0 0,-1 1 0,1-1 0,6 6 0,60 52 0,-69-58 0,2 3 0,0 0 0,0 0 0,0 0 0,-1 1 0,0-1 0,0 1 0,-1 0 0,0 0 0,0 0 0,0 0 0,-1 0 0,1 1 0,-2-1 0,1 0 0,-1 11 0,1-8 0,-2 0 0,1 0 0,-1 0 0,-1-1 0,1 1 0,-2 0 0,1-1 0,-1 1 0,0-1 0,-8 13 0,2-6 0,4-9 0,1 0 0,0 0 0,1 1 0,-1-1 0,-3 14 0,6-17 0,1-1 0,-1 1 0,1-1 0,0 1 0,0-1 0,0 1 0,1-1 0,-1 1 0,0 0 0,1-1 0,0 1 0,-1-1 0,1 0 0,0 1 0,0-1 0,1 0 0,-1 1 0,0-1 0,1 0 0,-1 0 0,3 2 0,30 29 0,-27-26 0,1-1 0,-1 1 0,-1 1 0,1-1 0,8 16 0,8 11 0,-18-28 0,-1 0 0,0-1 0,0 2 0,-1-1 0,0 0 0,3 8 0,-5-10 0,-1-1 0,1 0 0,-1 0 0,0 0 0,0 1 0,0-1 0,0 0 0,-1 0 0,1 1 0,-1-1 0,0 0 0,0 0 0,0 0 0,0 0 0,0 0 0,-1 0 0,-2 4 0,0-1 0,0-2 0,0 1 0,0 0 0,-1-1 0,0 0 0,1 0 0,-2 0 0,1-1 0,0 0 0,-1 0 0,1 0 0,-1-1 0,0 1 0,0-1 0,-9 2 0,-13 2 0,-1-1 0,-31 1 0,25-3 0,29-2 7,1-1-1,0 1 0,0-1 0,-1-1 1,1 1-1,0-1 0,0 0 1,0 0-1,-1 0 0,1-1 1,0 0-1,1 0 0,-1 0 0,0-1 1,1 1-1,-1-1 0,1 0 1,-7-6-1,3 0-218,0 0 0,0-1 0,1 0-1,0-1 1,0 1 0,-8-20 0,7 14-6614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5:09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24575,'0'4'0,"0"6"0,0 6 0,0 5 0,0 2 0,5 3 0,1 0 0,0 1 0,3 0 0,0 0 0,-2 0 0,3-1 0,4 0 0,-1 0 0,-2 0 0,-3 0 0,-3-4-8191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5:5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24575,'5'-6'0,"1"-1"0,-2 0 0,1 0 0,-1 0 0,5-14 0,20-30 0,-21 42 0,0 0 0,0 0 0,1 1 0,1 0 0,-1 1 0,1-1 0,0 2 0,0 0 0,1 0 0,0 0 0,0 2 0,1-1 0,-1 2 0,1-1 0,0 1 0,-1 1 0,1 0 0,1 1 0,-1 1 0,0-1 0,16 3 0,21-3 0,-33 0 0,-1 0 0,1 1 0,-1 1 0,1 1 0,-1 0 0,1 0 0,23 9 0,-36-9 0,0 0 0,0 0 0,-1 0 0,1 0 0,0 1 0,-1-1 0,0 1 0,0-1 0,1 1 0,-2 0 0,1 0 0,0 0 0,-1 0 0,1 1 0,-1-1 0,0 0 0,0 0 0,0 1 0,0-1 0,-1 1 0,1 6 0,0 10 0,0 1 0,-4 33 0,0-22 0,4-22 0,-2 0 0,1 0 0,-2 0 0,1-1 0,-1 1 0,0 0 0,-1-1 0,0 0 0,-1 1 0,0-1 0,0-1 0,-1 1 0,-11 14 0,4-7 0,2 0 0,-1 1 0,2 0 0,0 0 0,1 1 0,-9 31 0,16-48 0,1 0 0,-1 0 0,1 0 0,0 0 0,-1 0 0,1 0 0,0 0 0,0 1 0,0-1 0,0 0 0,0 0 0,0 0 0,0 0 0,0 0 0,1 0 0,-1 0 0,0 0 0,1 0 0,-1 0 0,0 0 0,1 0 0,0 0 0,-1 0 0,1 0 0,-1 0 0,1 0 0,0 0 0,0-1 0,-1 1 0,1 0 0,0 0 0,0-1 0,0 1 0,0-1 0,0 1 0,0-1 0,0 1 0,0-1 0,0 1 0,0-1 0,0 0 0,0 0 0,0 0 0,0 0 0,1 1 0,-1-1 0,0-1 0,0 1 0,0 0 0,2 0 0,7-2 0,1 0 0,-1 0 0,1-1 0,12-6 0,-11 5 0,212-77-1365,-202 73-5461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3:31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24575,'-1'0'0,"0"0"0,-1 1 0,1-1 0,0 1 0,0 0 0,0-1 0,0 1 0,0 0 0,0 0 0,0-1 0,0 1 0,0 0 0,1 0 0,-1 0 0,0 0 0,0 0 0,1 0 0,-1 0 0,1 1 0,-1-1 0,1 0 0,-1 0 0,1 0 0,0 0 0,0 1 0,-1-1 0,1 2 0,-5 40 0,5-38 0,-2 260 64,4-138-1493,-2-105-5397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5:57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24575,'0'-3'0,"1"1"0,0 0 0,-1-1 0,1 1 0,0 0 0,0 0 0,1 0 0,-1 0 0,0 0 0,1 0 0,-1 0 0,1 0 0,0 1 0,-1-1 0,1 1 0,0-1 0,0 1 0,0 0 0,0-1 0,0 1 0,0 0 0,1 0 0,-1 0 0,0 1 0,0-1 0,1 1 0,-1-1 0,4 1 0,69-9 0,-7-2 0,-58 8 0,0 0 0,0 1 0,0 1 0,0-1 0,0 2 0,0-1 0,0 1 0,0 1 0,13 2 0,-21-2 0,0-1 0,0 1 0,0 0 0,-1 0 0,1 0 0,0 1 0,0-1 0,-1 0 0,1 0 0,-1 1 0,1-1 0,-1 1 0,0 0 0,1-1 0,-1 1 0,0 0 0,0 0 0,0 0 0,1 2 0,-1 1 0,0 0 0,0 0 0,0 0 0,0 0 0,-1 0 0,1 1 0,-2 8 0,0-2 0,-1 0 0,-1 1 0,0-1 0,0-1 0,-10 24 0,7-25 0,-1 0 0,0 0 0,0-1 0,-1 0 0,0 0 0,-1-1 0,-13 11 0,-29 29 0,51-47 0,0-1 0,-1 1 0,1-1 0,-1 0 0,1 1 0,0-1 0,0 1 0,-1-1 0,1 1 0,0-1 0,0 0 0,-1 1 0,1-1 0,0 1 0,0-1 0,0 1 0,0 0 0,0-1 0,0 1 0,0-1 0,0 1 0,0-1 0,0 1 0,0-1 0,0 1 0,0-1 0,0 1 0,1-1 0,-1 1 0,0-1 0,0 1 0,0-1 0,1 1 0,-1-1 0,0 0 0,1 1 0,-1-1 0,0 1 0,1-1 0,-1 0 0,1 1 0,-1-1 0,0 0 0,1 0 0,-1 1 0,2-1 0,32 11 0,-3 0 0,-28-7 0,0 0 0,0 1 0,0-1 0,0 1 0,-1-1 0,1 1 0,-1 0 0,0 0 0,-1 0 0,1 0 0,-1 0 0,0 0 0,-1 1 0,1-1 0,-1 0 0,0 7 0,0-4 0,0 1 0,-1-1 0,1 0 0,-2 0 0,1 0 0,-1-1 0,0 1 0,-1 0 0,0-1 0,-4 9 0,-3-4-124,-1-1 0,0 1 0,0-2 0,-1 0 0,0 0 0,-1-1-1,0-1 1,-1 0 0,0 0 0,-25 8 0,13-4-6702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8:24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24575,'0'5'0,"0"5"0,0 6 0,0 5 0,0 2 0,0 3 0,0 0 0,0 1 0,0 0 0,0 0 0,0 0 0,0-1 0,0 0 0,0 0 0,0 0 0,0 0 0,0-4-8191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8:26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24575,'2'-4'0,"0"0"0,0 0 0,0 0 0,1 0 0,0 1 0,0-1 0,0 1 0,0-1 0,0 1 0,6-5 0,-3 3 0,4-4 0,0 1 0,1 0 0,0 1 0,0 0 0,0 1 0,1 0 0,0 1 0,0 0 0,1 1 0,25-6 0,-14 6 0,1 1 0,0 1 0,0 1 0,46 5 0,-68-4 0,1 0 0,-1 0 0,0 0 0,0 1 0,1-1 0,-1 1 0,0 0 0,0 0 0,0 0 0,0 1 0,0-1 0,0 1 0,0-1 0,0 1 0,-1 0 0,1 0 0,-1 0 0,1 1 0,-1-1 0,0 1 0,0-1 0,0 1 0,0-1 0,0 1 0,-1 0 0,1 0 0,-1 0 0,0 0 0,0 0 0,0 0 0,0 1 0,0-1 0,-1 0 0,1 0 0,-1 1 0,0 5 0,-1 0 0,0-1 0,-1 1 0,0-1 0,0 0 0,-1 0 0,0 0 0,0 0 0,-1 0 0,0-1 0,-1 1 0,1-1 0,-1 0 0,-8 8 0,4-7 0,0 0 0,0 0 0,-1-1 0,0-1 0,0 1 0,-1-2 0,0 1 0,-17 5 0,-26 14 0,50-24 0,1 1 0,0 1 0,0-1 0,0 0 0,0 1 0,1-1 0,-1 1 0,1 0 0,-1 0 0,1 0 0,0 0 0,0 0 0,0 1 0,1-1 0,-1 0 0,1 1 0,0-1 0,0 1 0,0 0 0,-1 6 0,2-8 0,0 1 0,0-1 0,0 0 0,1 1 0,-1-1 0,0 0 0,1 1 0,0-1 0,-1 0 0,1 0 0,0 0 0,0 1 0,0-1 0,0 0 0,1 0 0,-1-1 0,1 1 0,-1 0 0,1 0 0,-1-1 0,1 1 0,0-1 0,0 1 0,0-1 0,0 0 0,0 1 0,0-1 0,0 0 0,0-1 0,1 1 0,-1 0 0,0-1 0,4 1 0,24 3 0,0-1 0,0-2 0,0-1 0,32-4 0,21 1 0,-74 2-227,1 1-1,-1-1 1,1-1-1,-1 0 1,10-3-1,-2-1-6598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9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9:17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9:3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24575,'0'4'0,"0"5"0,0 6 0,0 3 0,0 3 0,0 2 0,0 1 0,0 0 0,0 1 0,0-1 0,4 0 0,2 0 0,-2-1 0,0 0 0,-1 1 0,-1-1 0,-1-4-8191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9:41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24575,'0'-9'0,"0"-2"0,0 0 0,1 0 0,0 0 0,4-21 0,-4 30 0,-1 0 0,1 1 0,-1-1 0,1 0 0,0 1 0,-1-1 0,1 1 0,0-1 0,0 1 0,0-1 0,0 1 0,0 0 0,1 0 0,-1-1 0,0 1 0,0 0 0,1 0 0,-1 0 0,1 0 0,-1 0 0,1 1 0,-1-1 0,1 0 0,0 1 0,-1-1 0,1 1 0,0 0 0,-1-1 0,1 1 0,0 0 0,0 0 0,-1 0 0,1 0 0,0 0 0,0 1 0,-1-1 0,1 0 0,0 1 0,2 0 0,-2 0 0,0 1 0,0-1 0,0 0 0,0 1 0,0-1 0,0 1 0,0 0 0,-1-1 0,1 1 0,0 0 0,-1 0 0,0 0 0,1 0 0,-1 1 0,0-1 0,0 0 0,0 0 0,0 1 0,-1-1 0,1 0 0,0 5 0,7 63 0,-5-40 0,-2-21 0,3 8 0,-1 1 0,-1-1 0,-1 1 0,0-1 0,-1 1 0,-1-1 0,-1 1 0,0-1 0,-6 21 0,7-37 0,0 0 0,1 0 0,-1 1 0,0-1 0,1 0 0,0 1 0,-1-1 0,1 0 0,0 1 0,0-1 0,-1 0 0,1 1 0,0-1 0,0 1 0,1-1 0,-1 0 0,0 1 0,0-1 0,1 0 0,-1 1 0,1-1 0,-1 0 0,1 0 0,-1 1 0,1-1 0,0 0 0,-1 0 0,1 0 0,0 0 0,0 0 0,0 0 0,0 0 0,0 0 0,0 0 0,0 0 0,1-1 0,-1 1 0,0 0 0,0-1 0,1 1 0,-1-1 0,0 1 0,0-1 0,1 0 0,2 1 0,7 0 0,1 0 0,0 0 0,0-2 0,19-1 0,-7 0 0,96-1-1365,-100 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9:43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76 24575,'-1'0'0,"0"-1"0,0 0 0,0 0 0,0 0 0,0 1 0,0-1 0,0 0 0,0 0 0,0-1 0,1 1 0,-1 0 0,0 0 0,1 0 0,-1 0 0,1-1 0,-1 1 0,1 0 0,0 0 0,0-1 0,-1 1 0,1 0 0,0-1 0,0 1 0,0 0 0,0-1 0,0 1 0,1 0 0,-1-1 0,0 1 0,1 0 0,-1 0 0,1-1 0,-1 1 0,1 0 0,-1 0 0,1 0 0,0 0 0,0 0 0,0 0 0,-1 0 0,1 0 0,0 0 0,0 0 0,0 0 0,0 0 0,1 1 0,-1-1 0,0 0 0,0 1 0,0-1 0,0 1 0,1-1 0,-1 1 0,0 0 0,2-1 0,7-2 0,0 0 0,0 0 0,0 1 0,1 0 0,15-1 0,4 2 0,-15-1 0,1 1 0,0 1 0,-1 1 0,1 0 0,0 0 0,25 8 0,-39-8 0,1 1 0,-1-1 0,0 1 0,0 0 0,0 0 0,0 0 0,0 0 0,0 0 0,0 0 0,-1 1 0,1-1 0,-1 1 0,0-1 0,1 1 0,-1 0 0,0-1 0,-1 1 0,1 0 0,0 0 0,-1-1 0,1 1 0,-1 0 0,0 0 0,-1 5 0,2-5 0,-1 0 0,-1 0 0,1 0 0,0 0 0,-1 0 0,1 0 0,-1 0 0,0 0 0,0 0 0,0 0 0,0 0 0,-1 0 0,1-1 0,-1 1 0,0-1 0,0 1 0,0-1 0,0 1 0,0-1 0,0 0 0,-1 0 0,-3 3 0,-21 4 0,22-8 0,1 0 0,0 0 0,0 0 0,0 1 0,0-1 0,0 1 0,0 0 0,1 0 0,-1 1 0,1-1 0,-1 1 0,1 0 0,-4 4 0,6-6 0,1-1 0,0 1 0,0 0 0,-1-1 0,1 1 0,0 0 0,0 0 0,0-1 0,0 1 0,0 0 0,0-1 0,0 1 0,0 0 0,0 0 0,1-1 0,-1 1 0,0 0 0,0-1 0,1 1 0,-1 0 0,0-1 0,1 1 0,-1 0 0,0-1 0,1 1 0,-1-1 0,1 1 0,-1-1 0,1 1 0,-1-1 0,1 1 0,0-1 0,-1 0 0,1 1 0,0-1 0,-1 0 0,1 1 0,0-1 0,-1 0 0,1 0 0,0 0 0,-1 1 0,3-1 0,38 9 0,-34-7 0,12 1 0,0 2 0,-1 1 0,1 0 0,-1 1 0,29 16 0,-44-20 0,0 0 0,0 0 0,-1 1 0,1-1 0,-1 1 0,0-1 0,0 1 0,0 0 0,0 0 0,-1-1 0,1 1 0,-1 1 0,0-1 0,0 0 0,-1 0 0,1 0 0,-1 0 0,0 8 0,0 13 0,-6 45 0,5-61 0,-1-3 0,1 0 0,-1 0 0,0-1 0,-1 1 0,1 0 0,-1-1 0,0 0 0,-1 1 0,1-1 0,-1-1 0,0 1 0,0 0 0,0-1 0,-1 0 0,0 0 0,0 0 0,0-1 0,0 1 0,0-1 0,-1-1 0,-8 4 0,-3 2 0,-1-2 0,0 0 0,0-1 0,0-1 0,-35 4 0,-19-7-1365,52-1-5461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0:0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0:13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24575,'-1'60'0,"3"66"0,-2-123 0,0-1 0,1 1 0,0-1 0,-1 1 0,1-1 0,0 1 0,0-1 0,0 0 0,1 0 0,-1 1 0,1-1 0,-1 0 0,1 0 0,0-1 0,-1 1 0,1 0 0,0 0 0,0-1 0,0 1 0,0-1 0,1 0 0,-1 1 0,0-1 0,1 0 0,-1-1 0,0 1 0,1 0 0,-1-1 0,1 1 0,4 0 0,10 0 0,0 0 0,-1-1 0,31-3 0,-14 0 0,2 2-120,-14 1 204,0-1 1,28-4-1,-41 3-234,0 0 0,-1 0 0,1-1 1,-1 0-1,1 0 0,-1-1 0,0 0 1,-1 0-1,12-9 0,2-4-6676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3:32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24575,'5'0'0,"5"0"0,6 0 0,4 0 0,4 0 0,1 0 0,2 0 0,0 0 0,0 0 0,0 0 0,-1 0 0,1 0 0,-5 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0:14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24575,'0'560'-1365,"0"-540"-5461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0:5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2:29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11 24575,'0'-4'0,"-4"-2"0,-7 5 0,0 7 0,1 6 0,2 7 0,3 3 0,2 3 0,1 2 0,-2 0 0,-2 0 0,1 0 0,1-4-8191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2:30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24575,'6'-2'0,"1"0"0,0 0 0,0 0 0,-1-1 0,1 1 0,-1-2 0,0 1 0,0-1 0,0 0 0,-1 0 0,1 0 0,-1-1 0,7-7 0,-4 4 0,1 0 0,1 1 0,-1 0 0,18-9 0,-25 15 0,1 0 0,-1 0 0,1 0 0,-1 0 0,1 1 0,0-1 0,-1 1 0,1 0 0,0 0 0,0 0 0,-1 0 0,1 0 0,0 0 0,-1 1 0,1-1 0,0 1 0,-1 0 0,1 0 0,-1 0 0,1 0 0,-1 0 0,0 0 0,1 1 0,1 1 0,1 2 0,-1 0 0,0 0 0,0 0 0,0 0 0,-1 0 0,0 1 0,0 0 0,0-1 0,-1 1 0,0 0 0,0 1 0,0-1 0,-1 0 0,0 0 0,0 1 0,-1-1 0,0 0 0,0 9 0,0-8 0,0 1 0,0-1 0,-1 1 0,0-1 0,-1 0 0,1 0 0,-1 1 0,-1-1 0,1 0 0,-1-1 0,0 1 0,-1 0 0,0-1 0,0 0 0,-6 8 0,10-14 0,0 0 0,-1 0 0,1 0 0,0 0 0,0 0 0,-1 1 0,1-1 0,0 0 0,0 0 0,0 0 0,-1 0 0,1 1 0,0-1 0,0 0 0,0 0 0,0 1 0,-1-1 0,1 0 0,0 0 0,0 1 0,0-1 0,0 0 0,0 0 0,0 1 0,0-1 0,0 0 0,0 0 0,0 1 0,0-1 0,0 0 0,0 1 0,0-1 0,0 0 0,0 0 0,0 1 0,0-1 0,0 0 0,0 0 0,1 1 0,-1-1 0,0 0 0,0 0 0,0 1 0,0-1 0,1 0 0,-1 0 0,0 0 0,0 1 0,0-1 0,1 0 0,-1 0 0,0 0 0,0 0 0,1 0 0,-1 1 0,0-1 0,0 0 0,1 0 0,-1 0 0,0 0 0,1 0 0,30 3 0,43-7 0,7-12-1365,-58 11-5461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2:32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24575,'0'-7'0,"0"0"0,0 0 0,1-1 0,0 1 0,0 0 0,0 1 0,1-1 0,4-10 0,-5 14 0,1 1 0,-1 0 0,1 0 0,0 0 0,0 0 0,0 0 0,0 0 0,0 0 0,0 0 0,1 1 0,-1-1 0,1 1 0,-1 0 0,1 0 0,-1 0 0,1 0 0,-1 0 0,1 0 0,0 1 0,0 0 0,-1-1 0,1 1 0,0 0 0,4 0 0,-5 0 0,0 0 0,0 0 0,0 0 0,0 0 0,0 0 0,0 1 0,0-1 0,0 1 0,0-1 0,0 1 0,0-1 0,0 1 0,0 0 0,-1 0 0,1 0 0,0 0 0,-1 0 0,1 1 0,0-1 0,-1 0 0,0 1 0,1-1 0,-1 1 0,0 0 0,0-1 0,0 1 0,0 0 0,0-1 0,0 1 0,0 0 0,0 0 0,-1 0 0,1 0 0,-1 0 0,0 0 0,1 0 0,-1 3 0,0 1 0,-1-1 0,1 1 0,-1 0 0,0-1 0,0 0 0,0 1 0,-1-1 0,0 0 0,0 0 0,-1 1 0,1-2 0,-5 7 0,6-10 0,0 0 0,0 0 0,0 0 0,1 0 0,-1 0 0,0 0 0,0 1 0,1-1 0,-1 0 0,1 0 0,-1 1 0,1-1 0,0 0 0,-1 0 0,1 1 0,0-1 0,0 0 0,0 1 0,0-1 0,0 0 0,0 1 0,0-1 0,0 0 0,1 3 0,0-3 0,1 1 0,0-1 0,-1 1 0,1-1 0,0 0 0,0 0 0,-1 1 0,1-1 0,0 0 0,0-1 0,3 2 0,20 11 0,-21-11 0,-1 1 0,0 1 0,1-1 0,-1 0 0,0 1 0,-1-1 0,1 1 0,-1 0 0,0 0 0,0 0 0,0 0 0,0 1 0,-1-1 0,1 0 0,-1 1 0,0-1 0,0 9 0,1 8 0,-1 1 0,-4 33 0,1-22 0,1-23-54,0 0-1,-1 0 0,0-1 1,0 1-1,-1 0 1,-1-1-1,1 0 0,-2 0 1,1 0-1,-1 0 1,-1-1-1,1 1 0,-1-1 1,-1-1-1,0 1 0,0-1 1,0 0-1,-1-1 1,0 0-1,0 0 0,0 0 1,-1-1-1,0-1 1,-18 8-1,4-6-6771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2:3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24575,'-1'10'0,"-1"1"0,0-1 0,0 1 0,-1-1 0,0 0 0,-1 0 0,0 0 0,0 0 0,-8 11 0,5-10 0,2 0 0,0 0 0,0 1 0,1 0 0,0 0 0,-2 13 0,6-24 0,-1 1 0,1 0 0,0 0 0,0 0 0,0 0 0,0-1 0,0 1 0,1 0 0,-1 0 0,1 0 0,-1 0 0,1-1 0,-1 1 0,1 0 0,0-1 0,0 1 0,0-1 0,0 1 0,0-1 0,0 1 0,0-1 0,1 1 0,1 0 0,0 1 0,1-1 0,-1 0 0,1-1 0,0 1 0,-1-1 0,1 0 0,0 0 0,0 0 0,0 0 0,5 0 0,8 0 0,0-1 0,-1-1 0,1 0 0,19-5 0,-15 1-455,0-1 0,27-11 0,-24 7-6371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2:35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24575,'2'67'0,"0"-44"0,-1 1 0,-1 0 0,-1 0 0,-1 0 0,-6 25 0,3-34 0,0-1 0,-2 0 0,-10 19 0,11-23 0,0 0 0,1 0 0,0 1 0,1 0 0,0 0 0,1 0 0,-4 21 0,6 85-90,2-79-1185,0-16-5551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2:37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24575,'-4'6'0,"1"-1"0,-1 0 0,1 1 0,0-1 0,1 1 0,-1 0 0,1 0 0,0 0 0,0 7 0,-11 24 0,6-22 0,0 1 0,2 0 0,-1 1 0,2-1 0,0 1 0,1 0 0,1 0 0,0 1 0,2-1 0,1 28 0,-1-42 0,1-1 0,-1 1 0,1-1 0,0 1 0,-1-1 0,1 1 0,0-1 0,0 0 0,1 1 0,-1-1 0,0 0 0,1 0 0,-1 0 0,1 0 0,0 0 0,0 0 0,0 0 0,0-1 0,0 1 0,0-1 0,0 1 0,0-1 0,0 0 0,1 0 0,-1 0 0,1 0 0,-1 0 0,1-1 0,3 1 0,9 1 0,1 0 0,-1-2 0,1 0 0,18-3 0,-23 2 0,0 0 0,0 1 0,0 0 0,0 0 0,18 4 0,-26-3 0,1 1 0,-1 0 0,0-1 0,1 1 0,-1 0 0,0 1 0,0-1 0,0 1 0,0-1 0,-1 1 0,1 0 0,-1 0 0,0 0 0,1 0 0,-1 0 0,-1 1 0,1-1 0,0 1 0,-1-1 0,0 1 0,0-1 0,0 1 0,0 0 0,0 0 0,-1-1 0,1 6 0,-1-2 0,0-1 0,0 1 0,-1-1 0,0 0 0,0 1 0,0-1 0,-1 0 0,0 0 0,0 1 0,0-1 0,-1-1 0,0 1 0,0 0 0,0-1 0,-5 6 0,-10 7-100,-1-1 1,-37 27-1,35-29-966,4-1-5760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2:3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24575,'5'-4'0,"0"1"0,1 0 0,-1 0 0,1 1 0,0-1 0,0 1 0,0 0 0,0 1 0,0 0 0,0 0 0,0 0 0,0 0 0,1 1 0,8 1 0,41-7 0,77-38 0,-121 40 27,0 0 0,0-2-1,0 1 1,20-15 0,27-11-1526,-42 25-5327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2:39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24575,'-7'1'0,"0"-1"0,0 1 0,0 0 0,0 1 0,0 0 0,0 0 0,1 1 0,-1-1 0,1 1 0,0 1 0,0-1 0,0 1 0,0 0 0,0 0 0,1 1 0,0 0 0,0 0 0,0 0 0,1 0 0,-6 10 0,-6 10 0,0 1 0,2 1 0,-15 43 0,18-43 0,2-7 0,1 1 0,1 0 0,1 1 0,-4 29 0,8-43 0,2 0 0,-1 0 0,1 0 0,1 0 0,-1 0 0,1 0 0,1 0 0,-1 0 0,1 0 0,1 0 0,-1-1 0,2 1 0,-1-1 0,1 1 0,5 7 0,-2-4 0,1-1 0,0 1 0,1-1 0,0 0 0,1-1 0,13 10 0,-17-15 0,1-1 0,-1 1 0,1-1 0,0 0 0,0-1 0,0 1 0,1-1 0,-1-1 0,1 1 0,-1-1 0,1-1 0,10 0 0,-9 0 0,0 0 0,0-1 0,-1 0 0,1 0 0,-1-1 0,16-6 0,-22 8 0,0-1 0,0 0 0,-1 0 0,1 0 0,0 0 0,-1 0 0,1 0 0,-1 0 0,1 0 0,-1-1 0,1 1 0,-1-1 0,0 1 0,0-1 0,0 0 0,0 1 0,0-1 0,0 0 0,0 0 0,0 1 0,-1-1 0,1 0 0,-1 0 0,0 0 0,1 0 0,-1 0 0,0 0 0,0 0 0,0 0 0,0 0 0,0 0 0,-1 0 0,1 0 0,-1 1 0,1-1 0,-2-4 0,0 4 4,1 0-1,-1-1 1,1 1-1,-1 0 1,0-1-1,0 1 1,0 0 0,0 0-1,0 0 1,0 1-1,0-1 1,-1 1-1,1-1 1,-1 1-1,1 0 1,-1-1-1,0 1 1,1 1-1,-1-1 1,0 0-1,0 1 1,1-1 0,-5 1-1,-9-2-232,-2 1 0,-27 2 1,30 0-536,-9 0-6062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3:34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24575,'1'2'0,"1"-1"0,0 0 0,-1 0 0,1 0 0,0 0 0,0 0 0,0 0 0,0 0 0,0-1 0,0 1 0,0-1 0,0 1 0,0-1 0,0 0 0,0 0 0,0 0 0,0 0 0,0 0 0,1-1 0,-1 1 0,0 0 0,0-1 0,3-1 0,51-26 0,-24 11 0,-27 15 0,0 0 0,1 1 0,-1-1 0,0 1 0,1 1 0,-1-1 0,1 1 0,-1 0 0,1 0 0,-1 0 0,1 1 0,-1 0 0,0 0 0,1 1 0,-1-1 0,0 1 0,0 0 0,0 0 0,0 1 0,0-1 0,0 1 0,-1 0 0,0 1 0,1-1 0,-1 1 0,0 0 0,-1 0 0,1 0 0,-1 0 0,1 1 0,-2-1 0,1 1 0,0 0 0,-1 0 0,0 0 0,0 0 0,0 0 0,-1 1 0,1-1 0,-1 0 0,-1 1 0,1-1 0,-1 1 0,0-1 0,0 1 0,-2 8 0,0-5 0,0-1 0,-1-1 0,-1 1 0,1 0 0,-1-1 0,0 1 0,-10 11 0,-43 49 0,32-40 0,-7 6 0,18-19 0,0 1 0,0 0 0,2 0 0,-21 36 0,32-51 0,1 0 0,-1 0 0,1 1 0,-1-1 0,1 0 0,-1 0 0,1 1 0,0-1 0,0 0 0,0 1 0,-1-1 0,1 0 0,0 0 0,1 1 0,-1-1 0,0 0 0,0 1 0,0-1 0,1 0 0,-1 0 0,1 1 0,-1-1 0,1 0 0,-1 0 0,2 1 0,0 0 0,-1 0 0,1-1 0,0 0 0,0 1 0,0-1 0,0 0 0,0 0 0,1 0 0,-1 0 0,0 0 0,0-1 0,1 1 0,1 0 0,12 0 0,1 1 0,-1-2 0,22-2 0,-24 2 0,94-3-1365,-86 3-5461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2:40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24575,'0'4'0,"0"6"0,0 11 0,0 5 0,0 3 0,0 5 0,-4 2 0,-2-6-8191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2:41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24575,'0'-4'0,"0"1"0,0-1 0,1 0 0,-1 0 0,1 0 0,0 0 0,0 1 0,0-1 0,1 0 0,-1 1 0,1-1 0,0 1 0,0-1 0,0 1 0,0 0 0,1 0 0,4-5 0,-2 4 0,0 0 0,1 1 0,-1 0 0,1 0 0,-1 0 0,1 1 0,0-1 0,0 1 0,0 1 0,10-2 0,-2 0 0,0 0 0,0 1 0,0 1 0,0 1 0,0 0 0,1 1 0,-1 0 0,0 1 0,14 4 0,-25-5 0,-1 1 0,1 0 0,-1-1 0,1 1 0,-1 1 0,0-1 0,0 0 0,0 0 0,0 1 0,0-1 0,-1 1 0,1 0 0,-1-1 0,1 1 0,-1 0 0,0 0 0,0 0 0,0 0 0,-1 0 0,1 0 0,-1 0 0,1 5 0,0 11 0,-1 0 0,-3 30 0,1-21 0,0-10 0,-1 0 0,0-1 0,-2 1 0,-10 29 0,9-29 0,0 0 0,1 0 0,1 1 0,-3 25 0,5-21 0,-1 0 0,-2 0 0,0 0 0,-1-1 0,-1 1 0,-1-2 0,-1 1 0,-1-1 0,-1-1 0,-23 33 0,30-46-170,0 0-1,0-1 0,1 1 1,0 0-1,0 0 0,1 1 1,-2 9-1,1 3-6655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2:44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162 254 24575,'1'-28'0,"-1"8"0,0 0 0,0 0 0,-2 0 0,-8-34 0,9 49 0,-1 0 0,0 0 0,0 0 0,0 0 0,-1 0 0,1 0 0,-1 1 0,0 0 0,-1-1 0,1 1 0,-1 0 0,0 1 0,0-1 0,0 1 0,0-1 0,-1 1 0,1 0 0,-1 1 0,0-1 0,0 1 0,0 0 0,-8-2 0,12 3 0,-1 1 0,1-1 0,-1 1 0,0 0 0,1-1 0,-1 1 0,0 0 0,0 0 0,1 0 0,-1 0 0,0 0 0,1 1 0,-1-1 0,0 1 0,1-1 0,-1 1 0,0-1 0,1 1 0,-1 0 0,1-1 0,-1 1 0,1 0 0,-3 2 0,2 0 0,0-1 0,0 1 0,1 0 0,-1 0 0,0 0 0,1 0 0,0 0 0,0 0 0,0 0 0,0 0 0,-1 6 0,1 6 0,0 1 0,0 0 0,2-1 0,2 19 0,-1-25 0,1 1 0,0-1 0,0 0 0,1 0 0,1-1 0,-1 1 0,1-1 0,1 0 0,0 0 0,9 11 0,23 35 0,-20-20 0,-15-25 0,1 0 0,0-1 0,1 0 0,0 0 0,0 0 0,1 0 0,0-1 0,9 8 0,-11-10 0,1-1 0,-1 1 0,0 0 0,0 0 0,0 1 0,0-1 0,-1 1 0,0 0 0,-1 0 0,1 0 0,-1 0 0,0 0 0,-1 0 0,2 11 0,-2-14 0,-1-1 0,1 1 0,-1 0 0,0 0 0,0 0 0,-1-1 0,1 1 0,0 0 0,-1 0 0,0-1 0,1 1 0,-1 0 0,0-1 0,-1 1 0,1-1 0,0 1 0,-1-1 0,1 0 0,-1 1 0,0-1 0,0 0 0,0 0 0,0 0 0,0-1 0,0 1 0,0 0 0,0-1 0,-1 1 0,1-1 0,-1 0 0,1 0 0,-1 0 0,0 0 0,1 0 0,-5 0 0,0 1 0,0-1 0,0 0 0,0 0 0,0-1 0,0 0 0,0 0 0,0 0 0,0-1 0,0 0 0,1-1 0,-9-2 0,12 3 0,0-1 0,0 0 0,0 1 0,0-1 0,1 0 0,-1-1 0,1 1 0,-1 0 0,1-1 0,0 1 0,0-1 0,0 0 0,0 0 0,1 0 0,-1 0 0,1 0 0,-1 0 0,1 0 0,0 0 0,1 0 0,-1-1 0,0 1 0,1 0 0,0-1 0,0-2 0,-2-13 0,1 0 0,1 0 0,1 0 0,1 0 0,4-20 0,-4 32 0,0 0 0,0-1 0,1 1 0,0 0 0,1 1 0,0-1 0,0 1 0,0-1 0,0 1 0,1 0 0,0 1 0,1-1 0,-1 1 0,1 0 0,8-6 0,60-33-1365,-56 31-5461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3:0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6:19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24575,'0'4'0,"0"6"0,0 6 0,0 5 0,0 2 0,0 3 0,4-4 0,2-1 0,4 5 0,5 2 0,0 1 0,-3 0 0,-3-1 0,-3-5-8191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6:2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41 24575,'0'-2'0,"1"0"0,-1 1 0,1-1 0,0 0 0,-1 1 0,1-1 0,0 1 0,0-1 0,0 1 0,0-1 0,1 1 0,-1 0 0,0 0 0,0-1 0,1 1 0,-1 0 0,1 0 0,-1 0 0,1 0 0,-1 1 0,1-1 0,0 0 0,2 0 0,0-1 0,1 1 0,-1-1 0,1 1 0,0 0 0,-1 0 0,1 0 0,7 1 0,-9 0 0,0 1 0,0 0 0,-1 0 0,1 0 0,0 0 0,0 1 0,-1-1 0,1 1 0,0 0 0,-1-1 0,0 1 0,1 0 0,-1 0 0,0 1 0,0-1 0,0 0 0,0 1 0,-1-1 0,1 1 0,0 0 0,-1-1 0,0 1 0,0 0 0,0 0 0,0 0 0,0 0 0,-1 0 0,1 0 0,-1 5 0,2 7 0,-1 0 0,0 1 0,-1-1 0,-3 24 0,2-35 0,0 1 0,-1-1 0,1 0 0,-1 0 0,0 0 0,0 0 0,0 0 0,-1 0 0,1 0 0,-1-1 0,0 1 0,0-1 0,0 0 0,0 1 0,-1-2 0,1 1 0,-7 4 0,-9 4 0,0 0 0,-30 11 0,9-4 0,28-11 0,1 0 0,-1 1 0,1 0 0,-15 15 0,23-21 0,0 0 0,1 1 0,-1 0 0,1 0 0,-1-1 0,1 2 0,0-1 0,0 0 0,0 0 0,0 1 0,1-1 0,-1 0 0,1 1 0,0 0 0,0-1 0,0 1 0,1 0 0,-1-1 0,1 1 0,0 0 0,0 4 0,2-6 0,-1 0 0,0 0 0,0 0 0,1 0 0,-1 0 0,1 0 0,0 0 0,0-1 0,-1 1 0,1-1 0,0 1 0,0-1 0,1 0 0,-1 1 0,0-1 0,0 0 0,0-1 0,1 1 0,-1 0 0,1-1 0,-1 1 0,0-1 0,1 0 0,-1 0 0,1 0 0,-1 0 0,1 0 0,2-1 0,8 1 0,-1-1 0,1-1 0,-1 0 0,14-5 0,5-2 0,1 0 0,-1-2 0,34-16 0,-43 16-195,0 0 0,1 1 0,1 1 0,-1 1 0,1 2 0,30-6 0,-32 11-6631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6:50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24575,'62'-9'0,"-52"7"0,-1-1 0,1 2 0,0 0 0,-1 0 0,17 1 0,-23 0 0,0 1 0,0-1 0,0 1 0,0 0 0,0 0 0,0 0 0,0 1 0,-1-1 0,1 1 0,0 0 0,-1-1 0,1 1 0,-1 0 0,0 1 0,1-1 0,-1 0 0,0 1 0,0-1 0,-1 1 0,1-1 0,2 6 0,4 10 0,0-1 0,-2 1 0,0 0 0,5 26 0,-9-33 0,0 0 0,-1 0 0,0 1 0,-1-1 0,0 0 0,-1 0 0,0 0 0,-5 21 0,3-25 0,-1-1 0,1 1 0,-1-1 0,0 0 0,0 0 0,-1 0 0,0-1 0,0 1 0,0-1 0,-9 6 0,7-5 0,-1 1 0,1 0 0,1 0 0,-7 10 0,12-17 0,1 0 0,0 1 0,0-1 0,0 0 0,-1 0 0,1 1 0,0-1 0,0 0 0,0 1 0,0-1 0,0 0 0,0 1 0,0-1 0,-1 0 0,1 1 0,0-1 0,0 0 0,0 1 0,0-1 0,0 0 0,0 1 0,1-1 0,-1 0 0,0 1 0,0-1 0,0 0 0,0 0 0,0 1 0,0-1 0,1 0 0,-1 1 0,0-1 0,0 0 0,0 0 0,1 1 0,-1-1 0,0 0 0,0 0 0,1 0 0,-1 1 0,0-1 0,0 0 0,1 0 0,21 4 0,20-7 0,-38 2 0,1 1 0,-1-1 0,1 1 0,-1 0 0,1 0 0,-1 0 0,1 1 0,-1-1 0,1 1 0,-1 0 0,1 1 0,-1-1 0,0 1 0,0 0 0,6 3 0,-4 0 0,0 0 0,-1 0 0,1 0 0,-1 1 0,0 0 0,-1 0 0,0 0 0,6 11 0,-1-3 0,0 1 0,-1 0 0,-1 0 0,-1 1 0,0 0 0,-1 0 0,0 0 0,-2 1 0,0-1 0,0 1 0,-1 23 0,-2-31 0,0 0 0,0 1 0,-1-1 0,-1 0 0,1 0 0,-2 0 0,-3 11 0,5-17 0,-1 0 0,0 0 0,1 0 0,-1-1 0,-1 1 0,1 0 0,0-1 0,-1 1 0,1-1 0,-1 0 0,0 0 0,0 0 0,0 0 0,0 0 0,0-1 0,0 1 0,0-1 0,0 0 0,-1 0 0,1 0 0,0 0 0,-5 0 0,-17 1-1365,2-1-5461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6:5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24575,'-1'0'0,"0"1"0,0-1 0,0 0 0,0 1 0,0-1 0,0 1 0,1-1 0,-1 1 0,0-1 0,0 1 0,0 0 0,1-1 0,-1 1 0,0 0 0,1 0 0,-1-1 0,1 1 0,-1 0 0,1 0 0,-1 0 0,1 0 0,-1 0 0,1 0 0,0 0 0,0 0 0,-1 0 0,1 1 0,-5 33 0,5-29 0,-2 13 0,0-3 0,0 0 0,1 0 0,0 0 0,2 0 0,0 0 0,0 1 0,6 19 0,-7-35 0,1 0 0,0 1 0,-1-1 0,1 0 0,0 0 0,-1 0 0,1 1 0,0-1 0,0 0 0,0 0 0,0 0 0,0 0 0,0 0 0,1-1 0,-1 1 0,0 0 0,0 0 0,1-1 0,-1 1 0,0-1 0,1 1 0,-1-1 0,0 0 0,3 1 0,0-1 0,0 0 0,0 0 0,-1 0 0,1-1 0,0 0 0,0 1 0,0-1 0,0-1 0,3 0 0,6-4 0,0-1 0,-1 0 0,0 0 0,13-11 0,117-85-1365,-112 82-5461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6:52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24575,'0'34'0,"1"-17"0,-1 1 0,0 0 0,-1-1 0,-1 1 0,-1-1 0,-1 1 0,-9 27 0,1-14-170,2 0-1,0 0 0,2 1 1,2 1-1,0-1 0,3 1 1,0 62-1,3-71-6655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6:55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24575,'-2'60'0,"0"-41"0,1 1 0,1-1 0,0 0 0,2 0 0,0 1 0,1-1 0,11 35 0,-14-51 0,1 0 0,0-1 0,1 1 0,-1-1 0,0 0 0,1 1 0,-1-1 0,1 0 0,-1 0 0,1 0 0,0 0 0,0 0 0,0 0 0,0 0 0,1-1 0,-1 1 0,0-1 0,1 1 0,-1-1 0,1 0 0,-1 0 0,1 0 0,-1-1 0,1 1 0,0 0 0,4-1 0,1-1 0,0 0 0,0 0 0,0-1 0,0 0 0,-1-1 0,1 0 0,8-4 0,-6 2 0,-1 1 0,0 1 0,1 0 0,10-2 0,-18 5 0,-1 0 0,1 0 0,-1 0 0,1 1 0,-1-1 0,1 1 0,-1-1 0,1 1 0,-1-1 0,1 1 0,-1 0 0,0-1 0,1 1 0,-1 0 0,0 0 0,0 0 0,0 0 0,0 0 0,0 0 0,0 1 0,0-1 0,0 0 0,0 0 0,0 1 0,-1-1 0,1 1 0,0-1 0,-1 0 0,1 1 0,-1-1 0,0 1 0,0-1 0,1 1 0,-1 0 0,0-1 0,0 3 0,1 67 0,-2-58 0,1 3-119,-5 38 372,5-51-332,-1-1 0,0 1 0,0-1 0,0 0 0,0 1 0,0-1 1,0 0-1,0 0 0,-1 1 0,1-1 0,-1 0 0,0 0 0,0-1 0,1 1 0,-1 0 1,0-1-1,0 1 0,-4 1 0,-10 4-6747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3:37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24575,'-4'4'0,"-6"7"0,-6 0 0,0 4 0,2 3 0,4 3 0,4 2 0,3-2-8191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6:56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1 180 24575,'15'-3'0,"1"0"0,-1-1 0,1 0 0,20-10 0,-34 13 0,133-47 0,-104 37 58,52-25-1,-54 21-550,1 3-1,31-10 1,-39 16-6333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6:5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24575,'-2'1'0,"1"-1"0,-1 1 0,0 0 0,0 0 0,1-1 0,-1 1 0,0 0 0,1 0 0,-1 1 0,1-1 0,0 0 0,-1 0 0,1 1 0,0-1 0,0 1 0,0-1 0,0 1 0,0-1 0,0 1 0,0 0 0,0 0 0,0 2 0,-14 40 0,10-15 0,2-15 0,0 1 0,-1-1 0,0 1 0,-11 21 0,10-22 0,-1 0 0,2 0 0,0 1 0,0-1 0,2 1 0,-1 0 0,2 0 0,0 15 0,2-1 0,0 0 0,2 0 0,8 35 0,-9-56 0,1 0 0,0 1 0,0-1 0,1 0 0,0-1 0,1 1 0,-1-1 0,1 0 0,10 12 0,-12-16 0,0 0 0,0 0 0,0 0 0,0-1 0,1 1 0,-1-1 0,1 1 0,-1-1 0,1 0 0,0 0 0,0-1 0,0 1 0,0-1 0,0 0 0,0 0 0,0-1 0,1 1 0,-1-1 0,0 1 0,0-2 0,8 0 0,-9 0 0,-1 0 0,1 0 0,-1-1 0,1 0 0,-1 1 0,0-1 0,0 0 0,0 0 0,0 0 0,0 0 0,0 0 0,-1-1 0,1 1 0,-1 0 0,1-1 0,-1 1 0,0-1 0,0 0 0,0 1 0,-1-1 0,1 0 0,0 0 0,-1 1 0,0-1 0,0 0 0,0-3 0,1-2 0,0 0 0,-1 0 0,0 0 0,-1 0 0,0 0 0,0 0 0,-1 0 0,-2-8 0,2 13-57,0 0 0,0 1 1,0-1-1,0 1 0,0-1 0,-1 1 0,1 0 0,-1-1 0,0 1 0,1 1 1,-1-1-1,0 0 0,0 1 0,0-1 0,0 1 0,-1 0 0,1 0 0,0 0 0,0 1 1,-1-1-1,1 1 0,0 0 0,-6 0 0,-13-1-6769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7:25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0,5 0 0,-2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3:38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24575,'0'9'0,"0"7"0,0 5 0,0 4 0,0 2 0,0 1 0,0-1 0,0 1 0,0-1 0,0-1 0,0 1 0,0-1 0,0 0 0,5 0 0,0 0 0,5-5 0,1-5-8191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3:39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24575,'4'0'0,"6"0"0,6 0 0,4 0 0,4 0 0,1-5 0,2-1 0,0 1 0,0-4 0,0 0 0,0 1 0,-1-2 0,0 1 0,5 1 0,-4-2 0,-6 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3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23 24575,'0'0'0,"-1"0"0,1 0 0,0 0 0,0 0 0,0 0 0,-1 0 0,1 1 0,0-1 0,0 0 0,-1 0 0,1 0 0,0 0 0,-1 0 0,1 0 0,0 0 0,0 0 0,-1 0 0,1 0 0,0 0 0,0 0 0,-1-1 0,1 1 0,0 0 0,0 0 0,-1 0 0,1 0 0,0 0 0,0 0 0,0-1 0,-1 1 0,1 0 0,0 0 0,0 0 0,0 0 0,-1-1 0,1 1 0,0 0 0,0 0 0,0-1 0,0 1 0,0 0 0,0 0 0,-1-1 0,1 1 0,0 0 0,0 0 0,0-1 0,0 1 0,0 0 0,0 0 0,0-1 0,0 1 0,0 0 0,0 0 0,0-1 0,0 1 0,1 0 0,-1 0 0,0-1 0,0 1 0,0 0 0,0 0 0,0-1 0,1 1 0,15-11 0,-14 10 0,1 1 0,-1-1 0,0 1 0,0 0 0,1-1 0,-1 1 0,0 0 0,0 1 0,1-1 0,-1 0 0,0 1 0,0-1 0,1 1 0,-1 0 0,0-1 0,0 1 0,0 0 0,0 0 0,0 1 0,0-1 0,0 0 0,0 1 0,-1-1 0,1 1 0,0-1 0,-1 1 0,0 0 0,1 0 0,-1 0 0,0 0 0,0 0 0,0 0 0,0 0 0,0 0 0,0 0 0,0 0 0,-1 1 0,1-1 0,-1 4 0,1 2 0,0-1 0,0 0 0,-1 1 0,0-1 0,0 0 0,-1 1 0,0-1 0,0 0 0,-1 0 0,0 0 0,-5 13 0,0-9 0,0-1 0,0 0 0,-1 0 0,0-1 0,-1 1 0,0-2 0,0 0 0,-1 0 0,0 0 0,-1-1 0,1-1 0,-19 9 0,1 1 0,28-16 0,-1 0 0,0 0 0,1 0 0,-1 0 0,1 0 0,-1 1 0,1-1 0,-1 0 0,1 1 0,-1-1 0,1 0 0,-1 1 0,1-1 0,0 0 0,-1 1 0,1-1 0,0 1 0,-1-1 0,1 1 0,0-1 0,-1 1 0,1-1 0,0 1 0,0-1 0,-1 1 0,1-1 0,0 1 0,0-1 0,0 1 0,0 0 0,0-1 0,0 1 0,0 0 0,18 6 0,36-4 0,-52-3 0,57 0 0,99-3 0,-147 1-2,-1 0-1,0-1 1,0 0-1,0 0 1,15-8-1,2 0-1347,-5 3-5476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3:43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24575,'1'-5'0,"0"-1"0,0 1 0,0-1 0,1 1 0,0 0 0,0 0 0,0-1 0,0 1 0,1 1 0,0-1 0,0 0 0,0 1 0,1-1 0,7-6 0,-8 8 0,0-1 0,1 1 0,0 0 0,-1 0 0,1 0 0,0 0 0,1 1 0,-1 0 0,0 0 0,1 0 0,-1 0 0,1 0 0,-1 1 0,1 0 0,0 0 0,0 1 0,5-1 0,-9 1 0,1 0 0,-1 1 0,1-1 0,-1 0 0,0 1 0,1-1 0,-1 1 0,1 0 0,-1-1 0,0 1 0,0 0 0,1 0 0,-1 0 0,0 0 0,0 0 0,0 0 0,0 0 0,0 0 0,0 0 0,0 1 0,1 1 0,0 2 0,0-1 0,-1 0 0,1 0 0,-1 1 0,0-1 0,-1 1 0,1 6 0,0 3 0,-1 0 0,-1-1 0,0 1 0,-4 14 0,4-23 0,0 1 0,0 0 0,-1-1 0,0 1 0,0-1 0,0 0 0,-1 0 0,0 1 0,0-2 0,0 1 0,0 0 0,-1-1 0,0 1 0,0-1 0,0 0 0,0 0 0,-1-1 0,1 1 0,-1-1 0,0 0 0,0 0 0,0-1 0,-9 4 0,125-8 0,-103 2 0,-1 1 0,1 0 0,-1 0 0,1 1 0,-1 0 0,0 0 0,0 0 0,0 1 0,0 0 0,0 1 0,0-1 0,-1 1 0,0 1 0,0-1 0,0 1 0,0 0 0,8 10 0,-10-10 0,0 0 0,0-1 0,-1 1 0,0 0 0,0 1 0,0-1 0,-1 1 0,0-1 0,0 1 0,0 0 0,0-1 0,-1 1 0,0 0 0,-1 0 0,1 0 0,-1 0 0,0 0 0,-1 0 0,1 0 0,-1 0 0,0 0 0,-1 0 0,-1 6 0,1-9 5,0 1 0,0 0 0,0-1 0,0 0 0,-1 0 0,1 1 0,-1-1 0,0 0 0,0-1-1,0 1 1,0-1 0,0 1 0,0-1 0,-1 0 0,1 0 0,-1 0 0,0-1 0,0 1 0,1-1 0,-1 0 0,-7 1-1,-6 1-288,-1-1 0,1-1-1,-29-2 1,38 1-52,-16-1-6490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93FCF-F315-E9A5-37EB-D51DA542F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33A79C-CC19-C25B-61E2-CFD016F11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1433F-838A-9BBC-08A8-286CA37A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43A-3BBF-4B00-84FA-276EAD31A55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7EFDE-A062-C440-830E-B52381B5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277E0-39E3-6B4D-D14C-6F7E8EC8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A5E-1404-4FD8-8E96-149309CD3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8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3E316-1A37-E8BE-3CF8-7B8AF3B6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9F1C78-9F35-FC2D-CFE7-203E3AAAC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64EDD-B14A-54AF-9879-28D13710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43A-3BBF-4B00-84FA-276EAD31A55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37590-7A18-A368-CAFA-C0A4FF61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41C14-706C-BFD4-2A39-492C1B6C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A5E-1404-4FD8-8E96-149309CD3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6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0C7A75-E0A7-8A74-0C20-538B390EB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F28DFA-D41A-9D4A-6EFA-81876B756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66A8B-1570-533A-71A2-6D6548E7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43A-3BBF-4B00-84FA-276EAD31A55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E8683-C573-9F9E-FC43-6B7326F3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8AE49-4691-548D-EFF1-B642AEFB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A5E-1404-4FD8-8E96-149309CD3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0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8A02-265B-20AF-FAA1-E07F5BEE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7F45E-589D-5DF3-120B-B2ECDAD3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924DE-4382-AC3D-A131-8BA361CB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43A-3BBF-4B00-84FA-276EAD31A55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0834B-22D0-51B4-9C36-9AE17041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8113-16CF-7E4B-361E-50CED430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A5E-1404-4FD8-8E96-149309CD3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2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A9EAC-ABE8-FDEA-6960-0B096277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53A210-F2CC-8E5D-0B65-1CAA64F24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81424-9DE3-643A-D65C-39A75F9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43A-3BBF-4B00-84FA-276EAD31A55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4E1EA-3EF0-1E6E-B7D2-652D9662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143B8-2706-6796-89F4-6DA04EC2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A5E-1404-4FD8-8E96-149309CD3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104E7-A729-1C3B-7588-A4CCEF35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CA567-E599-2FED-D9C5-3300F43A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4C4FC-76DE-DCA4-0659-35E006F5A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5C0E7-9903-BD2E-CA35-2E7AA032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43A-3BBF-4B00-84FA-276EAD31A55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7DD457-7A0D-0C41-A250-D89CE9AE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27F10F-FC4D-7CCC-7329-9BC62013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A5E-1404-4FD8-8E96-149309CD3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0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88248-09A5-FD80-B816-B7DEA2A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0C7B38-7515-EABE-FC7E-F97C6C7C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63957F-A0A8-EFC6-B0D7-F9ABFDB5D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14F5BA-558B-A6C3-C445-8F3555E13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339DB7-1E25-833C-5188-5B70EC2E6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F0CB3-01B0-5674-8626-F4887633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43A-3BBF-4B00-84FA-276EAD31A55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CD5689-5A77-D81E-C701-89AD0E66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AB8C34-DBAB-2F04-CC16-533EF357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A5E-1404-4FD8-8E96-149309CD3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CA0E0-86B7-7DAF-DD82-145D72A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5A1A96-682D-9F91-35AD-3F926325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43A-3BBF-4B00-84FA-276EAD31A55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20A3D-54F2-4071-C4FC-8AC85238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246EF-168B-355C-395E-C77FF684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A5E-1404-4FD8-8E96-149309CD3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3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FE45B5-BAFF-8864-3966-AD89B11D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43A-3BBF-4B00-84FA-276EAD31A55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EEC62B-4216-311A-3172-565E0D7A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B664D3-0A3A-980F-BFAC-F18A19AE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A5E-1404-4FD8-8E96-149309CD3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71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2D9F0-B14E-76B2-8C95-86106775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A50DA-AC11-EB01-1B6E-D11122F8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872662-E196-4838-C73F-1CB6634CE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EA058A-CBA0-DC5B-F60A-7F5E8D7B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43A-3BBF-4B00-84FA-276EAD31A55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1F8D1-0E74-E063-042A-72D6EC84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4FD21F-607D-8972-2109-1FD9A69B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A5E-1404-4FD8-8E96-149309CD3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8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2A88A-1C15-599D-EE6E-7D2105B1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72CB2D-F4DB-041D-ADFC-DC1D3F693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17C0B-75FD-FD88-3580-FABFE1A16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105D0-0AAE-0260-11EA-451D022B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43A-3BBF-4B00-84FA-276EAD31A55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F85C6-5F74-CAD7-69DC-FAAB028F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10934-D7F9-C482-9C35-25EA37E9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A5E-1404-4FD8-8E96-149309CD3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0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DDDA6D-4A94-6D4A-1CB6-3347F76B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6514D-39C1-4D13-9F67-8BD5EACA8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73CB-5224-DD16-CC62-FFF24929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E43A-3BBF-4B00-84FA-276EAD31A55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689CC-6634-19C9-E122-0D3E07D82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5FE0C-A082-265C-3635-91DBBEBA0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4A5E-1404-4FD8-8E96-149309CD3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7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emf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48.xml"/><Relationship Id="rId18" Type="http://schemas.openxmlformats.org/officeDocument/2006/relationships/image" Target="../media/image61.png"/><Relationship Id="rId3" Type="http://schemas.openxmlformats.org/officeDocument/2006/relationships/image" Target="../media/image53.png"/><Relationship Id="rId7" Type="http://schemas.openxmlformats.org/officeDocument/2006/relationships/customXml" Target="../ink/ink45.xml"/><Relationship Id="rId12" Type="http://schemas.openxmlformats.org/officeDocument/2006/relationships/image" Target="../media/image58.png"/><Relationship Id="rId17" Type="http://schemas.openxmlformats.org/officeDocument/2006/relationships/customXml" Target="../ink/ink50.xml"/><Relationship Id="rId2" Type="http://schemas.openxmlformats.org/officeDocument/2006/relationships/image" Target="../media/image52.png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customXml" Target="../ink/ink47.xml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10" Type="http://schemas.openxmlformats.org/officeDocument/2006/relationships/image" Target="../media/image57.png"/><Relationship Id="rId19" Type="http://schemas.openxmlformats.org/officeDocument/2006/relationships/customXml" Target="../ink/ink51.xml"/><Relationship Id="rId4" Type="http://schemas.openxmlformats.org/officeDocument/2006/relationships/image" Target="../media/image54.png"/><Relationship Id="rId9" Type="http://schemas.openxmlformats.org/officeDocument/2006/relationships/customXml" Target="../ink/ink46.xml"/><Relationship Id="rId1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5.xml"/><Relationship Id="rId18" Type="http://schemas.openxmlformats.org/officeDocument/2006/relationships/image" Target="../media/image20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7.png"/><Relationship Id="rId17" Type="http://schemas.openxmlformats.org/officeDocument/2006/relationships/customXml" Target="../ink/ink17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13.xml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9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28.png"/><Relationship Id="rId4" Type="http://schemas.openxmlformats.org/officeDocument/2006/relationships/customXml" Target="../ink/ink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35.png"/><Relationship Id="rId3" Type="http://schemas.openxmlformats.org/officeDocument/2006/relationships/customXml" Target="../ink/ink23.xml"/><Relationship Id="rId7" Type="http://schemas.openxmlformats.org/officeDocument/2006/relationships/image" Target="../media/image32.png"/><Relationship Id="rId12" Type="http://schemas.openxmlformats.org/officeDocument/2006/relationships/customXml" Target="../ink/ink28.xml"/><Relationship Id="rId17" Type="http://schemas.openxmlformats.org/officeDocument/2006/relationships/image" Target="../media/image37.png"/><Relationship Id="rId2" Type="http://schemas.openxmlformats.org/officeDocument/2006/relationships/image" Target="../media/image30.png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34.png"/><Relationship Id="rId5" Type="http://schemas.openxmlformats.org/officeDocument/2006/relationships/customXml" Target="../ink/ink24.xml"/><Relationship Id="rId15" Type="http://schemas.openxmlformats.org/officeDocument/2006/relationships/image" Target="../media/image36.png"/><Relationship Id="rId10" Type="http://schemas.openxmlformats.org/officeDocument/2006/relationships/customXml" Target="../ink/ink27.xml"/><Relationship Id="rId4" Type="http://schemas.openxmlformats.org/officeDocument/2006/relationships/image" Target="../media/image31.png"/><Relationship Id="rId9" Type="http://schemas.openxmlformats.org/officeDocument/2006/relationships/image" Target="../media/image33.png"/><Relationship Id="rId14" Type="http://schemas.openxmlformats.org/officeDocument/2006/relationships/customXml" Target="../ink/ink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43.png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" Type="http://schemas.openxmlformats.org/officeDocument/2006/relationships/image" Target="../media/image31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customXml" Target="../ink/ink35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2" Type="http://schemas.openxmlformats.org/officeDocument/2006/relationships/customXml" Target="../ink/ink31.xml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42.png"/><Relationship Id="rId24" Type="http://schemas.openxmlformats.org/officeDocument/2006/relationships/customXml" Target="../ink/ink41.xml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customXml" Target="../ink/ink34.xml"/><Relationship Id="rId19" Type="http://schemas.openxmlformats.org/officeDocument/2006/relationships/image" Target="../media/image46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26D361C-E333-CF11-12F1-97614971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97" y="1085850"/>
            <a:ext cx="8736806" cy="46863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2234990-F1A7-6E84-C08B-9D0341F0AC59}"/>
              </a:ext>
            </a:extLst>
          </p:cNvPr>
          <p:cNvGrpSpPr/>
          <p:nvPr/>
        </p:nvGrpSpPr>
        <p:grpSpPr>
          <a:xfrm>
            <a:off x="1979897" y="1585704"/>
            <a:ext cx="137520" cy="205560"/>
            <a:chOff x="1979897" y="1585704"/>
            <a:chExt cx="13752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0B01C4A-1A02-F11F-A6FF-99AB357F1D5D}"/>
                    </a:ext>
                  </a:extLst>
                </p14:cNvPr>
                <p14:cNvContentPartPr/>
                <p14:nvPr/>
              </p14:nvContentPartPr>
              <p14:xfrm>
                <a:off x="1979897" y="1585704"/>
                <a:ext cx="54000" cy="475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0B01C4A-1A02-F11F-A6FF-99AB357F1D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1257" y="1577064"/>
                  <a:ext cx="71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A341924-277C-47E3-91A0-4F915A1CE5F2}"/>
                    </a:ext>
                  </a:extLst>
                </p14:cNvPr>
                <p14:cNvContentPartPr/>
                <p14:nvPr/>
              </p14:nvContentPartPr>
              <p14:xfrm>
                <a:off x="2042177" y="1585704"/>
                <a:ext cx="10440" cy="1767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A341924-277C-47E3-91A0-4F915A1CE5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33537" y="1577064"/>
                  <a:ext cx="28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C8C022D-15E0-B9CB-083D-418D002A3E7C}"/>
                    </a:ext>
                  </a:extLst>
                </p14:cNvPr>
                <p14:cNvContentPartPr/>
                <p14:nvPr/>
              </p14:nvContentPartPr>
              <p14:xfrm>
                <a:off x="2015177" y="1790904"/>
                <a:ext cx="102240" cy="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C8C022D-15E0-B9CB-083D-418D002A3E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6177" y="1782264"/>
                  <a:ext cx="1198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4ADC026-C0BD-A669-E588-93151ED2C413}"/>
                  </a:ext>
                </a:extLst>
              </p14:cNvPr>
              <p14:cNvContentPartPr/>
              <p14:nvPr/>
            </p14:nvContentPartPr>
            <p14:xfrm>
              <a:off x="8089097" y="4302984"/>
              <a:ext cx="120960" cy="1868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4ADC026-C0BD-A669-E588-93151ED2C4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80457" y="4294344"/>
                <a:ext cx="138600" cy="2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25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AEA68A-DC6F-043C-DCB6-E24128D5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1" y="74741"/>
            <a:ext cx="4781550" cy="90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88C73A-BE76-6D36-2BA7-165EB3DF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05" y="1135807"/>
            <a:ext cx="4607671" cy="5515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AF62D0-E95D-7100-2DF8-0A6F0822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825" y="1711001"/>
            <a:ext cx="5095875" cy="3771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6A88ED0-983C-A369-EB26-2934040E0853}"/>
                  </a:ext>
                </a:extLst>
              </p14:cNvPr>
              <p14:cNvContentPartPr/>
              <p14:nvPr/>
            </p14:nvContentPartPr>
            <p14:xfrm>
              <a:off x="428657" y="27624"/>
              <a:ext cx="28080" cy="1108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6A88ED0-983C-A369-EB26-2934040E08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017" y="18984"/>
                <a:ext cx="457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7DEAC39-8607-42D0-7E57-DEA30665F860}"/>
                  </a:ext>
                </a:extLst>
              </p14:cNvPr>
              <p14:cNvContentPartPr/>
              <p14:nvPr/>
            </p14:nvContentPartPr>
            <p14:xfrm>
              <a:off x="5441297" y="1897824"/>
              <a:ext cx="184320" cy="1663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7DEAC39-8607-42D0-7E57-DEA30665F8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32297" y="1889184"/>
                <a:ext cx="2019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1914C45-2723-5AF2-9427-AA6AC1903918}"/>
                  </a:ext>
                </a:extLst>
              </p14:cNvPr>
              <p14:cNvContentPartPr/>
              <p14:nvPr/>
            </p14:nvContentPartPr>
            <p14:xfrm>
              <a:off x="1968377" y="3949464"/>
              <a:ext cx="141480" cy="2977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1914C45-2723-5AF2-9427-AA6AC19039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9737" y="3940824"/>
                <a:ext cx="159120" cy="31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E96DBB-A780-DEB9-A376-76BAFAB594A2}"/>
              </a:ext>
            </a:extLst>
          </p:cNvPr>
          <p:cNvGrpSpPr/>
          <p:nvPr/>
        </p:nvGrpSpPr>
        <p:grpSpPr>
          <a:xfrm>
            <a:off x="4756577" y="6083184"/>
            <a:ext cx="118080" cy="195840"/>
            <a:chOff x="4756577" y="6083184"/>
            <a:chExt cx="11808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11D04C0-4667-0604-08ED-A516133D7727}"/>
                    </a:ext>
                  </a:extLst>
                </p14:cNvPr>
                <p14:cNvContentPartPr/>
                <p14:nvPr/>
              </p14:nvContentPartPr>
              <p14:xfrm>
                <a:off x="4756577" y="6120624"/>
                <a:ext cx="118080" cy="910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11D04C0-4667-0604-08ED-A516133D77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47577" y="6111624"/>
                  <a:ext cx="135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F0EC998-815F-B6B1-402A-AE2B19A39505}"/>
                    </a:ext>
                  </a:extLst>
                </p14:cNvPr>
                <p14:cNvContentPartPr/>
                <p14:nvPr/>
              </p14:nvContentPartPr>
              <p14:xfrm>
                <a:off x="4794737" y="6083184"/>
                <a:ext cx="29880" cy="1958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F0EC998-815F-B6B1-402A-AE2B19A3950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86097" y="6074184"/>
                  <a:ext cx="4752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D89DD53-05F7-14BA-475B-2AB6E3E67F81}"/>
              </a:ext>
            </a:extLst>
          </p:cNvPr>
          <p:cNvGrpSpPr/>
          <p:nvPr/>
        </p:nvGrpSpPr>
        <p:grpSpPr>
          <a:xfrm>
            <a:off x="9106097" y="2799624"/>
            <a:ext cx="177120" cy="215280"/>
            <a:chOff x="9106097" y="2799624"/>
            <a:chExt cx="17712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CB59042-4F1C-2362-DD99-F373716CA341}"/>
                    </a:ext>
                  </a:extLst>
                </p14:cNvPr>
                <p14:cNvContentPartPr/>
                <p14:nvPr/>
              </p14:nvContentPartPr>
              <p14:xfrm>
                <a:off x="9113657" y="2836344"/>
                <a:ext cx="88200" cy="1785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CB59042-4F1C-2362-DD99-F373716CA34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05017" y="2827344"/>
                  <a:ext cx="105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E795F93-BB97-0000-5153-3FDEFED988BC}"/>
                    </a:ext>
                  </a:extLst>
                </p14:cNvPr>
                <p14:cNvContentPartPr/>
                <p14:nvPr/>
              </p14:nvContentPartPr>
              <p14:xfrm>
                <a:off x="9106097" y="2799624"/>
                <a:ext cx="177120" cy="648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E795F93-BB97-0000-5153-3FDEFED988B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97457" y="2790984"/>
                  <a:ext cx="19476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9A02362B-0B36-1ED0-878A-8EEF56F11C7B}"/>
                  </a:ext>
                </a:extLst>
              </p14:cNvPr>
              <p14:cNvContentPartPr/>
              <p14:nvPr/>
            </p14:nvContentPartPr>
            <p14:xfrm>
              <a:off x="9561497" y="4702224"/>
              <a:ext cx="70560" cy="22320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9A02362B-0B36-1ED0-878A-8EEF56F11C7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52497" y="4693224"/>
                <a:ext cx="8820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18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37AB2FC-D508-CE14-3B36-B3F95E496DE3}"/>
                  </a:ext>
                </a:extLst>
              </p14:cNvPr>
              <p14:cNvContentPartPr/>
              <p14:nvPr/>
            </p14:nvContentPartPr>
            <p14:xfrm>
              <a:off x="2658857" y="3041544"/>
              <a:ext cx="255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37AB2FC-D508-CE14-3B36-B3F95E496D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0217" y="3032544"/>
                <a:ext cx="432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4F4B26D-245C-8ABB-8193-C5E49CDF5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47" y="666750"/>
            <a:ext cx="4933950" cy="1866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9E3029-A7A4-E72D-566E-A7A740103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852" y="167951"/>
            <a:ext cx="5194419" cy="64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7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76C43B-9DFE-7ACB-F14C-0D154538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27" y="564598"/>
            <a:ext cx="3581400" cy="2276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AB162-2918-9E8C-4AC7-D0D66BC70CE6}"/>
              </a:ext>
            </a:extLst>
          </p:cNvPr>
          <p:cNvSpPr txBox="1"/>
          <p:nvPr/>
        </p:nvSpPr>
        <p:spPr>
          <a:xfrm>
            <a:off x="5486400" y="867747"/>
            <a:ext cx="423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Branch </a:t>
            </a:r>
            <a:r>
              <a:rPr lang="ko-KR" altLang="en-US" dirty="0">
                <a:solidFill>
                  <a:srgbClr val="FF0000"/>
                </a:solidFill>
              </a:rPr>
              <a:t>명이 </a:t>
            </a:r>
            <a:r>
              <a:rPr lang="en-US" altLang="ko-KR" dirty="0">
                <a:solidFill>
                  <a:srgbClr val="FF0000"/>
                </a:solidFill>
              </a:rPr>
              <a:t>master</a:t>
            </a:r>
            <a:r>
              <a:rPr lang="ko-KR" altLang="en-US" dirty="0">
                <a:solidFill>
                  <a:srgbClr val="FF0000"/>
                </a:solidFill>
              </a:rPr>
              <a:t>로 바뀌면 처음부터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4F386-B1BF-D23A-1827-494A80FD2688}"/>
              </a:ext>
            </a:extLst>
          </p:cNvPr>
          <p:cNvSpPr txBox="1"/>
          <p:nvPr/>
        </p:nvSpPr>
        <p:spPr>
          <a:xfrm>
            <a:off x="3338818" y="4152550"/>
            <a:ext cx="487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후 자신의 파일만 옮겨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40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9C4B91-59FF-D8F5-B4BA-1991EB11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681037"/>
            <a:ext cx="5133975" cy="54959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F2A6B8E-3E8F-DFD3-050E-4E38909ACF69}"/>
              </a:ext>
            </a:extLst>
          </p:cNvPr>
          <p:cNvGrpSpPr/>
          <p:nvPr/>
        </p:nvGrpSpPr>
        <p:grpSpPr>
          <a:xfrm>
            <a:off x="4599617" y="886224"/>
            <a:ext cx="132120" cy="177840"/>
            <a:chOff x="4599617" y="886224"/>
            <a:chExt cx="13212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E6FD85C-53F0-C5C7-42B5-9C8767A21A93}"/>
                    </a:ext>
                  </a:extLst>
                </p14:cNvPr>
                <p14:cNvContentPartPr/>
                <p14:nvPr/>
              </p14:nvContentPartPr>
              <p14:xfrm>
                <a:off x="4608257" y="886224"/>
                <a:ext cx="29160" cy="450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E6FD85C-53F0-C5C7-42B5-9C8767A21A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99617" y="877224"/>
                  <a:ext cx="46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7A900B3-D8CC-293B-C987-EF7A57D2E6C0}"/>
                    </a:ext>
                  </a:extLst>
                </p14:cNvPr>
                <p14:cNvContentPartPr/>
                <p14:nvPr/>
              </p14:nvContentPartPr>
              <p14:xfrm>
                <a:off x="4637057" y="886224"/>
                <a:ext cx="11160" cy="1447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7A900B3-D8CC-293B-C987-EF7A57D2E6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28057" y="877224"/>
                  <a:ext cx="28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A196E00-A151-0304-01A3-09757C623B63}"/>
                    </a:ext>
                  </a:extLst>
                </p14:cNvPr>
                <p14:cNvContentPartPr/>
                <p14:nvPr/>
              </p14:nvContentPartPr>
              <p14:xfrm>
                <a:off x="4599617" y="1032024"/>
                <a:ext cx="132120" cy="320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A196E00-A151-0304-01A3-09757C623B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0977" y="1023024"/>
                  <a:ext cx="14976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A1A916C-8E8F-23B9-1002-1FAE387263A2}"/>
                  </a:ext>
                </a:extLst>
              </p14:cNvPr>
              <p14:cNvContentPartPr/>
              <p14:nvPr/>
            </p14:nvContentPartPr>
            <p14:xfrm>
              <a:off x="6109457" y="2650944"/>
              <a:ext cx="150120" cy="1119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A1A916C-8E8F-23B9-1002-1FAE387263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00817" y="2641944"/>
                <a:ext cx="1677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0F7DD2F-30A9-3B34-35A8-4A0B62E1A8F3}"/>
                  </a:ext>
                </a:extLst>
              </p14:cNvPr>
              <p14:cNvContentPartPr/>
              <p14:nvPr/>
            </p14:nvContentPartPr>
            <p14:xfrm>
              <a:off x="5691497" y="5367864"/>
              <a:ext cx="124200" cy="1854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0F7DD2F-30A9-3B34-35A8-4A0B62E1A8F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82497" y="5359224"/>
                <a:ext cx="141840" cy="20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83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786B12-4833-9F7A-E3FD-BFCF7396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19" y="0"/>
            <a:ext cx="5062762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FD6230C-6425-9D5C-F546-3FE18BC832C1}"/>
              </a:ext>
            </a:extLst>
          </p:cNvPr>
          <p:cNvGrpSpPr/>
          <p:nvPr/>
        </p:nvGrpSpPr>
        <p:grpSpPr>
          <a:xfrm>
            <a:off x="7659977" y="1725024"/>
            <a:ext cx="84240" cy="111600"/>
            <a:chOff x="7659977" y="1725024"/>
            <a:chExt cx="8424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599D0DB-C3F9-F3CA-0A8F-53667C56BF87}"/>
                    </a:ext>
                  </a:extLst>
                </p14:cNvPr>
                <p14:cNvContentPartPr/>
                <p14:nvPr/>
              </p14:nvContentPartPr>
              <p14:xfrm>
                <a:off x="7679417" y="1725024"/>
                <a:ext cx="64800" cy="6624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599D0DB-C3F9-F3CA-0A8F-53667C56BF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70777" y="1716384"/>
                  <a:ext cx="82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0C2211C-22C5-661F-C38A-260A6485F123}"/>
                    </a:ext>
                  </a:extLst>
                </p14:cNvPr>
                <p14:cNvContentPartPr/>
                <p14:nvPr/>
              </p14:nvContentPartPr>
              <p14:xfrm>
                <a:off x="7659977" y="1735464"/>
                <a:ext cx="9720" cy="5400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0C2211C-22C5-661F-C38A-260A6485F1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51337" y="1726464"/>
                  <a:ext cx="27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038A875-03E5-39E6-8276-F17E4C7FD2E4}"/>
                    </a:ext>
                  </a:extLst>
                </p14:cNvPr>
                <p14:cNvContentPartPr/>
                <p14:nvPr/>
              </p14:nvContentPartPr>
              <p14:xfrm>
                <a:off x="7697417" y="1753824"/>
                <a:ext cx="360" cy="828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038A875-03E5-39E6-8276-F17E4C7FD2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88417" y="1745184"/>
                  <a:ext cx="1800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97ADB73-67CC-FB4B-5BC7-D19AA4B26A77}"/>
                  </a:ext>
                </a:extLst>
              </p14:cNvPr>
              <p14:cNvContentPartPr/>
              <p14:nvPr/>
            </p14:nvContentPartPr>
            <p14:xfrm>
              <a:off x="3608897" y="1463304"/>
              <a:ext cx="1301400" cy="2631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97ADB73-67CC-FB4B-5BC7-D19AA4B26A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00257" y="1454304"/>
                <a:ext cx="13190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1D65843-BBB6-2463-AF58-03493E8BEE0D}"/>
                  </a:ext>
                </a:extLst>
              </p14:cNvPr>
              <p14:cNvContentPartPr/>
              <p14:nvPr/>
            </p14:nvContentPartPr>
            <p14:xfrm>
              <a:off x="4291097" y="1735104"/>
              <a:ext cx="19800" cy="442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1D65843-BBB6-2463-AF58-03493E8BEE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82457" y="1726464"/>
                <a:ext cx="374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DF0691F-A649-4E4D-5F16-B37CF92357A5}"/>
                  </a:ext>
                </a:extLst>
              </p14:cNvPr>
              <p14:cNvContentPartPr/>
              <p14:nvPr/>
            </p14:nvContentPartPr>
            <p14:xfrm>
              <a:off x="4319537" y="1725744"/>
              <a:ext cx="28800" cy="1486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DF0691F-A649-4E4D-5F16-B37CF92357A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10897" y="1717104"/>
                <a:ext cx="464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1BF7AE6B-A561-82D1-E6D7-5B3A7DB15938}"/>
                  </a:ext>
                </a:extLst>
              </p14:cNvPr>
              <p14:cNvContentPartPr/>
              <p14:nvPr/>
            </p14:nvContentPartPr>
            <p14:xfrm>
              <a:off x="7846457" y="1870464"/>
              <a:ext cx="199080" cy="11952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1BF7AE6B-A561-82D1-E6D7-5B3A7DB159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37457" y="1861464"/>
                <a:ext cx="216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10BEC38-7097-27E9-0E56-BC5176FD2062}"/>
                  </a:ext>
                </a:extLst>
              </p14:cNvPr>
              <p14:cNvContentPartPr/>
              <p14:nvPr/>
            </p14:nvContentPartPr>
            <p14:xfrm>
              <a:off x="6777977" y="6059424"/>
              <a:ext cx="153000" cy="2656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10BEC38-7097-27E9-0E56-BC5176FD206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68977" y="6050784"/>
                <a:ext cx="170640" cy="2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554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91A166-DB09-6D85-6141-BFCF2BFC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827" y="0"/>
            <a:ext cx="4922345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7E8760E-2C74-EB99-99CF-FFA2DE8935F8}"/>
                  </a:ext>
                </a:extLst>
              </p14:cNvPr>
              <p14:cNvContentPartPr/>
              <p14:nvPr/>
            </p14:nvContentPartPr>
            <p14:xfrm>
              <a:off x="3461297" y="130224"/>
              <a:ext cx="37440" cy="1393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7E8760E-2C74-EB99-99CF-FFA2DE8935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2297" y="121584"/>
                <a:ext cx="550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A3BFE08-DFF2-369C-64ED-609DEDE29E92}"/>
                  </a:ext>
                </a:extLst>
              </p14:cNvPr>
              <p14:cNvContentPartPr/>
              <p14:nvPr/>
            </p14:nvContentPartPr>
            <p14:xfrm>
              <a:off x="3638777" y="5353104"/>
              <a:ext cx="279360" cy="1969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A3BFE08-DFF2-369C-64ED-609DEDE29E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9777" y="5344104"/>
                <a:ext cx="2970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5D235AA-C78C-8E09-9BFB-0C85E7055EB6}"/>
                  </a:ext>
                </a:extLst>
              </p14:cNvPr>
              <p14:cNvContentPartPr/>
              <p14:nvPr/>
            </p14:nvContentPartPr>
            <p14:xfrm>
              <a:off x="7118897" y="5552184"/>
              <a:ext cx="124200" cy="2390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5D235AA-C78C-8E09-9BFB-0C85E7055E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10257" y="5543184"/>
                <a:ext cx="14184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18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645D81-47B4-CD9A-9384-9A390A09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276350"/>
            <a:ext cx="73818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4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529A5B-BB24-ADE3-4E85-BA75F525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95" y="646728"/>
            <a:ext cx="3305175" cy="1085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1FFAF9-C0FC-8783-132D-DC49D2209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95" y="2088404"/>
            <a:ext cx="5229225" cy="2905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2C79856-1FAA-7461-D201-340C3D7DF69A}"/>
                  </a:ext>
                </a:extLst>
              </p14:cNvPr>
              <p14:cNvContentPartPr/>
              <p14:nvPr/>
            </p14:nvContentPartPr>
            <p14:xfrm>
              <a:off x="1184657" y="1053984"/>
              <a:ext cx="360" cy="1393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2C79856-1FAA-7461-D201-340C3D7DF6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5657" y="1044984"/>
                <a:ext cx="180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2A10E3D-F91E-DEF2-B66A-71CE5B41A7A1}"/>
                  </a:ext>
                </a:extLst>
              </p14:cNvPr>
              <p14:cNvContentPartPr/>
              <p14:nvPr/>
            </p14:nvContentPartPr>
            <p14:xfrm>
              <a:off x="4002737" y="4149984"/>
              <a:ext cx="208440" cy="1544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2A10E3D-F91E-DEF2-B66A-71CE5B41A7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93737" y="4140984"/>
                <a:ext cx="226080" cy="1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253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7744CE-5C90-7FA8-B52A-0901229F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19" y="376237"/>
            <a:ext cx="6229350" cy="6105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C595423-DDBA-5BCE-1907-A3215CB7B95F}"/>
                  </a:ext>
                </a:extLst>
              </p14:cNvPr>
              <p14:cNvContentPartPr/>
              <p14:nvPr/>
            </p14:nvContentPartPr>
            <p14:xfrm>
              <a:off x="1800617" y="4562184"/>
              <a:ext cx="36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C595423-DDBA-5BCE-1907-A3215CB7B9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1977" y="45531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8CC3738E-DEB8-0431-00F2-38B40F181BCB}"/>
                  </a:ext>
                </a:extLst>
              </p14:cNvPr>
              <p14:cNvContentPartPr/>
              <p14:nvPr/>
            </p14:nvContentPartPr>
            <p14:xfrm>
              <a:off x="4898417" y="1250184"/>
              <a:ext cx="36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8CC3738E-DEB8-0431-00F2-38B40F181B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9417" y="12411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225CF66-CB6D-C9DD-CD00-AF325D57430B}"/>
                  </a:ext>
                </a:extLst>
              </p14:cNvPr>
              <p14:cNvContentPartPr/>
              <p14:nvPr/>
            </p14:nvContentPartPr>
            <p14:xfrm>
              <a:off x="4898920" y="1241336"/>
              <a:ext cx="9000" cy="12528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225CF66-CB6D-C9DD-CD00-AF325D5743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89920" y="1232336"/>
                <a:ext cx="266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494575F3-D8CD-07EA-6EB6-B2EDAF2BA4B4}"/>
                  </a:ext>
                </a:extLst>
              </p14:cNvPr>
              <p14:cNvContentPartPr/>
              <p14:nvPr/>
            </p14:nvContentPartPr>
            <p14:xfrm>
              <a:off x="2046280" y="2968616"/>
              <a:ext cx="133920" cy="1461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494575F3-D8CD-07EA-6EB6-B2EDAF2BA4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7640" y="2959976"/>
                <a:ext cx="1515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4C21802-4D4F-39B6-429E-7A50B094BFB2}"/>
                  </a:ext>
                </a:extLst>
              </p14:cNvPr>
              <p14:cNvContentPartPr/>
              <p14:nvPr/>
            </p14:nvContentPartPr>
            <p14:xfrm>
              <a:off x="4759240" y="5735576"/>
              <a:ext cx="151200" cy="21312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4C21802-4D4F-39B6-429E-7A50B094BF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50240" y="5726576"/>
                <a:ext cx="1688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78B06BA-C4B5-937C-9CDD-7533119AB826}"/>
                  </a:ext>
                </a:extLst>
              </p14:cNvPr>
              <p14:cNvContentPartPr/>
              <p14:nvPr/>
            </p14:nvContentPartPr>
            <p14:xfrm>
              <a:off x="6803320" y="2130536"/>
              <a:ext cx="360" cy="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78B06BA-C4B5-937C-9CDD-7533119AB8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4320" y="212189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4A1BA2CD-9101-F90B-A2F4-91C55D7BC4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17946" y="1623050"/>
            <a:ext cx="5067300" cy="404812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F8B07F78-A952-9CDA-A1EC-4433EF03FEE6}"/>
              </a:ext>
            </a:extLst>
          </p:cNvPr>
          <p:cNvGrpSpPr/>
          <p:nvPr/>
        </p:nvGrpSpPr>
        <p:grpSpPr>
          <a:xfrm>
            <a:off x="8161600" y="4898936"/>
            <a:ext cx="150840" cy="209160"/>
            <a:chOff x="8161600" y="4898936"/>
            <a:chExt cx="15084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B2F286E-6F89-56B9-3AD2-AEFD2DB618B9}"/>
                    </a:ext>
                  </a:extLst>
                </p14:cNvPr>
                <p14:cNvContentPartPr/>
                <p14:nvPr/>
              </p14:nvContentPartPr>
              <p14:xfrm>
                <a:off x="8161600" y="4957616"/>
                <a:ext cx="150840" cy="871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B2F286E-6F89-56B9-3AD2-AEFD2DB618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52960" y="4948616"/>
                  <a:ext cx="168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6F29D5C-9A44-6A86-BA8A-1D4BD3FB85E7}"/>
                    </a:ext>
                  </a:extLst>
                </p14:cNvPr>
                <p14:cNvContentPartPr/>
                <p14:nvPr/>
              </p14:nvContentPartPr>
              <p14:xfrm>
                <a:off x="8254480" y="4898936"/>
                <a:ext cx="360" cy="2091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6F29D5C-9A44-6A86-BA8A-1D4BD3FB85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45480" y="4889936"/>
                  <a:ext cx="18000" cy="22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713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6F05A4C-FAF8-26DB-6130-855070E41202}"/>
                  </a:ext>
                </a:extLst>
              </p14:cNvPr>
              <p14:cNvContentPartPr/>
              <p14:nvPr/>
            </p14:nvContentPartPr>
            <p14:xfrm>
              <a:off x="1736320" y="3808136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6F05A4C-FAF8-26DB-6130-855070E412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7320" y="379949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007DFDB-E91F-5324-AD43-9771C739C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38" y="363814"/>
            <a:ext cx="4391025" cy="2686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207582-7937-3212-5C6D-FF3E362DB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543" y="2206787"/>
            <a:ext cx="7279208" cy="45392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270F60A-9F91-099F-F940-B0580FDAD2BB}"/>
                  </a:ext>
                </a:extLst>
              </p14:cNvPr>
              <p14:cNvContentPartPr/>
              <p14:nvPr/>
            </p14:nvContentPartPr>
            <p14:xfrm>
              <a:off x="2007257" y="1087464"/>
              <a:ext cx="26640" cy="777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270F60A-9F91-099F-F940-B0580FDAD2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8617" y="1078464"/>
                <a:ext cx="442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C664ED7-3E0D-455E-1999-B3CA572C1FE9}"/>
                  </a:ext>
                </a:extLst>
              </p14:cNvPr>
              <p14:cNvContentPartPr/>
              <p14:nvPr/>
            </p14:nvContentPartPr>
            <p14:xfrm>
              <a:off x="2248457" y="1202664"/>
              <a:ext cx="157680" cy="961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C664ED7-3E0D-455E-1999-B3CA572C1F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9817" y="1194024"/>
                <a:ext cx="1753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6E80E8B-50E5-7A03-6E86-0D7F054EFECE}"/>
                  </a:ext>
                </a:extLst>
              </p14:cNvPr>
              <p14:cNvContentPartPr/>
              <p14:nvPr/>
            </p14:nvContentPartPr>
            <p14:xfrm>
              <a:off x="3479657" y="1631784"/>
              <a:ext cx="68040" cy="216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6E80E8B-50E5-7A03-6E86-0D7F054EFE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1017" y="1623144"/>
                <a:ext cx="85680" cy="23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FF4007C8-F374-43A8-A0BF-7472779E21AC}"/>
              </a:ext>
            </a:extLst>
          </p:cNvPr>
          <p:cNvGrpSpPr/>
          <p:nvPr/>
        </p:nvGrpSpPr>
        <p:grpSpPr>
          <a:xfrm>
            <a:off x="7316177" y="4011744"/>
            <a:ext cx="100800" cy="214200"/>
            <a:chOff x="7316177" y="4011744"/>
            <a:chExt cx="10080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D0A5258-932A-5B44-3130-9DE6AA178DD2}"/>
                    </a:ext>
                  </a:extLst>
                </p14:cNvPr>
                <p14:cNvContentPartPr/>
                <p14:nvPr/>
              </p14:nvContentPartPr>
              <p14:xfrm>
                <a:off x="7316177" y="4039824"/>
                <a:ext cx="100800" cy="957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D0A5258-932A-5B44-3130-9DE6AA178D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07537" y="4031184"/>
                  <a:ext cx="1184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7614BA7-E99F-C993-69B6-2B11555D76C0}"/>
                    </a:ext>
                  </a:extLst>
                </p14:cNvPr>
                <p14:cNvContentPartPr/>
                <p14:nvPr/>
              </p14:nvContentPartPr>
              <p14:xfrm>
                <a:off x="7351457" y="4011744"/>
                <a:ext cx="31320" cy="2142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7614BA7-E99F-C993-69B6-2B11555D76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42457" y="4002744"/>
                  <a:ext cx="4896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6ED439-BC0F-1786-E9B3-77F1A9948E10}"/>
              </a:ext>
            </a:extLst>
          </p:cNvPr>
          <p:cNvGrpSpPr/>
          <p:nvPr/>
        </p:nvGrpSpPr>
        <p:grpSpPr>
          <a:xfrm>
            <a:off x="8899817" y="3014544"/>
            <a:ext cx="188640" cy="246960"/>
            <a:chOff x="8899817" y="3014544"/>
            <a:chExt cx="18864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BE0E117-7CA7-DD80-DAA7-4EC2E39B9373}"/>
                    </a:ext>
                  </a:extLst>
                </p14:cNvPr>
                <p14:cNvContentPartPr/>
                <p14:nvPr/>
              </p14:nvContentPartPr>
              <p14:xfrm>
                <a:off x="8899817" y="3022824"/>
                <a:ext cx="105120" cy="2386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BE0E117-7CA7-DD80-DAA7-4EC2E39B93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91177" y="3013824"/>
                  <a:ext cx="122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610C23E-5372-1C1B-5382-3EFE8C6B45B1}"/>
                    </a:ext>
                  </a:extLst>
                </p14:cNvPr>
                <p14:cNvContentPartPr/>
                <p14:nvPr/>
              </p14:nvContentPartPr>
              <p14:xfrm>
                <a:off x="8928977" y="3014544"/>
                <a:ext cx="159480" cy="550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610C23E-5372-1C1B-5382-3EFE8C6B45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20337" y="3005904"/>
                  <a:ext cx="17712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5CB2733-D10E-E4BE-F4C2-21DF16E6A391}"/>
                  </a:ext>
                </a:extLst>
              </p14:cNvPr>
              <p14:cNvContentPartPr/>
              <p14:nvPr/>
            </p14:nvContentPartPr>
            <p14:xfrm>
              <a:off x="11121377" y="2855064"/>
              <a:ext cx="114120" cy="22608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5CB2733-D10E-E4BE-F4C2-21DF16E6A3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12377" y="2846064"/>
                <a:ext cx="13176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5FDBA3C3-27A8-294B-4D6B-D69F6FB809AC}"/>
              </a:ext>
            </a:extLst>
          </p:cNvPr>
          <p:cNvGrpSpPr/>
          <p:nvPr/>
        </p:nvGrpSpPr>
        <p:grpSpPr>
          <a:xfrm>
            <a:off x="10720697" y="5940984"/>
            <a:ext cx="105840" cy="281880"/>
            <a:chOff x="10720697" y="5940984"/>
            <a:chExt cx="10584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BD0C37A-464F-283E-E9EE-F769E03928EA}"/>
                    </a:ext>
                  </a:extLst>
                </p14:cNvPr>
                <p14:cNvContentPartPr/>
                <p14:nvPr/>
              </p14:nvContentPartPr>
              <p14:xfrm>
                <a:off x="10735457" y="5971224"/>
                <a:ext cx="3960" cy="687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BD0C37A-464F-283E-E9EE-F769E03928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26817" y="5962584"/>
                  <a:ext cx="21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C426E1E-EF32-FC0E-5167-B09113271565}"/>
                    </a:ext>
                  </a:extLst>
                </p14:cNvPr>
                <p14:cNvContentPartPr/>
                <p14:nvPr/>
              </p14:nvContentPartPr>
              <p14:xfrm>
                <a:off x="10720697" y="5940984"/>
                <a:ext cx="105840" cy="2818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C426E1E-EF32-FC0E-5167-B091132715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11697" y="5932344"/>
                  <a:ext cx="12348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9FB77F7-6996-AA46-0698-0A16EEB5A7DD}"/>
                  </a:ext>
                </a:extLst>
              </p14:cNvPr>
              <p14:cNvContentPartPr/>
              <p14:nvPr/>
            </p14:nvContentPartPr>
            <p14:xfrm>
              <a:off x="5409257" y="4210104"/>
              <a:ext cx="78840" cy="21492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9FB77F7-6996-AA46-0698-0A16EEB5A7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00257" y="4201104"/>
                <a:ext cx="96480" cy="2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00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20E56D2-F7BB-4A5F-870D-0303F7C1F546}"/>
                  </a:ext>
                </a:extLst>
              </p14:cNvPr>
              <p14:cNvContentPartPr/>
              <p14:nvPr/>
            </p14:nvContentPartPr>
            <p14:xfrm>
              <a:off x="3088337" y="3787824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20E56D2-F7BB-4A5F-870D-0303F7C1F5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9337" y="37788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E5CF75E-5E7E-413B-70BF-C5B9AF780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062" y="1214437"/>
            <a:ext cx="58578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9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</Words>
  <Application>Microsoft Office PowerPoint</Application>
  <PresentationFormat>와이드스크린</PresentationFormat>
  <Paragraphs>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2045</dc:creator>
  <cp:lastModifiedBy>2045</cp:lastModifiedBy>
  <cp:revision>21</cp:revision>
  <dcterms:created xsi:type="dcterms:W3CDTF">2023-05-16T08:55:38Z</dcterms:created>
  <dcterms:modified xsi:type="dcterms:W3CDTF">2023-05-16T09:22:07Z</dcterms:modified>
</cp:coreProperties>
</file>