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C48F-F206-9F4A-A9D6-837828FC1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F4037-5C91-E744-B816-167DDEEE3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669F5-CB80-8449-BB1B-EF5D1DB8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41B5-F41F-C34A-887F-23FBC3550AC4}" type="datetimeFigureOut">
              <a:rPr lang="ru-RU" smtClean="0"/>
              <a:t>01.08.2018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F0625-74BE-C444-89E1-84575804E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3D0DB-EDF1-924C-8972-CC82395B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E849-83B8-0643-ACA8-48F63449D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74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9A07B-B616-D041-951D-9D908EEC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70331-C84D-3E49-AA07-1A7D68103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CE1A1-BF7B-184E-A896-D2A520DD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41B5-F41F-C34A-887F-23FBC3550AC4}" type="datetimeFigureOut">
              <a:rPr lang="ru-RU" smtClean="0"/>
              <a:t>01.08.2018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7872-1834-0347-BDA2-499D1820F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B88E4-BA08-CC40-8B75-EB5C9001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E849-83B8-0643-ACA8-48F63449D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84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D144D4-C292-864A-99CF-2DFD0EE22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61742-F31E-8548-8AC2-9D6035778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A6203-1B16-7844-82DE-DA95FD78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41B5-F41F-C34A-887F-23FBC3550AC4}" type="datetimeFigureOut">
              <a:rPr lang="ru-RU" smtClean="0"/>
              <a:t>01.08.2018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D9BD7-4C07-284A-AEED-DF501F09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60FC2-DB86-AC4B-90FF-CBFE53BE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E849-83B8-0643-ACA8-48F63449D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54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634D-22DF-B247-866B-8E585784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61328-981C-C046-B1F2-D0466419E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03A44-2B69-E34F-B363-B8F63DFE1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41B5-F41F-C34A-887F-23FBC3550AC4}" type="datetimeFigureOut">
              <a:rPr lang="ru-RU" smtClean="0"/>
              <a:t>01.08.2018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117F9-3ED3-C249-9D07-D32C31F4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EAD56-8A99-C74A-BECE-9F031667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E849-83B8-0643-ACA8-48F63449D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70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E27DE-3C0B-4140-8CDA-A065BDF37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458C6-262E-4A4F-86B5-2328DC499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FAE45-6549-5445-9BF7-FD4B6DC3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41B5-F41F-C34A-887F-23FBC3550AC4}" type="datetimeFigureOut">
              <a:rPr lang="ru-RU" smtClean="0"/>
              <a:t>01.08.2018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C89C2-2C23-A44F-AC97-3635F93E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46BF4-3342-BE41-853D-C350C32D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E849-83B8-0643-ACA8-48F63449D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51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FC0D-2C54-444B-AA12-373511B8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DF71B-7518-874A-8D7F-E7935D104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26C75-8DC7-1C46-A800-D6FFA5A23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8D72C-D0F3-104E-A798-ACD08F5E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41B5-F41F-C34A-887F-23FBC3550AC4}" type="datetimeFigureOut">
              <a:rPr lang="ru-RU" smtClean="0"/>
              <a:t>01.08.2018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CB6BE-732A-BC49-8ED3-52D352DC3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12907-E8E9-B749-BEAC-E85E06D2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E849-83B8-0643-ACA8-48F63449D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70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E829-6685-D54D-87E5-986B09836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7A570-5DAE-7E4A-9FB7-C815E80BB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33403-277A-8044-9B5A-72A4B462E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B6F57-E40F-5845-89D0-B1E6C41AC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65D409-3E9B-C749-926B-822DB8852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37251F-ED46-5247-BB0D-8CF4BF07D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41B5-F41F-C34A-887F-23FBC3550AC4}" type="datetimeFigureOut">
              <a:rPr lang="ru-RU" smtClean="0"/>
              <a:t>01.08.2018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E9C7B5-3D41-EE40-B1CD-D3DADAF0F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254FE-0937-3944-B7CD-D3AB2507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E849-83B8-0643-ACA8-48F63449D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80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47671-0D40-F847-A78E-06DA92CA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1B0A5-E1DF-0045-AAD6-4F0E005A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41B5-F41F-C34A-887F-23FBC3550AC4}" type="datetimeFigureOut">
              <a:rPr lang="ru-RU" smtClean="0"/>
              <a:t>01.08.2018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C85F7-A1C8-BB45-AC86-6B6D99C67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8F530-B8E7-C045-A769-5876ED10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E849-83B8-0643-ACA8-48F63449D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31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EE749C-F283-F345-81F4-165316E7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41B5-F41F-C34A-887F-23FBC3550AC4}" type="datetimeFigureOut">
              <a:rPr lang="ru-RU" smtClean="0"/>
              <a:t>01.08.2018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CF35D-C661-2749-846F-849269C5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D1AA8-63C6-BA43-94BE-68D57777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E849-83B8-0643-ACA8-48F63449D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53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BCB2-C944-DC44-9DAB-F30FD95A1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A4AFF-F038-A042-B716-32DC775B5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CFD0C-6120-7D47-A36A-5C59C2072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8E71A-BED4-A740-9368-623E2F49C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41B5-F41F-C34A-887F-23FBC3550AC4}" type="datetimeFigureOut">
              <a:rPr lang="ru-RU" smtClean="0"/>
              <a:t>01.08.2018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6B439-F53D-B64F-B01F-CF30EA42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851FE-0BE1-904A-9698-63FA319C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E849-83B8-0643-ACA8-48F63449D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84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68CE-5B14-6741-BB22-7A27E9A9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6C4E4-53D0-0643-BF3E-8B1CD3813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F1953-4671-A94F-869F-0236E5A4A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8C925-50E6-FB49-B918-17E97AE0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41B5-F41F-C34A-887F-23FBC3550AC4}" type="datetimeFigureOut">
              <a:rPr lang="ru-RU" smtClean="0"/>
              <a:t>01.08.2018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64213-B014-7E4F-A039-82EB0F84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664EF-83A3-334B-BC23-4B76D0AC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E849-83B8-0643-ACA8-48F63449D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42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B4F07-BF84-3B4B-A101-8ABC9C53C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D9CD3-6942-F04D-8D7E-9E2553BE4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2B754-2A4E-1445-86D6-9513C9D5A1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D41B5-F41F-C34A-887F-23FBC3550AC4}" type="datetimeFigureOut">
              <a:rPr lang="ru-RU" smtClean="0"/>
              <a:t>01.08.2018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E9547-F4A1-F942-96DF-82BA7B6AD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5493D-BFCC-8E47-8B20-45F26CCBD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CE849-83B8-0643-ACA8-48F63449D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63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5C07C-AEBC-B445-8D8D-227C6BFF0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on V2I Resource Allocation Model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524DB-D7E3-804A-9B1D-508226203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Summer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663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1B193-F742-5D4F-BE63-EDFD0CF7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CFE3D-7448-7448-B605-C367342C0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the simulation under various conditions</a:t>
            </a:r>
          </a:p>
          <a:p>
            <a:r>
              <a:rPr lang="en-US" dirty="0"/>
              <a:t>Implementing Heterogeneity</a:t>
            </a:r>
          </a:p>
          <a:p>
            <a:r>
              <a:rPr lang="en-US" dirty="0"/>
              <a:t>Implementing the Direction of Movement</a:t>
            </a:r>
          </a:p>
          <a:p>
            <a:r>
              <a:rPr lang="en-US" dirty="0"/>
              <a:t>Implementing Sensitivity and </a:t>
            </a:r>
            <a:r>
              <a:rPr lang="en-US"/>
              <a:t>the Cloud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693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FD75-399B-054F-8CAE-39F4A159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EdgeCloudSim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C1D9A-C2D9-B443-98CB-8109EAF38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Suggested by a reviewer. 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7F2A7-29F5-1648-836B-27D4ADAAF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2726616"/>
            <a:ext cx="5676899" cy="327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3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DD1B-482C-6848-AB0E-3C7AAB00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Networking and the Load Balancer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EC7E63-BE75-2C4B-985B-607E13CE1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887" y="1690688"/>
            <a:ext cx="523615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30388F-7AA0-854A-8160-BCB0CFB09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294" y="2171699"/>
            <a:ext cx="5705305" cy="371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8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31A3-A599-8348-941E-4BDD3E933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20530-26B1-1C4C-BA97-F60C9AE24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Oversimplified various delays</a:t>
            </a:r>
          </a:p>
          <a:p>
            <a:pPr lvl="1"/>
            <a:r>
              <a:rPr lang="en-US" sz="1800" dirty="0"/>
              <a:t>Solved in EdgeCloudSim. </a:t>
            </a:r>
            <a:r>
              <a:rPr lang="en-US" sz="1800" dirty="0" err="1"/>
              <a:t>wan_propogation</a:t>
            </a:r>
            <a:r>
              <a:rPr lang="en-US" sz="1800" dirty="0"/>
              <a:t> delay and </a:t>
            </a:r>
            <a:r>
              <a:rPr lang="en-US" sz="1800" dirty="0" err="1"/>
              <a:t>lan_internal</a:t>
            </a:r>
            <a:r>
              <a:rPr lang="en-US" sz="1800" dirty="0"/>
              <a:t> delay are set trough the configuration file and utilized in Network Model to calculate Upload and Download delay.</a:t>
            </a:r>
            <a:endParaRPr lang="ru-RU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B8F236-06E9-CF4B-AB59-F57774DBB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15" y="2766394"/>
            <a:ext cx="4337251" cy="32877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145785-8C02-BA46-8ABC-CED51DD10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66394"/>
            <a:ext cx="4576853" cy="308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2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F137-1AE3-304F-ADAB-FC3E0562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vehicular Base Stations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F83AB-01B2-644F-8BD7-16DE5E2C1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Savari RSUs</a:t>
            </a:r>
          </a:p>
          <a:p>
            <a:pPr marL="0" indent="0">
              <a:buNone/>
            </a:pPr>
            <a:r>
              <a:rPr lang="en-US" dirty="0"/>
              <a:t>	1) 1 GB DRAM, 8 GB Flash, 2 cores, 2 VMs</a:t>
            </a:r>
          </a:p>
          <a:p>
            <a:pPr marL="0" indent="0">
              <a:buNone/>
            </a:pPr>
            <a:r>
              <a:rPr lang="en-US" dirty="0"/>
              <a:t>	2) 2 GB DRAM, 8 GB Flash, 4 cores, 2 VMs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Scaled up the simulation: </a:t>
            </a:r>
          </a:p>
          <a:p>
            <a:pPr marL="0" indent="0">
              <a:buNone/>
            </a:pPr>
            <a:r>
              <a:rPr lang="en-US" dirty="0"/>
              <a:t>	- 14 Edge Devices</a:t>
            </a:r>
          </a:p>
          <a:p>
            <a:pPr marL="0" indent="0">
              <a:buNone/>
            </a:pPr>
            <a:r>
              <a:rPr lang="en-US" dirty="0"/>
              <a:t>	- 7 Edge Devices with 1 GB DRAM</a:t>
            </a:r>
          </a:p>
          <a:p>
            <a:pPr marL="0" indent="0">
              <a:buNone/>
            </a:pPr>
            <a:r>
              <a:rPr lang="en-US" dirty="0"/>
              <a:t>	- 7 Edge Devices with 2 GB DRAM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751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1DAF-F2DC-CA48-B40D-71786611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7D53-F51E-A743-9C92-16E2D3700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default apps provided by the EdgeCloudSim (4 types)</a:t>
            </a:r>
          </a:p>
          <a:p>
            <a:r>
              <a:rPr lang="en-US" dirty="0" err="1"/>
              <a:t>Heavy_comp</a:t>
            </a:r>
            <a:r>
              <a:rPr lang="en-US" dirty="0"/>
              <a:t>, </a:t>
            </a:r>
            <a:r>
              <a:rPr lang="en-US" dirty="0" err="1"/>
              <a:t>Health_app</a:t>
            </a:r>
            <a:r>
              <a:rPr lang="en-US" dirty="0"/>
              <a:t>, </a:t>
            </a:r>
            <a:r>
              <a:rPr lang="en-US" dirty="0" err="1"/>
              <a:t>Augm_reality</a:t>
            </a:r>
            <a:r>
              <a:rPr lang="en-US" dirty="0"/>
              <a:t>, </a:t>
            </a:r>
            <a:r>
              <a:rPr lang="en-US" dirty="0" err="1"/>
              <a:t>Infot_App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A8B95-32C7-EE48-9FFE-B75B2E52D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3163094"/>
            <a:ext cx="74422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79206-81CC-0649-B818-3DC0B36AC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changes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F3583-50D2-734B-91EB-90F34339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Updates every 10 % of the simulation. </a:t>
            </a:r>
          </a:p>
          <a:p>
            <a:r>
              <a:rPr lang="en-US" dirty="0"/>
              <a:t>Scaled up for experiments to real world situations: from 50 to 300 vehicles generating up to 18000 tasks. </a:t>
            </a:r>
          </a:p>
          <a:p>
            <a:r>
              <a:rPr lang="en-US" dirty="0"/>
              <a:t>Locations implemented =&gt; the direction of movement can be easily implemented. </a:t>
            </a:r>
          </a:p>
          <a:p>
            <a:r>
              <a:rPr lang="en-US" dirty="0"/>
              <a:t>The tasks have the sensitivity, so we can consider both delay tolerant and intolerant tasks.</a:t>
            </a:r>
          </a:p>
        </p:txBody>
      </p:sp>
    </p:spTree>
    <p:extLst>
      <p:ext uri="{BB962C8B-B14F-4D97-AF65-F5344CB8AC3E}">
        <p14:creationId xmlns:p14="http://schemas.microsoft.com/office/powerpoint/2010/main" val="1958371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BA5E9-F0C4-534A-B58B-4878D0312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7F7C1-885E-E74A-B97A-4F241A64C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Impossible to immediately reflect the delay, created by current tasks waiting in the queue, on the matrix and hence, on probability.</a:t>
            </a:r>
          </a:p>
          <a:p>
            <a:endParaRPr lang="en-US" dirty="0"/>
          </a:p>
          <a:p>
            <a:r>
              <a:rPr lang="en-US" dirty="0"/>
              <a:t>As a result, in fact non-promising BSs are still have a good probability and are assigned way more tasks than they can handle.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Resolved by using VM utilization model during the decision-making process.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740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8084-04B8-9D46-BFF0-EAC65B9C1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results of the working algorithm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0232B2-01F4-3440-ABC8-4895BA2D9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462209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236</Words>
  <Application>Microsoft Macintosh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Progress on V2I Resource Allocation Model</vt:lpstr>
      <vt:lpstr>EdgeCloudSim</vt:lpstr>
      <vt:lpstr>Networking and the Load Balancer</vt:lpstr>
      <vt:lpstr>Delays</vt:lpstr>
      <vt:lpstr>Real world vehicular Base Stations</vt:lpstr>
      <vt:lpstr>Applications</vt:lpstr>
      <vt:lpstr>Simulation changes</vt:lpstr>
      <vt:lpstr>Problem</vt:lpstr>
      <vt:lpstr>First results of the working algorithm</vt:lpstr>
      <vt:lpstr>Future work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on V2I Resource Allocation Model</dc:title>
  <dc:creator>Kovalenko Anna O</dc:creator>
  <cp:lastModifiedBy>Kovalenko Anna O</cp:lastModifiedBy>
  <cp:revision>4</cp:revision>
  <dcterms:created xsi:type="dcterms:W3CDTF">2018-08-01T21:45:24Z</dcterms:created>
  <dcterms:modified xsi:type="dcterms:W3CDTF">2018-08-01T22:20:57Z</dcterms:modified>
</cp:coreProperties>
</file>