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63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81" autoAdjust="0"/>
    <p:restoredTop sz="91066" autoAdjust="0"/>
  </p:normalViewPr>
  <p:slideViewPr>
    <p:cSldViewPr snapToGrid="0" snapToObjects="1">
      <p:cViewPr>
        <p:scale>
          <a:sx n="60" d="100"/>
          <a:sy n="60" d="100"/>
        </p:scale>
        <p:origin x="-153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7A0B8-09EA-6D49-9D36-F8B9F7BF2104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B1F4E-4845-EB47-BD3C-717CFF736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87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cc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-1" y="5369442"/>
            <a:ext cx="1658679" cy="146454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title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8111" y="5178048"/>
            <a:ext cx="2298174" cy="1464548"/>
          </a:xfrm>
          <a:prstGeom prst="rect">
            <a:avLst/>
          </a:prstGeom>
        </p:spPr>
      </p:pic>
      <p:pic>
        <p:nvPicPr>
          <p:cNvPr id="15362" name="Picture 2" descr="https://pbs.twimg.com/profile_images/631520953759969280/j1ru4suY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920130"/>
            <a:ext cx="1913860" cy="1913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8582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cclab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033F-C29E-D746-82BD-5E382C97A3A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112" y="6356350"/>
            <a:ext cx="2133600" cy="365125"/>
          </a:xfrm>
        </p:spPr>
        <p:txBody>
          <a:bodyPr/>
          <a:lstStyle/>
          <a:p>
            <a:fld id="{7D2751F7-D677-4CE9-B35A-C3CCA0CC8D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title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2600" y="5882382"/>
            <a:ext cx="1530446" cy="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272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A74E592-A08E-3E4B-A689-D73D855310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2800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D2751F7-D677-4CE9-B35A-C3CCA0CC8D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80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SzPct val="125000"/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8000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8000"/>
        </a:buClr>
        <a:buFont typeface="Courier New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8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8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6627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90503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Presenter Name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High Performance Cloud Computing Lab (HPCC)</a:t>
            </a:r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School of Computing and Informatics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University of Louisiana Lafayette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Date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285460" y="6309320"/>
            <a:ext cx="2133600" cy="365125"/>
          </a:xfrm>
        </p:spPr>
        <p:txBody>
          <a:bodyPr/>
          <a:lstStyle/>
          <a:p>
            <a:fld id="{7D2751F7-D677-4CE9-B35A-C3CCA0CC8D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35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93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9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26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64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70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01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96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3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This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77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Proposed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7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</a:t>
            </a:r>
            <a:r>
              <a:rPr lang="en-US" dirty="0"/>
              <a:t>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1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12385</TotalTime>
  <Words>47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Presentation Title</vt:lpstr>
      <vt:lpstr>Introduction</vt:lpstr>
      <vt:lpstr>Related Work</vt:lpstr>
      <vt:lpstr>Background</vt:lpstr>
      <vt:lpstr>System Model </vt:lpstr>
      <vt:lpstr>Problem Definition</vt:lpstr>
      <vt:lpstr>Contribution of This Work</vt:lpstr>
      <vt:lpstr>Our Proposed Approach</vt:lpstr>
      <vt:lpstr>Experiment Setup</vt:lpstr>
      <vt:lpstr>Experimental Results</vt:lpstr>
      <vt:lpstr>Conclusion and Future Works</vt:lpstr>
      <vt:lpstr>Appendix</vt:lpstr>
    </vt:vector>
  </TitlesOfParts>
  <Company>4n6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RESeED</dc:title>
  <dc:creator>4n6 4n6</dc:creator>
  <cp:lastModifiedBy>Mohsen Amini</cp:lastModifiedBy>
  <cp:revision>522</cp:revision>
  <dcterms:created xsi:type="dcterms:W3CDTF">2014-07-23T09:35:07Z</dcterms:created>
  <dcterms:modified xsi:type="dcterms:W3CDTF">2016-06-22T03:17:45Z</dcterms:modified>
</cp:coreProperties>
</file>