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72" r:id="rId2"/>
    <p:sldId id="256" r:id="rId3"/>
    <p:sldId id="261" r:id="rId4"/>
    <p:sldId id="257" r:id="rId5"/>
    <p:sldId id="258" r:id="rId6"/>
    <p:sldId id="270" r:id="rId7"/>
    <p:sldId id="260" r:id="rId8"/>
    <p:sldId id="262" r:id="rId9"/>
    <p:sldId id="268" r:id="rId10"/>
    <p:sldId id="263" r:id="rId11"/>
    <p:sldId id="267" r:id="rId12"/>
    <p:sldId id="264" r:id="rId13"/>
    <p:sldId id="265" r:id="rId14"/>
    <p:sldId id="266" r:id="rId15"/>
    <p:sldId id="271" r:id="rId16"/>
    <p:sldId id="269" r:id="rId17"/>
    <p:sldId id="275" r:id="rId18"/>
    <p:sldId id="274" r:id="rId19"/>
    <p:sldId id="273" r:id="rId20"/>
    <p:sldId id="276" r:id="rId21"/>
    <p:sldId id="282" r:id="rId22"/>
    <p:sldId id="284" r:id="rId23"/>
    <p:sldId id="285" r:id="rId24"/>
    <p:sldId id="286" r:id="rId25"/>
    <p:sldId id="288" r:id="rId26"/>
    <p:sldId id="277" r:id="rId27"/>
    <p:sldId id="279" r:id="rId28"/>
    <p:sldId id="278" r:id="rId29"/>
    <p:sldId id="281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9CA9EC-8D83-C546-A3BC-4B99E16345BA}">
          <p14:sldIdLst>
            <p14:sldId id="272"/>
            <p14:sldId id="256"/>
            <p14:sldId id="261"/>
            <p14:sldId id="257"/>
            <p14:sldId id="258"/>
            <p14:sldId id="270"/>
            <p14:sldId id="260"/>
            <p14:sldId id="262"/>
            <p14:sldId id="268"/>
            <p14:sldId id="263"/>
            <p14:sldId id="267"/>
            <p14:sldId id="264"/>
            <p14:sldId id="265"/>
            <p14:sldId id="266"/>
            <p14:sldId id="271"/>
            <p14:sldId id="269"/>
            <p14:sldId id="275"/>
            <p14:sldId id="274"/>
            <p14:sldId id="273"/>
            <p14:sldId id="276"/>
            <p14:sldId id="282"/>
            <p14:sldId id="284"/>
            <p14:sldId id="285"/>
            <p14:sldId id="286"/>
            <p14:sldId id="288"/>
            <p14:sldId id="277"/>
            <p14:sldId id="279"/>
            <p14:sldId id="278"/>
            <p14:sldId id="281"/>
            <p14:sldId id="287"/>
          </p14:sldIdLst>
        </p14:section>
        <p14:section name="Untitled Section" id="{0F453BDA-0411-3C4B-9C87-D2233F80808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82047"/>
  </p:normalViewPr>
  <p:slideViewPr>
    <p:cSldViewPr snapToGrid="0" snapToObjects="1">
      <p:cViewPr varScale="1">
        <p:scale>
          <a:sx n="83" d="100"/>
          <a:sy n="8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DC609-2A5E-994A-AEB9-E13728C46CDD}" type="datetimeFigureOut">
              <a:rPr lang="en-US" smtClean="0"/>
              <a:t>2/17/18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071CD-55D8-0E40-9E87-5F5ADA6D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29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2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gtusername.gitbooks.io</a:t>
            </a:r>
            <a:r>
              <a:rPr lang="en-US" dirty="0" smtClean="0"/>
              <a:t>/study-notes/content/</a:t>
            </a:r>
            <a:r>
              <a:rPr lang="en-US" dirty="0" err="1" smtClean="0"/>
              <a:t>dva</a:t>
            </a:r>
            <a:r>
              <a:rPr lang="en-US" smtClean="0"/>
              <a:t>/dva%E7%9F%A5%E8%AF%86%E5%9C%B0%E5%9B%BE.html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4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toddmotto.com</a:t>
            </a:r>
            <a:r>
              <a:rPr lang="en-US" smtClean="0"/>
              <a:t>/walkthrough-to-migrate-an-angular-1-component-to-angular-2/#</a:t>
            </a:r>
            <a:r>
              <a:rPr lang="en-US" dirty="0" err="1" smtClean="0"/>
              <a:t>angularjs</a:t>
            </a:r>
            <a:r>
              <a:rPr lang="en-US" dirty="0" smtClean="0"/>
              <a:t>-</a:t>
            </a:r>
            <a:r>
              <a:rPr lang="en-US" dirty="0" err="1" smtClean="0"/>
              <a:t>todo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9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https://</a:t>
            </a:r>
            <a:r>
              <a:rPr lang="en-US" altLang="zh-CN" dirty="0" err="1" smtClean="0"/>
              <a:t>www.jianshu.com</a:t>
            </a:r>
            <a:r>
              <a:rPr lang="en-US" altLang="zh-CN" dirty="0" smtClean="0"/>
              <a:t>/p/9d89e6ee5e0c</a:t>
            </a:r>
          </a:p>
          <a:p>
            <a:pPr marL="228600" indent="-228600">
              <a:buAutoNum type="arabicPeriod"/>
            </a:pPr>
            <a:r>
              <a:rPr lang="en-US" dirty="0" smtClean="0"/>
              <a:t>http://</a:t>
            </a:r>
            <a:r>
              <a:rPr lang="en-US" dirty="0" err="1" smtClean="0"/>
              <a:t>www.runoob.com</a:t>
            </a:r>
            <a:r>
              <a:rPr lang="en-US" dirty="0" smtClean="0"/>
              <a:t>/</a:t>
            </a:r>
            <a:r>
              <a:rPr lang="en-US" dirty="0" err="1" smtClean="0"/>
              <a:t>angularjs</a:t>
            </a:r>
            <a:r>
              <a:rPr lang="en-US" dirty="0" smtClean="0"/>
              <a:t>/</a:t>
            </a:r>
            <a:r>
              <a:rPr lang="en-US" dirty="0" err="1" smtClean="0"/>
              <a:t>angularjs-filters.html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https://</a:t>
            </a:r>
            <a:r>
              <a:rPr lang="en-US" dirty="0" err="1" smtClean="0"/>
              <a:t>segmentfault.com</a:t>
            </a:r>
            <a:r>
              <a:rPr lang="en-US" dirty="0" smtClean="0"/>
              <a:t>/a/1190000003096933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discountry.github.io</a:t>
            </a:r>
            <a:r>
              <a:rPr lang="en-US" dirty="0" smtClean="0"/>
              <a:t>/react/tutorial/</a:t>
            </a:r>
            <a:r>
              <a:rPr lang="en-US" smtClean="0"/>
              <a:t>tutorial.html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material.angularjs.org</a:t>
            </a:r>
            <a:r>
              <a:rPr lang="en-US" dirty="0" smtClean="0"/>
              <a:t>/latest/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1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/p/65fa501e4683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7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/p/10a7959033f8  https://www.w3schools.com/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css_positioning.asp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www.ruanyifeng.com</a:t>
            </a:r>
            <a:r>
              <a:rPr lang="en-US" dirty="0" smtClean="0"/>
              <a:t>/blog/2015/03/</a:t>
            </a:r>
            <a:r>
              <a:rPr lang="en-US" dirty="0" err="1" smtClean="0"/>
              <a:t>react.html</a:t>
            </a:r>
            <a:r>
              <a:rPr lang="en-US" dirty="0" smtClean="0"/>
              <a:t>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dvajs</a:t>
            </a:r>
            <a:r>
              <a:rPr lang="en-US" dirty="0" smtClean="0"/>
              <a:t>/</a:t>
            </a:r>
            <a:r>
              <a:rPr lang="en-US" dirty="0" err="1" smtClean="0"/>
              <a:t>dva-knowledgemap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ruanyf</a:t>
            </a:r>
            <a:r>
              <a:rPr lang="en-US" dirty="0" smtClean="0"/>
              <a:t>/react-demos</a:t>
            </a:r>
            <a:r>
              <a:rPr lang="zh-CN" altLang="en-US" dirty="0" smtClean="0"/>
              <a:t> 阮一峰</a:t>
            </a:r>
            <a:endParaRPr lang="en-US" altLang="zh-CN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r>
              <a:rPr lang="en-US" dirty="0" smtClean="0"/>
              <a:t> </a:t>
            </a:r>
            <a:r>
              <a:rPr lang="zh-CN" altLang="en-US" dirty="0" smtClean="0"/>
              <a:t>官方教程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4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discountry.github.io</a:t>
            </a:r>
            <a:r>
              <a:rPr lang="en-US" dirty="0" smtClean="0"/>
              <a:t>/react/tutorial/</a:t>
            </a:r>
            <a:r>
              <a:rPr lang="en-US" smtClean="0"/>
              <a:t>tutorial.html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3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redux.js.org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cn.redux.js.org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www.ruanyifeng.com</a:t>
            </a:r>
            <a:r>
              <a:rPr lang="en-US" dirty="0" smtClean="0"/>
              <a:t>/blog/2016/09/</a:t>
            </a:r>
            <a:r>
              <a:rPr lang="en-US" dirty="0" err="1" smtClean="0"/>
              <a:t>redux_tutorial_part_one_basic_usages.html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7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lee813/ECVFrontend" TargetMode="External"/><Relationship Id="rId3" Type="http://schemas.openxmlformats.org/officeDocument/2006/relationships/hyperlink" Target="https://css-tricks.com/snippets/css/a-guide-to-flexbox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ngular.io/tutoria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wiip/generator-gulp-angula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ithub.com/camsong/redux-in-chines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ECVLearning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apfa96896! </a:t>
            </a:r>
            <a:r>
              <a:rPr lang="zh-CN" altLang="en-US" dirty="0" smtClean="0"/>
              <a:t>（全小写）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简史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前端框架简介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React</a:t>
            </a:r>
          </a:p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err="1" smtClean="0"/>
              <a:t>Flexbox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zh-CN" altLang="en-US" dirty="0" smtClean="0"/>
              <a:t>语法介绍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Hello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知识图谱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github.com/lee813/ECVFrontend</a:t>
            </a:r>
            <a:endParaRPr lang="en-US" altLang="zh-CN" dirty="0" smtClean="0"/>
          </a:p>
          <a:p>
            <a:r>
              <a:rPr lang="en-US" dirty="0">
                <a:hlinkClick r:id="rId3"/>
              </a:rPr>
              <a:t>https://css-tricks.com/snippets/css/a-guide-to-flexbox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getbootstrap.com</a:t>
            </a:r>
            <a:r>
              <a:rPr lang="en-US" dirty="0"/>
              <a:t>/docs/3.3/</a:t>
            </a:r>
            <a:r>
              <a:rPr lang="en-US" dirty="0" err="1"/>
              <a:t>css</a:t>
            </a:r>
            <a:r>
              <a:rPr lang="en-US" dirty="0"/>
              <a:t>/#grid</a:t>
            </a:r>
          </a:p>
        </p:txBody>
      </p:sp>
    </p:spTree>
    <p:extLst>
      <p:ext uri="{BB962C8B-B14F-4D97-AF65-F5344CB8AC3E}">
        <p14:creationId xmlns:p14="http://schemas.microsoft.com/office/powerpoint/2010/main" val="1229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1" y="527281"/>
            <a:ext cx="8686800" cy="1468800"/>
          </a:xfrm>
        </p:spPr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基础语法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311" y="2262781"/>
            <a:ext cx="8686801" cy="86040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www.ruanyifeng.com</a:t>
            </a:r>
            <a:r>
              <a:rPr lang="en-US" dirty="0"/>
              <a:t>/blog/2015/03/</a:t>
            </a:r>
            <a:r>
              <a:rPr lang="en-US" dirty="0" err="1"/>
              <a:t>react.html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1011" y="3683000"/>
            <a:ext cx="6605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打开命令行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-g create-react-app </a:t>
            </a:r>
            <a:endParaRPr lang="en-US" dirty="0" smtClean="0"/>
          </a:p>
          <a:p>
            <a:r>
              <a:rPr lang="en-US" dirty="0" smtClean="0"/>
              <a:t>create-react-app game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开发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项目实战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实现官方教程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井字棋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Redux</a:t>
            </a:r>
            <a:r>
              <a:rPr lang="zh-CN" altLang="en-US" dirty="0" smtClean="0"/>
              <a:t>入门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Management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764798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effectLst/>
              </a:rPr>
              <a:t>你</a:t>
            </a:r>
            <a:r>
              <a:rPr lang="zh-TW" altLang="en-US" sz="2800" dirty="0">
                <a:effectLst/>
              </a:rPr>
              <a:t>可能不需要 </a:t>
            </a:r>
            <a:r>
              <a:rPr lang="en-US" altLang="zh-TW" sz="2800" dirty="0" err="1">
                <a:effectLst/>
              </a:rPr>
              <a:t>Redux</a:t>
            </a:r>
            <a:endParaRPr lang="en-US" altLang="zh-TW" sz="2800" dirty="0">
              <a:effectLst/>
            </a:endParaRPr>
          </a:p>
          <a:p>
            <a:r>
              <a:rPr lang="en-US" altLang="zh-CN" sz="2800" dirty="0">
                <a:effectLst/>
              </a:rPr>
              <a:t>Web </a:t>
            </a:r>
            <a:r>
              <a:rPr lang="zh-CN" altLang="en-US" sz="2800" dirty="0">
                <a:effectLst/>
              </a:rPr>
              <a:t>应用是一个状态机，视图与状态是一一对应的</a:t>
            </a:r>
            <a:r>
              <a:rPr lang="zh-CN" altLang="en-US" sz="2800" dirty="0" smtClean="0">
                <a:effectLst/>
              </a:rPr>
              <a:t>。</a:t>
            </a:r>
            <a:endParaRPr lang="en-US" altLang="zh-CN" sz="2800" dirty="0" smtClean="0">
              <a:effectLst/>
            </a:endParaRPr>
          </a:p>
          <a:p>
            <a:r>
              <a:rPr lang="en-US" sz="2800" dirty="0">
                <a:effectLst/>
              </a:rPr>
              <a:t>Store</a:t>
            </a:r>
          </a:p>
          <a:p>
            <a:r>
              <a:rPr lang="en-US" sz="2800" dirty="0">
                <a:effectLst/>
              </a:rPr>
              <a:t>Action</a:t>
            </a:r>
          </a:p>
          <a:p>
            <a:r>
              <a:rPr lang="en-US" sz="2800" dirty="0">
                <a:effectLst/>
              </a:rPr>
              <a:t>dispatch</a:t>
            </a:r>
          </a:p>
          <a:p>
            <a:r>
              <a:rPr lang="en-US" sz="2800" dirty="0">
                <a:effectLst/>
              </a:rPr>
              <a:t>Reducer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70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5179" y="976860"/>
            <a:ext cx="9118465" cy="58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阿里对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的封装</a:t>
            </a:r>
            <a:endParaRPr lang="en-US" altLang="zh-CN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dvajs</a:t>
            </a:r>
            <a:r>
              <a:rPr lang="en-US" dirty="0"/>
              <a:t>/</a:t>
            </a:r>
            <a:r>
              <a:rPr lang="en-US" dirty="0" err="1"/>
              <a:t>dva</a:t>
            </a:r>
            <a:r>
              <a:rPr lang="en-US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17843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DVA</a:t>
            </a:r>
            <a:r>
              <a:rPr lang="zh-CN" altLang="en-US" dirty="0" smtClean="0"/>
              <a:t>的项目实例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获取模拟用户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23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Anuglar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angular.io/tutorial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docs.angularjs.org</a:t>
            </a:r>
            <a:r>
              <a:rPr lang="en-US" dirty="0"/>
              <a:t>/tutorial</a:t>
            </a:r>
          </a:p>
        </p:txBody>
      </p:sp>
    </p:spTree>
    <p:extLst>
      <p:ext uri="{BB962C8B-B14F-4D97-AF65-F5344CB8AC3E}">
        <p14:creationId xmlns:p14="http://schemas.microsoft.com/office/powerpoint/2010/main" val="20981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的区别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134445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dirty="0" smtClean="0"/>
              <a:t>保留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MVVM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大而全，不只是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库，规定好了</a:t>
            </a:r>
            <a:r>
              <a:rPr lang="zh-CN" altLang="en-US" smtClean="0"/>
              <a:t>最佳开发实践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2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Directive 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en-US" dirty="0" smtClean="0">
                <a:effectLst/>
              </a:rPr>
              <a:t>Module</a:t>
            </a:r>
            <a:r>
              <a:rPr lang="zh-CN" altLang="en-US" dirty="0" smtClean="0">
                <a:effectLst/>
              </a:rPr>
              <a:t> 模块</a:t>
            </a:r>
            <a:endParaRPr lang="en-US" dirty="0" smtClean="0"/>
          </a:p>
          <a:p>
            <a:r>
              <a:rPr lang="en-US" altLang="zh-CN" dirty="0" smtClean="0"/>
              <a:t>Component</a:t>
            </a:r>
            <a:r>
              <a:rPr lang="zh-CN" altLang="en-US" dirty="0" smtClean="0"/>
              <a:t> 组件</a:t>
            </a:r>
            <a:endParaRPr lang="en-US" dirty="0" smtClean="0"/>
          </a:p>
          <a:p>
            <a:r>
              <a:rPr lang="en-US" dirty="0" smtClean="0"/>
              <a:t>Provider(Service, factory)</a:t>
            </a:r>
          </a:p>
          <a:p>
            <a:r>
              <a:rPr lang="en-US" dirty="0">
                <a:effectLst/>
              </a:rPr>
              <a:t>Dependency </a:t>
            </a:r>
            <a:r>
              <a:rPr lang="en-US" dirty="0" smtClean="0">
                <a:effectLst/>
              </a:rPr>
              <a:t>Injection </a:t>
            </a:r>
            <a:r>
              <a:rPr lang="zh-CN" altLang="en-US" dirty="0" smtClean="0">
                <a:effectLst/>
              </a:rPr>
              <a:t>依赖注入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Controller</a:t>
            </a:r>
            <a:r>
              <a:rPr lang="zh-CN" altLang="en-US" dirty="0" smtClean="0">
                <a:effectLst/>
              </a:rPr>
              <a:t> 控制器</a:t>
            </a:r>
            <a:endParaRPr lang="en-US" altLang="zh-CN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知识简介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项目实战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Todo</a:t>
            </a:r>
            <a:r>
              <a:rPr lang="en-US" altLang="zh-CN" dirty="0" smtClean="0"/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altLang="zh-CN" dirty="0" smtClean="0"/>
              <a:t>developer</a:t>
            </a:r>
            <a:r>
              <a:rPr lang="zh-CN" altLang="en-US" dirty="0" smtClean="0"/>
              <a:t> 开始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年左右接触前端技术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Domum</a:t>
            </a:r>
            <a:r>
              <a:rPr lang="zh-CN" altLang="en-US" dirty="0" smtClean="0"/>
              <a:t>做</a:t>
            </a:r>
            <a:r>
              <a:rPr lang="en-US" altLang="zh-CN" dirty="0" smtClean="0"/>
              <a:t>Senior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 </a:t>
            </a:r>
            <a:r>
              <a:rPr lang="zh-CN" altLang="en-US" dirty="0" smtClean="0"/>
              <a:t>脚手架项目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Yeoman: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github.com/Swiip/generator-gulp-angular</a:t>
            </a:r>
            <a:endParaRPr lang="en-US" dirty="0" smtClean="0"/>
          </a:p>
          <a:p>
            <a:r>
              <a:rPr lang="en-US" dirty="0" smtClean="0"/>
              <a:t>Gulp serve</a:t>
            </a:r>
          </a:p>
          <a:p>
            <a:r>
              <a:rPr lang="en-US" dirty="0" err="1" smtClean="0"/>
              <a:t>Anuglar</a:t>
            </a:r>
            <a:r>
              <a:rPr lang="en-US" dirty="0" smtClean="0"/>
              <a:t> Material</a:t>
            </a:r>
          </a:p>
        </p:txBody>
      </p:sp>
    </p:spTree>
    <p:extLst>
      <p:ext uri="{BB962C8B-B14F-4D97-AF65-F5344CB8AC3E}">
        <p14:creationId xmlns:p14="http://schemas.microsoft.com/office/powerpoint/2010/main" val="14460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课程要干什么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了解前端技术</a:t>
            </a:r>
            <a:endParaRPr lang="en-US" altLang="zh-CN" dirty="0" smtClean="0"/>
          </a:p>
          <a:p>
            <a:r>
              <a:rPr lang="zh-CN" altLang="en-US" dirty="0" smtClean="0"/>
              <a:t>为什么要用前端技术</a:t>
            </a:r>
            <a:endParaRPr lang="en-US" altLang="zh-CN" dirty="0" smtClean="0"/>
          </a:p>
          <a:p>
            <a:r>
              <a:rPr lang="zh-CN" altLang="en-US" dirty="0" smtClean="0"/>
              <a:t>分别学习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angular</a:t>
            </a:r>
          </a:p>
          <a:p>
            <a:r>
              <a:rPr lang="zh-CN" altLang="en-US" dirty="0" smtClean="0"/>
              <a:t>在课程结束时达到自己能写一个前端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的水平</a:t>
            </a:r>
            <a:endParaRPr lang="en-US" altLang="zh-CN" dirty="0" smtClean="0"/>
          </a:p>
          <a:p>
            <a:r>
              <a:rPr lang="zh-CN" altLang="en-US" dirty="0" smtClean="0"/>
              <a:t>能够形成自己对前端技术的理解</a:t>
            </a:r>
            <a:endParaRPr lang="en-US" altLang="zh-CN" dirty="0" smtClean="0"/>
          </a:p>
          <a:p>
            <a:r>
              <a:rPr lang="zh-CN" altLang="en-US" dirty="0" smtClean="0"/>
              <a:t>面试辅导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80" y="0"/>
            <a:ext cx="9220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892300"/>
            <a:ext cx="9715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/>
              <a:t>GOOGLE</a:t>
            </a:r>
            <a:r>
              <a:rPr lang="zh-CN" altLang="en-US" sz="8000" dirty="0" smtClean="0"/>
              <a:t> </a:t>
            </a:r>
            <a:r>
              <a:rPr lang="en-US" altLang="zh-CN" sz="8000" dirty="0" smtClean="0"/>
              <a:t>V8 Engine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653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阮一峰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Youtube</a:t>
            </a:r>
            <a:endParaRPr lang="en-US" altLang="zh-CN" dirty="0" smtClean="0"/>
          </a:p>
          <a:p>
            <a:r>
              <a:rPr lang="en-US" dirty="0" smtClean="0"/>
              <a:t>3.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r>
              <a:rPr lang="en-US" altLang="zh-CN" dirty="0" smtClean="0"/>
              <a:t>4.Gitbook(</a:t>
            </a:r>
            <a:r>
              <a:rPr lang="en-US" b="1" u="sng" dirty="0">
                <a:effectLst/>
                <a:hlinkClick r:id="rId2"/>
              </a:rPr>
              <a:t>Redux </a:t>
            </a:r>
            <a:r>
              <a:rPr lang="en-US" b="1" u="sng" dirty="0" smtClean="0">
                <a:effectLst/>
                <a:hlinkClick r:id="rId2"/>
              </a:rPr>
              <a:t>中文文档</a:t>
            </a:r>
            <a:r>
              <a:rPr lang="zh-CN" altLang="en-US" b="1" dirty="0" smtClean="0">
                <a:effectLst/>
              </a:rPr>
              <a:t>等</a:t>
            </a:r>
            <a:r>
              <a:rPr lang="en-US" b="1" dirty="0" smtClean="0">
                <a:effectLst/>
              </a:rPr>
              <a:t> </a:t>
            </a:r>
            <a:r>
              <a:rPr lang="en-US" altLang="zh-CN" dirty="0" smtClean="0"/>
              <a:t>)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/lee813/</a:t>
            </a:r>
            <a:r>
              <a:rPr lang="en-US" dirty="0" err="1"/>
              <a:t>ECVFrontend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工具和开发环境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编辑器</a:t>
            </a:r>
            <a:r>
              <a:rPr lang="en-US" altLang="zh-CN" dirty="0" smtClean="0"/>
              <a:t> Atom or </a:t>
            </a:r>
            <a:r>
              <a:rPr lang="en-US" altLang="zh-CN" dirty="0" err="1" smtClean="0"/>
              <a:t>VSCode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dirty="0" smtClean="0"/>
              <a:t>. 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 和 </a:t>
            </a:r>
            <a:r>
              <a:rPr lang="en-US" dirty="0" smtClean="0"/>
              <a:t>NPM</a:t>
            </a:r>
          </a:p>
          <a:p>
            <a:r>
              <a:rPr lang="en-US" dirty="0" smtClean="0"/>
              <a:t>4. </a:t>
            </a:r>
            <a:r>
              <a:rPr lang="zh-CN" altLang="en-US" dirty="0" smtClean="0"/>
              <a:t>命令行工具 </a:t>
            </a:r>
            <a:r>
              <a:rPr lang="en-US" dirty="0" smtClean="0"/>
              <a:t>Windows: </a:t>
            </a:r>
            <a:r>
              <a:rPr lang="en-US" dirty="0" err="1" smtClean="0"/>
              <a:t>cmder</a:t>
            </a:r>
            <a:endParaRPr lang="en-US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en-US" altLang="zh-CN" dirty="0" smtClean="0"/>
              <a:t>Chrome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使用两种方法居中一张图片</a:t>
            </a:r>
            <a:r>
              <a:rPr lang="en-US" altLang="zh-CN" dirty="0" smtClean="0"/>
              <a:t> (</a:t>
            </a:r>
            <a:r>
              <a:rPr lang="zh-CN" altLang="en-US" dirty="0" smtClean="0"/>
              <a:t>提示：</a:t>
            </a:r>
            <a:r>
              <a:rPr lang="en-US" altLang="zh-CN" dirty="0" err="1" smtClean="0"/>
              <a:t>flexbox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 十个方块 奇数为红色 偶数为黑色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altLang="zh-CN" dirty="0" err="1" smtClean="0"/>
              <a:t>C</a:t>
            </a:r>
            <a:r>
              <a:rPr lang="en-US" dirty="0" err="1" smtClean="0"/>
              <a:t>ss</a:t>
            </a:r>
            <a:r>
              <a:rPr lang="en-US" dirty="0" smtClean="0"/>
              <a:t> </a:t>
            </a:r>
            <a:r>
              <a:rPr lang="zh-CN" altLang="en-US" dirty="0" smtClean="0"/>
              <a:t>水平测试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10084</TotalTime>
  <Words>424</Words>
  <Application>Microsoft Macintosh PowerPoint</Application>
  <PresentationFormat>Widescreen</PresentationFormat>
  <Paragraphs>130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Gothic</vt:lpstr>
      <vt:lpstr>DengXian</vt:lpstr>
      <vt:lpstr>宋体</vt:lpstr>
      <vt:lpstr>新細明體</vt:lpstr>
      <vt:lpstr>Mesh</vt:lpstr>
      <vt:lpstr>WIFI</vt:lpstr>
      <vt:lpstr>前端JS开发</vt:lpstr>
      <vt:lpstr>自我介绍</vt:lpstr>
      <vt:lpstr>课程要干什么</vt:lpstr>
      <vt:lpstr>PowerPoint Presentation</vt:lpstr>
      <vt:lpstr>PowerPoint Presentation</vt:lpstr>
      <vt:lpstr>资源</vt:lpstr>
      <vt:lpstr>工具和开发环境</vt:lpstr>
      <vt:lpstr>1. 使用两种方法居中一张图片 (提示：flexbox) 2. 十个方块 奇数为红色 偶数为黑色</vt:lpstr>
      <vt:lpstr>Js简史</vt:lpstr>
      <vt:lpstr>前端框架简介</vt:lpstr>
      <vt:lpstr>HTML Recap</vt:lpstr>
      <vt:lpstr>CSS Recap</vt:lpstr>
      <vt:lpstr>ES6 语法介绍</vt:lpstr>
      <vt:lpstr>React Hello world</vt:lpstr>
      <vt:lpstr>React 知识图谱</vt:lpstr>
      <vt:lpstr>FLEXBOX</vt:lpstr>
      <vt:lpstr>Css Grid</vt:lpstr>
      <vt:lpstr>React 基础语法</vt:lpstr>
      <vt:lpstr>React项目实战</vt:lpstr>
      <vt:lpstr>Redux入门</vt:lpstr>
      <vt:lpstr>Redux</vt:lpstr>
      <vt:lpstr>PowerPoint Presentation</vt:lpstr>
      <vt:lpstr>Dva</vt:lpstr>
      <vt:lpstr>基于DVA的项目实例</vt:lpstr>
      <vt:lpstr>Anuglar Tutorial</vt:lpstr>
      <vt:lpstr>与React的区别</vt:lpstr>
      <vt:lpstr>Angular JS</vt:lpstr>
      <vt:lpstr>AngularJS项目实战</vt:lpstr>
      <vt:lpstr>Angular 脚手架项目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</dc:title>
  <dc:creator>Microsoft Office User</dc:creator>
  <cp:lastModifiedBy>Microsoft Office User</cp:lastModifiedBy>
  <cp:revision>34</cp:revision>
  <cp:lastPrinted>2018-01-13T13:53:04Z</cp:lastPrinted>
  <dcterms:created xsi:type="dcterms:W3CDTF">2018-01-09T03:46:39Z</dcterms:created>
  <dcterms:modified xsi:type="dcterms:W3CDTF">2018-02-17T06:49:31Z</dcterms:modified>
</cp:coreProperties>
</file>