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01"/>
    <p:restoredTop sz="93632"/>
  </p:normalViewPr>
  <p:slideViewPr>
    <p:cSldViewPr snapToGrid="0" snapToObjects="1">
      <p:cViewPr varScale="1">
        <p:scale>
          <a:sx n="95" d="100"/>
          <a:sy n="95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CB93-240B-B548-A400-01D352BCA5B9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81D5-C9FF-0247-B487-92AAAC0DBE8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CB93-240B-B548-A400-01D352BCA5B9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81D5-C9FF-0247-B487-92AAAC0DBE8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CB93-240B-B548-A400-01D352BCA5B9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81D5-C9FF-0247-B487-92AAAC0DBE8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CB93-240B-B548-A400-01D352BCA5B9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81D5-C9FF-0247-B487-92AAAC0DBE8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CB93-240B-B548-A400-01D352BCA5B9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81D5-C9FF-0247-B487-92AAAC0DBE8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CB93-240B-B548-A400-01D352BCA5B9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81D5-C9FF-0247-B487-92AAAC0DBE8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CB93-240B-B548-A400-01D352BCA5B9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81D5-C9FF-0247-B487-92AAAC0DBE8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CB93-240B-B548-A400-01D352BCA5B9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81D5-C9FF-0247-B487-92AAAC0DBE8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CB93-240B-B548-A400-01D352BCA5B9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81D5-C9FF-0247-B487-92AAAC0DBE8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CB93-240B-B548-A400-01D352BCA5B9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81D5-C9FF-0247-B487-92AAAC0DBE8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CB93-240B-B548-A400-01D352BCA5B9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81D5-C9FF-0247-B487-92AAAC0DBE8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6CB93-240B-B548-A400-01D352BCA5B9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381D5-C9FF-0247-B487-92AAAC0DB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31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ung 10"/>
          <p:cNvGrpSpPr/>
          <p:nvPr/>
        </p:nvGrpSpPr>
        <p:grpSpPr>
          <a:xfrm>
            <a:off x="3139796" y="2309311"/>
            <a:ext cx="1238450" cy="1365138"/>
            <a:chOff x="5292518" y="2971800"/>
            <a:chExt cx="1060022" cy="1245870"/>
          </a:xfrm>
        </p:grpSpPr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2518" y="2971800"/>
              <a:ext cx="1060022" cy="1245870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5436873" y="3537902"/>
              <a:ext cx="771312" cy="23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Procurement</a:t>
              </a:r>
              <a:endParaRPr lang="en-US" sz="1050" dirty="0"/>
            </a:p>
          </p:txBody>
        </p:sp>
      </p:grpSp>
      <p:cxnSp>
        <p:nvCxnSpPr>
          <p:cNvPr id="14" name="Gerade Verbindung 13"/>
          <p:cNvCxnSpPr>
            <a:stCxn id="9" idx="2"/>
            <a:endCxn id="15" idx="0"/>
          </p:cNvCxnSpPr>
          <p:nvPr/>
        </p:nvCxnSpPr>
        <p:spPr>
          <a:xfrm flipH="1">
            <a:off x="3756801" y="3674449"/>
            <a:ext cx="2220" cy="273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3361513" y="3947758"/>
            <a:ext cx="7905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Material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3361513" y="1749635"/>
            <a:ext cx="7905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Purchase Order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3361513" y="1114425"/>
            <a:ext cx="7905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Supplier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58" name="Gerade Verbindung 57"/>
          <p:cNvCxnSpPr>
            <a:stCxn id="56" idx="2"/>
            <a:endCxn id="9" idx="0"/>
          </p:cNvCxnSpPr>
          <p:nvPr/>
        </p:nvCxnSpPr>
        <p:spPr>
          <a:xfrm>
            <a:off x="3756801" y="2073485"/>
            <a:ext cx="2220" cy="235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>
            <a:endCxn id="56" idx="0"/>
          </p:cNvCxnSpPr>
          <p:nvPr/>
        </p:nvCxnSpPr>
        <p:spPr>
          <a:xfrm>
            <a:off x="3756799" y="1436620"/>
            <a:ext cx="2" cy="313015"/>
          </a:xfrm>
          <a:prstGeom prst="line">
            <a:avLst/>
          </a:prstGeom>
          <a:ln w="9525">
            <a:solidFill>
              <a:schemeClr val="tx1"/>
            </a:solidFill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ung 68"/>
          <p:cNvGrpSpPr/>
          <p:nvPr/>
        </p:nvGrpSpPr>
        <p:grpSpPr>
          <a:xfrm rot="5400000">
            <a:off x="3709567" y="1615999"/>
            <a:ext cx="94464" cy="170497"/>
            <a:chOff x="2878112" y="5639655"/>
            <a:chExt cx="125946" cy="227329"/>
          </a:xfrm>
        </p:grpSpPr>
        <p:cxnSp>
          <p:nvCxnSpPr>
            <p:cNvPr id="70" name="Gerade Verbindung 69"/>
            <p:cNvCxnSpPr/>
            <p:nvPr/>
          </p:nvCxnSpPr>
          <p:spPr>
            <a:xfrm>
              <a:off x="2878112" y="5753319"/>
              <a:ext cx="125946" cy="113665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/>
          </p:nvCxnSpPr>
          <p:spPr>
            <a:xfrm flipV="1">
              <a:off x="2878112" y="5639655"/>
              <a:ext cx="125946" cy="113664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Oval 81"/>
          <p:cNvSpPr/>
          <p:nvPr/>
        </p:nvSpPr>
        <p:spPr>
          <a:xfrm>
            <a:off x="1893816" y="2356526"/>
            <a:ext cx="719528" cy="28123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Costs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83" name="Gerade Verbindung 82"/>
          <p:cNvCxnSpPr>
            <a:stCxn id="82" idx="6"/>
            <a:endCxn id="9" idx="1"/>
          </p:cNvCxnSpPr>
          <p:nvPr/>
        </p:nvCxnSpPr>
        <p:spPr>
          <a:xfrm>
            <a:off x="2613344" y="2497143"/>
            <a:ext cx="526452" cy="494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1893816" y="2844482"/>
            <a:ext cx="719528" cy="28123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Price 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0" name="Gerade Verbindung 89"/>
          <p:cNvCxnSpPr>
            <a:stCxn id="89" idx="6"/>
            <a:endCxn id="9" idx="1"/>
          </p:cNvCxnSpPr>
          <p:nvPr/>
        </p:nvCxnSpPr>
        <p:spPr>
          <a:xfrm>
            <a:off x="2613344" y="2985099"/>
            <a:ext cx="526452" cy="6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5603848" y="2829954"/>
            <a:ext cx="7905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Day</a:t>
            </a:r>
          </a:p>
        </p:txBody>
      </p:sp>
      <p:cxnSp>
        <p:nvCxnSpPr>
          <p:cNvPr id="94" name="Gerade Verbindung 93"/>
          <p:cNvCxnSpPr>
            <a:stCxn id="93" idx="1"/>
            <a:endCxn id="9" idx="3"/>
          </p:cNvCxnSpPr>
          <p:nvPr/>
        </p:nvCxnSpPr>
        <p:spPr>
          <a:xfrm flipH="1">
            <a:off x="4378246" y="2991879"/>
            <a:ext cx="122560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5603848" y="2172296"/>
            <a:ext cx="7905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Month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603847" y="1529024"/>
            <a:ext cx="7905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Quarter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5596937" y="893352"/>
            <a:ext cx="7905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Year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8" name="Gerade Verbindung 107"/>
          <p:cNvCxnSpPr>
            <a:stCxn id="98" idx="2"/>
            <a:endCxn id="93" idx="0"/>
          </p:cNvCxnSpPr>
          <p:nvPr/>
        </p:nvCxnSpPr>
        <p:spPr>
          <a:xfrm>
            <a:off x="5999136" y="2496146"/>
            <a:ext cx="0" cy="333808"/>
          </a:xfrm>
          <a:prstGeom prst="line">
            <a:avLst/>
          </a:prstGeom>
          <a:ln w="9525">
            <a:solidFill>
              <a:schemeClr val="tx1"/>
            </a:solidFill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113"/>
          <p:cNvCxnSpPr>
            <a:stCxn id="100" idx="2"/>
            <a:endCxn id="98" idx="0"/>
          </p:cNvCxnSpPr>
          <p:nvPr/>
        </p:nvCxnSpPr>
        <p:spPr>
          <a:xfrm>
            <a:off x="5999135" y="1852874"/>
            <a:ext cx="1" cy="319422"/>
          </a:xfrm>
          <a:prstGeom prst="line">
            <a:avLst/>
          </a:prstGeom>
          <a:ln w="9525">
            <a:solidFill>
              <a:schemeClr val="tx1"/>
            </a:solidFill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116"/>
          <p:cNvCxnSpPr>
            <a:stCxn id="101" idx="2"/>
            <a:endCxn id="100" idx="0"/>
          </p:cNvCxnSpPr>
          <p:nvPr/>
        </p:nvCxnSpPr>
        <p:spPr>
          <a:xfrm>
            <a:off x="5992225" y="1217202"/>
            <a:ext cx="6910" cy="311822"/>
          </a:xfrm>
          <a:prstGeom prst="line">
            <a:avLst/>
          </a:prstGeom>
          <a:ln w="9525">
            <a:solidFill>
              <a:schemeClr val="tx1"/>
            </a:solidFill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uppierung 119"/>
          <p:cNvGrpSpPr/>
          <p:nvPr/>
        </p:nvGrpSpPr>
        <p:grpSpPr>
          <a:xfrm rot="5400000">
            <a:off x="5955039" y="2697946"/>
            <a:ext cx="94464" cy="170497"/>
            <a:chOff x="2878112" y="5639655"/>
            <a:chExt cx="125946" cy="227329"/>
          </a:xfrm>
        </p:grpSpPr>
        <p:cxnSp>
          <p:nvCxnSpPr>
            <p:cNvPr id="121" name="Gerade Verbindung 120"/>
            <p:cNvCxnSpPr/>
            <p:nvPr/>
          </p:nvCxnSpPr>
          <p:spPr>
            <a:xfrm>
              <a:off x="2878112" y="5753319"/>
              <a:ext cx="125946" cy="113665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 flipV="1">
              <a:off x="2878112" y="5639655"/>
              <a:ext cx="125946" cy="113664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uppierung 122"/>
          <p:cNvGrpSpPr/>
          <p:nvPr/>
        </p:nvGrpSpPr>
        <p:grpSpPr>
          <a:xfrm rot="5400000">
            <a:off x="5955038" y="2034431"/>
            <a:ext cx="94464" cy="170497"/>
            <a:chOff x="2878112" y="5639655"/>
            <a:chExt cx="125946" cy="227329"/>
          </a:xfrm>
        </p:grpSpPr>
        <p:cxnSp>
          <p:nvCxnSpPr>
            <p:cNvPr id="124" name="Gerade Verbindung 123"/>
            <p:cNvCxnSpPr/>
            <p:nvPr/>
          </p:nvCxnSpPr>
          <p:spPr>
            <a:xfrm>
              <a:off x="2878112" y="5753319"/>
              <a:ext cx="125946" cy="113665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/>
            <p:cNvCxnSpPr/>
            <p:nvPr/>
          </p:nvCxnSpPr>
          <p:spPr>
            <a:xfrm flipV="1">
              <a:off x="2878112" y="5639655"/>
              <a:ext cx="125946" cy="113664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uppierung 125"/>
          <p:cNvGrpSpPr/>
          <p:nvPr/>
        </p:nvGrpSpPr>
        <p:grpSpPr>
          <a:xfrm rot="5400000">
            <a:off x="5955037" y="1396781"/>
            <a:ext cx="94464" cy="170497"/>
            <a:chOff x="2878112" y="5639655"/>
            <a:chExt cx="125946" cy="227329"/>
          </a:xfrm>
        </p:grpSpPr>
        <p:cxnSp>
          <p:nvCxnSpPr>
            <p:cNvPr id="127" name="Gerade Verbindung 126"/>
            <p:cNvCxnSpPr/>
            <p:nvPr/>
          </p:nvCxnSpPr>
          <p:spPr>
            <a:xfrm>
              <a:off x="2878112" y="5753319"/>
              <a:ext cx="125946" cy="113665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/>
            <p:cNvCxnSpPr/>
            <p:nvPr/>
          </p:nvCxnSpPr>
          <p:spPr>
            <a:xfrm flipV="1">
              <a:off x="2878112" y="5639655"/>
              <a:ext cx="125946" cy="113664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Rechteck 147"/>
          <p:cNvSpPr/>
          <p:nvPr/>
        </p:nvSpPr>
        <p:spPr>
          <a:xfrm>
            <a:off x="3365954" y="4580188"/>
            <a:ext cx="7905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Type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49" name="Gerade Verbindung 148"/>
          <p:cNvCxnSpPr>
            <a:stCxn id="148" idx="0"/>
            <a:endCxn id="15" idx="2"/>
          </p:cNvCxnSpPr>
          <p:nvPr/>
        </p:nvCxnSpPr>
        <p:spPr>
          <a:xfrm flipH="1" flipV="1">
            <a:off x="3756801" y="4271608"/>
            <a:ext cx="4441" cy="308580"/>
          </a:xfrm>
          <a:prstGeom prst="line">
            <a:avLst/>
          </a:prstGeom>
          <a:ln w="9525">
            <a:solidFill>
              <a:schemeClr val="tx1"/>
            </a:solidFill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uppierung 151"/>
          <p:cNvGrpSpPr/>
          <p:nvPr/>
        </p:nvGrpSpPr>
        <p:grpSpPr>
          <a:xfrm rot="-5400000">
            <a:off x="3709732" y="4237793"/>
            <a:ext cx="94460" cy="170497"/>
            <a:chOff x="2878112" y="5639655"/>
            <a:chExt cx="125946" cy="227329"/>
          </a:xfrm>
        </p:grpSpPr>
        <p:cxnSp>
          <p:nvCxnSpPr>
            <p:cNvPr id="153" name="Gerade Verbindung 152"/>
            <p:cNvCxnSpPr/>
            <p:nvPr/>
          </p:nvCxnSpPr>
          <p:spPr>
            <a:xfrm>
              <a:off x="2878112" y="5753319"/>
              <a:ext cx="125946" cy="113665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153"/>
            <p:cNvCxnSpPr/>
            <p:nvPr/>
          </p:nvCxnSpPr>
          <p:spPr>
            <a:xfrm flipV="1">
              <a:off x="2878112" y="5639655"/>
              <a:ext cx="125946" cy="113664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hteck 72"/>
          <p:cNvSpPr/>
          <p:nvPr/>
        </p:nvSpPr>
        <p:spPr>
          <a:xfrm>
            <a:off x="3361511" y="472970"/>
            <a:ext cx="7905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Category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67"/>
          <p:cNvCxnSpPr/>
          <p:nvPr/>
        </p:nvCxnSpPr>
        <p:spPr>
          <a:xfrm>
            <a:off x="3756797" y="795165"/>
            <a:ext cx="2" cy="313015"/>
          </a:xfrm>
          <a:prstGeom prst="line">
            <a:avLst/>
          </a:prstGeom>
          <a:ln w="9525">
            <a:solidFill>
              <a:schemeClr val="tx1"/>
            </a:solidFill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ierung 68"/>
          <p:cNvGrpSpPr/>
          <p:nvPr/>
        </p:nvGrpSpPr>
        <p:grpSpPr>
          <a:xfrm rot="5400000">
            <a:off x="3709565" y="974544"/>
            <a:ext cx="94464" cy="170497"/>
            <a:chOff x="2878112" y="5639655"/>
            <a:chExt cx="125946" cy="227329"/>
          </a:xfrm>
        </p:grpSpPr>
        <p:cxnSp>
          <p:nvCxnSpPr>
            <p:cNvPr id="76" name="Gerade Verbindung 69"/>
            <p:cNvCxnSpPr/>
            <p:nvPr/>
          </p:nvCxnSpPr>
          <p:spPr>
            <a:xfrm>
              <a:off x="2878112" y="5753319"/>
              <a:ext cx="125946" cy="113665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70"/>
            <p:cNvCxnSpPr/>
            <p:nvPr/>
          </p:nvCxnSpPr>
          <p:spPr>
            <a:xfrm flipV="1">
              <a:off x="2878112" y="5639655"/>
              <a:ext cx="125946" cy="113664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hteck 83"/>
          <p:cNvSpPr/>
          <p:nvPr/>
        </p:nvSpPr>
        <p:spPr>
          <a:xfrm>
            <a:off x="2135911" y="1751271"/>
            <a:ext cx="7905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Employee</a:t>
            </a:r>
          </a:p>
        </p:txBody>
      </p:sp>
      <p:grpSp>
        <p:nvGrpSpPr>
          <p:cNvPr id="88" name="Gruppierung 77"/>
          <p:cNvGrpSpPr/>
          <p:nvPr/>
        </p:nvGrpSpPr>
        <p:grpSpPr>
          <a:xfrm>
            <a:off x="3267300" y="1830221"/>
            <a:ext cx="94460" cy="170498"/>
            <a:chOff x="2878112" y="5639655"/>
            <a:chExt cx="125946" cy="227329"/>
          </a:xfrm>
        </p:grpSpPr>
        <p:cxnSp>
          <p:nvCxnSpPr>
            <p:cNvPr id="91" name="Gerade Verbindung 78"/>
            <p:cNvCxnSpPr/>
            <p:nvPr/>
          </p:nvCxnSpPr>
          <p:spPr>
            <a:xfrm>
              <a:off x="2878112" y="5753319"/>
              <a:ext cx="125946" cy="113665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79"/>
            <p:cNvCxnSpPr/>
            <p:nvPr/>
          </p:nvCxnSpPr>
          <p:spPr>
            <a:xfrm flipV="1">
              <a:off x="2878112" y="5639655"/>
              <a:ext cx="125946" cy="113664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Gerade Verbindung 67"/>
          <p:cNvCxnSpPr>
            <a:stCxn id="84" idx="3"/>
          </p:cNvCxnSpPr>
          <p:nvPr/>
        </p:nvCxnSpPr>
        <p:spPr>
          <a:xfrm>
            <a:off x="2926486" y="1913196"/>
            <a:ext cx="435027" cy="6245"/>
          </a:xfrm>
          <a:prstGeom prst="line">
            <a:avLst/>
          </a:prstGeom>
          <a:ln w="9525">
            <a:solidFill>
              <a:schemeClr val="tx1"/>
            </a:solidFill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84"/>
          <p:cNvSpPr/>
          <p:nvPr/>
        </p:nvSpPr>
        <p:spPr>
          <a:xfrm>
            <a:off x="4546920" y="1749745"/>
            <a:ext cx="7905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State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86" name="Gerade Verbindung 101"/>
          <p:cNvCxnSpPr>
            <a:stCxn id="85" idx="1"/>
            <a:endCxn id="56" idx="3"/>
          </p:cNvCxnSpPr>
          <p:nvPr/>
        </p:nvCxnSpPr>
        <p:spPr>
          <a:xfrm flipH="1" flipV="1">
            <a:off x="4152088" y="1911560"/>
            <a:ext cx="394832" cy="110"/>
          </a:xfrm>
          <a:prstGeom prst="line">
            <a:avLst/>
          </a:prstGeom>
          <a:ln w="9525">
            <a:solidFill>
              <a:schemeClr val="tx1"/>
            </a:solidFill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ierung 104"/>
          <p:cNvGrpSpPr/>
          <p:nvPr/>
        </p:nvGrpSpPr>
        <p:grpSpPr>
          <a:xfrm rot="10800000">
            <a:off x="4152252" y="1828289"/>
            <a:ext cx="94460" cy="170496"/>
            <a:chOff x="2878112" y="5639655"/>
            <a:chExt cx="125946" cy="227329"/>
          </a:xfrm>
        </p:grpSpPr>
        <p:cxnSp>
          <p:nvCxnSpPr>
            <p:cNvPr id="96" name="Gerade Verbindung 105"/>
            <p:cNvCxnSpPr/>
            <p:nvPr/>
          </p:nvCxnSpPr>
          <p:spPr>
            <a:xfrm>
              <a:off x="2878112" y="5753319"/>
              <a:ext cx="125946" cy="113665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106"/>
            <p:cNvCxnSpPr/>
            <p:nvPr/>
          </p:nvCxnSpPr>
          <p:spPr>
            <a:xfrm flipV="1">
              <a:off x="2878112" y="5639655"/>
              <a:ext cx="125946" cy="113664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hteck 62"/>
          <p:cNvSpPr/>
          <p:nvPr/>
        </p:nvSpPr>
        <p:spPr>
          <a:xfrm>
            <a:off x="2137590" y="1109854"/>
            <a:ext cx="7905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Country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grpSp>
        <p:nvGrpSpPr>
          <p:cNvPr id="64" name="Gruppierung 77"/>
          <p:cNvGrpSpPr/>
          <p:nvPr/>
        </p:nvGrpSpPr>
        <p:grpSpPr>
          <a:xfrm>
            <a:off x="3268979" y="1188804"/>
            <a:ext cx="94460" cy="170498"/>
            <a:chOff x="2878112" y="5639655"/>
            <a:chExt cx="125946" cy="227329"/>
          </a:xfrm>
        </p:grpSpPr>
        <p:cxnSp>
          <p:nvCxnSpPr>
            <p:cNvPr id="65" name="Gerade Verbindung 78"/>
            <p:cNvCxnSpPr/>
            <p:nvPr/>
          </p:nvCxnSpPr>
          <p:spPr>
            <a:xfrm>
              <a:off x="2878112" y="5753319"/>
              <a:ext cx="125946" cy="113665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79"/>
            <p:cNvCxnSpPr/>
            <p:nvPr/>
          </p:nvCxnSpPr>
          <p:spPr>
            <a:xfrm flipV="1">
              <a:off x="2878112" y="5639655"/>
              <a:ext cx="125946" cy="113664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 Verbindung 67"/>
          <p:cNvCxnSpPr>
            <a:stCxn id="63" idx="3"/>
          </p:cNvCxnSpPr>
          <p:nvPr/>
        </p:nvCxnSpPr>
        <p:spPr>
          <a:xfrm>
            <a:off x="2928165" y="1271779"/>
            <a:ext cx="435027" cy="6245"/>
          </a:xfrm>
          <a:prstGeom prst="line">
            <a:avLst/>
          </a:prstGeom>
          <a:ln w="9525">
            <a:solidFill>
              <a:schemeClr val="tx1"/>
            </a:solidFill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81"/>
          <p:cNvSpPr/>
          <p:nvPr/>
        </p:nvSpPr>
        <p:spPr>
          <a:xfrm>
            <a:off x="1893816" y="3273285"/>
            <a:ext cx="719528" cy="28123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Quantity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7" name="Gerade Verbindung 89"/>
          <p:cNvCxnSpPr>
            <a:stCxn id="72" idx="6"/>
            <a:endCxn id="9" idx="1"/>
          </p:cNvCxnSpPr>
          <p:nvPr/>
        </p:nvCxnSpPr>
        <p:spPr>
          <a:xfrm flipV="1">
            <a:off x="2613344" y="2991880"/>
            <a:ext cx="526452" cy="422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97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ung 10"/>
          <p:cNvGrpSpPr/>
          <p:nvPr/>
        </p:nvGrpSpPr>
        <p:grpSpPr>
          <a:xfrm>
            <a:off x="3969388" y="2871946"/>
            <a:ext cx="795017" cy="934404"/>
            <a:chOff x="5292518" y="2971800"/>
            <a:chExt cx="1060022" cy="1245870"/>
          </a:xfrm>
        </p:grpSpPr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2518" y="2971800"/>
              <a:ext cx="1060022" cy="1245870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5436873" y="3537902"/>
              <a:ext cx="7713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Sales</a:t>
              </a:r>
            </a:p>
          </p:txBody>
        </p:sp>
      </p:grpSp>
      <p:cxnSp>
        <p:nvCxnSpPr>
          <p:cNvPr id="14" name="Gerade Verbindung 13"/>
          <p:cNvCxnSpPr>
            <a:stCxn id="9" idx="2"/>
          </p:cNvCxnSpPr>
          <p:nvPr/>
        </p:nvCxnSpPr>
        <p:spPr>
          <a:xfrm flipH="1">
            <a:off x="4364677" y="3806350"/>
            <a:ext cx="2220" cy="262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3969389" y="4063915"/>
            <a:ext cx="7905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55" name="Rechteck 54"/>
          <p:cNvSpPr/>
          <p:nvPr/>
        </p:nvSpPr>
        <p:spPr>
          <a:xfrm>
            <a:off x="3969389" y="2308556"/>
            <a:ext cx="7905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56" name="Rechteck 55"/>
          <p:cNvSpPr/>
          <p:nvPr/>
        </p:nvSpPr>
        <p:spPr>
          <a:xfrm>
            <a:off x="3969389" y="1664822"/>
            <a:ext cx="7905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Accessory type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3969389" y="1029612"/>
            <a:ext cx="7905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Smartphone type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58" name="Gerade Verbindung 57"/>
          <p:cNvCxnSpPr>
            <a:stCxn id="55" idx="2"/>
            <a:endCxn id="9" idx="0"/>
          </p:cNvCxnSpPr>
          <p:nvPr/>
        </p:nvCxnSpPr>
        <p:spPr>
          <a:xfrm>
            <a:off x="4364677" y="2632406"/>
            <a:ext cx="2220" cy="239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>
            <a:stCxn id="56" idx="2"/>
            <a:endCxn id="55" idx="0"/>
          </p:cNvCxnSpPr>
          <p:nvPr/>
        </p:nvCxnSpPr>
        <p:spPr>
          <a:xfrm>
            <a:off x="4364677" y="1988672"/>
            <a:ext cx="0" cy="319884"/>
          </a:xfrm>
          <a:prstGeom prst="line">
            <a:avLst/>
          </a:prstGeom>
          <a:ln w="9525">
            <a:solidFill>
              <a:schemeClr val="tx1"/>
            </a:solidFill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pierung 64"/>
          <p:cNvGrpSpPr/>
          <p:nvPr/>
        </p:nvGrpSpPr>
        <p:grpSpPr>
          <a:xfrm rot="5400000">
            <a:off x="4317443" y="2175547"/>
            <a:ext cx="94464" cy="170497"/>
            <a:chOff x="2878112" y="5639655"/>
            <a:chExt cx="125946" cy="227329"/>
          </a:xfrm>
        </p:grpSpPr>
        <p:cxnSp>
          <p:nvCxnSpPr>
            <p:cNvPr id="66" name="Gerade Verbindung 65"/>
            <p:cNvCxnSpPr/>
            <p:nvPr/>
          </p:nvCxnSpPr>
          <p:spPr>
            <a:xfrm>
              <a:off x="2878112" y="5753319"/>
              <a:ext cx="125946" cy="113665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/>
          </p:nvCxnSpPr>
          <p:spPr>
            <a:xfrm flipV="1">
              <a:off x="2878112" y="5639655"/>
              <a:ext cx="125946" cy="113664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Gerade Verbindung 67"/>
          <p:cNvCxnSpPr>
            <a:endCxn id="56" idx="0"/>
          </p:cNvCxnSpPr>
          <p:nvPr/>
        </p:nvCxnSpPr>
        <p:spPr>
          <a:xfrm>
            <a:off x="4364675" y="1351807"/>
            <a:ext cx="2" cy="313015"/>
          </a:xfrm>
          <a:prstGeom prst="line">
            <a:avLst/>
          </a:prstGeom>
          <a:ln w="9525">
            <a:solidFill>
              <a:schemeClr val="tx1"/>
            </a:solidFill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ung 68"/>
          <p:cNvGrpSpPr/>
          <p:nvPr/>
        </p:nvGrpSpPr>
        <p:grpSpPr>
          <a:xfrm rot="5400000">
            <a:off x="4317443" y="1531186"/>
            <a:ext cx="94464" cy="170497"/>
            <a:chOff x="2878112" y="5639655"/>
            <a:chExt cx="125946" cy="227329"/>
          </a:xfrm>
        </p:grpSpPr>
        <p:cxnSp>
          <p:nvCxnSpPr>
            <p:cNvPr id="70" name="Gerade Verbindung 69"/>
            <p:cNvCxnSpPr/>
            <p:nvPr/>
          </p:nvCxnSpPr>
          <p:spPr>
            <a:xfrm>
              <a:off x="2878112" y="5753319"/>
              <a:ext cx="125946" cy="113665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/>
          </p:nvCxnSpPr>
          <p:spPr>
            <a:xfrm flipV="1">
              <a:off x="2878112" y="5639655"/>
              <a:ext cx="125946" cy="113664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hteck 71"/>
          <p:cNvSpPr/>
          <p:nvPr/>
        </p:nvSpPr>
        <p:spPr>
          <a:xfrm>
            <a:off x="2739614" y="1664822"/>
            <a:ext cx="7905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Material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7" name="Gewinkelte Verbindung 76"/>
          <p:cNvCxnSpPr>
            <a:stCxn id="55" idx="1"/>
            <a:endCxn id="72" idx="2"/>
          </p:cNvCxnSpPr>
          <p:nvPr/>
        </p:nvCxnSpPr>
        <p:spPr>
          <a:xfrm rot="10800000">
            <a:off x="3134903" y="1988673"/>
            <a:ext cx="834487" cy="48180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uppierung 77"/>
          <p:cNvGrpSpPr/>
          <p:nvPr/>
        </p:nvGrpSpPr>
        <p:grpSpPr>
          <a:xfrm>
            <a:off x="3874928" y="2386569"/>
            <a:ext cx="94460" cy="170498"/>
            <a:chOff x="2878112" y="5639655"/>
            <a:chExt cx="125946" cy="227329"/>
          </a:xfrm>
        </p:grpSpPr>
        <p:cxnSp>
          <p:nvCxnSpPr>
            <p:cNvPr id="79" name="Gerade Verbindung 78"/>
            <p:cNvCxnSpPr/>
            <p:nvPr/>
          </p:nvCxnSpPr>
          <p:spPr>
            <a:xfrm>
              <a:off x="2878112" y="5753319"/>
              <a:ext cx="125946" cy="113665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 flipV="1">
              <a:off x="2878112" y="5639655"/>
              <a:ext cx="125946" cy="113664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Oval 81"/>
          <p:cNvSpPr/>
          <p:nvPr/>
        </p:nvSpPr>
        <p:spPr>
          <a:xfrm>
            <a:off x="2692609" y="3015290"/>
            <a:ext cx="719528" cy="28123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Revenue</a:t>
            </a:r>
          </a:p>
        </p:txBody>
      </p:sp>
      <p:cxnSp>
        <p:nvCxnSpPr>
          <p:cNvPr id="83" name="Gerade Verbindung 82"/>
          <p:cNvCxnSpPr>
            <a:stCxn id="82" idx="6"/>
            <a:endCxn id="9" idx="1"/>
          </p:cNvCxnSpPr>
          <p:nvPr/>
        </p:nvCxnSpPr>
        <p:spPr>
          <a:xfrm>
            <a:off x="3412137" y="3155907"/>
            <a:ext cx="557251" cy="183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2692609" y="3392717"/>
            <a:ext cx="719528" cy="28123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Quantity</a:t>
            </a:r>
          </a:p>
        </p:txBody>
      </p:sp>
      <p:cxnSp>
        <p:nvCxnSpPr>
          <p:cNvPr id="90" name="Gerade Verbindung 89"/>
          <p:cNvCxnSpPr>
            <a:stCxn id="89" idx="6"/>
            <a:endCxn id="9" idx="1"/>
          </p:cNvCxnSpPr>
          <p:nvPr/>
        </p:nvCxnSpPr>
        <p:spPr>
          <a:xfrm flipV="1">
            <a:off x="3412137" y="3339148"/>
            <a:ext cx="557251" cy="194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5056175" y="3177222"/>
            <a:ext cx="7905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Day</a:t>
            </a:r>
          </a:p>
        </p:txBody>
      </p:sp>
      <p:cxnSp>
        <p:nvCxnSpPr>
          <p:cNvPr id="94" name="Gerade Verbindung 93"/>
          <p:cNvCxnSpPr>
            <a:stCxn id="93" idx="1"/>
            <a:endCxn id="9" idx="3"/>
          </p:cNvCxnSpPr>
          <p:nvPr/>
        </p:nvCxnSpPr>
        <p:spPr>
          <a:xfrm flipH="1">
            <a:off x="4764405" y="3339147"/>
            <a:ext cx="29177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5056175" y="2308556"/>
            <a:ext cx="7905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Month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6310352" y="2308025"/>
            <a:ext cx="7905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Week</a:t>
            </a:r>
          </a:p>
        </p:txBody>
      </p:sp>
      <p:sp>
        <p:nvSpPr>
          <p:cNvPr id="100" name="Rechteck 99"/>
          <p:cNvSpPr/>
          <p:nvPr/>
        </p:nvSpPr>
        <p:spPr>
          <a:xfrm>
            <a:off x="5056174" y="1665284"/>
            <a:ext cx="7905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Quarter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5049264" y="1029612"/>
            <a:ext cx="7905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Year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2" name="Gerade Verbindung 101"/>
          <p:cNvCxnSpPr>
            <a:stCxn id="99" idx="1"/>
            <a:endCxn id="98" idx="3"/>
          </p:cNvCxnSpPr>
          <p:nvPr/>
        </p:nvCxnSpPr>
        <p:spPr>
          <a:xfrm flipH="1">
            <a:off x="5846750" y="2469950"/>
            <a:ext cx="463602" cy="531"/>
          </a:xfrm>
          <a:prstGeom prst="line">
            <a:avLst/>
          </a:prstGeom>
          <a:ln w="9525">
            <a:solidFill>
              <a:schemeClr val="tx1"/>
            </a:solidFill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uppierung 104"/>
          <p:cNvGrpSpPr/>
          <p:nvPr/>
        </p:nvGrpSpPr>
        <p:grpSpPr>
          <a:xfrm rot="10800000">
            <a:off x="5845348" y="2386569"/>
            <a:ext cx="94460" cy="170496"/>
            <a:chOff x="2878112" y="5639655"/>
            <a:chExt cx="125946" cy="227329"/>
          </a:xfrm>
        </p:grpSpPr>
        <p:cxnSp>
          <p:nvCxnSpPr>
            <p:cNvPr id="106" name="Gerade Verbindung 105"/>
            <p:cNvCxnSpPr/>
            <p:nvPr/>
          </p:nvCxnSpPr>
          <p:spPr>
            <a:xfrm>
              <a:off x="2878112" y="5753319"/>
              <a:ext cx="125946" cy="113665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106"/>
            <p:cNvCxnSpPr/>
            <p:nvPr/>
          </p:nvCxnSpPr>
          <p:spPr>
            <a:xfrm flipV="1">
              <a:off x="2878112" y="5639655"/>
              <a:ext cx="125946" cy="113664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Gerade Verbindung 107"/>
          <p:cNvCxnSpPr>
            <a:stCxn id="98" idx="2"/>
            <a:endCxn id="93" idx="0"/>
          </p:cNvCxnSpPr>
          <p:nvPr/>
        </p:nvCxnSpPr>
        <p:spPr>
          <a:xfrm>
            <a:off x="5451463" y="2632406"/>
            <a:ext cx="0" cy="544816"/>
          </a:xfrm>
          <a:prstGeom prst="line">
            <a:avLst/>
          </a:prstGeom>
          <a:ln w="9525">
            <a:solidFill>
              <a:schemeClr val="tx1"/>
            </a:solidFill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113"/>
          <p:cNvCxnSpPr>
            <a:stCxn id="100" idx="2"/>
            <a:endCxn id="98" idx="0"/>
          </p:cNvCxnSpPr>
          <p:nvPr/>
        </p:nvCxnSpPr>
        <p:spPr>
          <a:xfrm>
            <a:off x="5451462" y="1989134"/>
            <a:ext cx="1" cy="319422"/>
          </a:xfrm>
          <a:prstGeom prst="line">
            <a:avLst/>
          </a:prstGeom>
          <a:ln w="9525">
            <a:solidFill>
              <a:schemeClr val="tx1"/>
            </a:solidFill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116"/>
          <p:cNvCxnSpPr>
            <a:stCxn id="101" idx="2"/>
            <a:endCxn id="100" idx="0"/>
          </p:cNvCxnSpPr>
          <p:nvPr/>
        </p:nvCxnSpPr>
        <p:spPr>
          <a:xfrm>
            <a:off x="5444552" y="1353462"/>
            <a:ext cx="6910" cy="311822"/>
          </a:xfrm>
          <a:prstGeom prst="line">
            <a:avLst/>
          </a:prstGeom>
          <a:ln w="9525">
            <a:solidFill>
              <a:schemeClr val="tx1"/>
            </a:solidFill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uppierung 119"/>
          <p:cNvGrpSpPr/>
          <p:nvPr/>
        </p:nvGrpSpPr>
        <p:grpSpPr>
          <a:xfrm rot="5400000">
            <a:off x="5397318" y="3045214"/>
            <a:ext cx="94464" cy="170497"/>
            <a:chOff x="2878112" y="5639655"/>
            <a:chExt cx="125946" cy="227329"/>
          </a:xfrm>
        </p:grpSpPr>
        <p:cxnSp>
          <p:nvCxnSpPr>
            <p:cNvPr id="121" name="Gerade Verbindung 120"/>
            <p:cNvCxnSpPr/>
            <p:nvPr/>
          </p:nvCxnSpPr>
          <p:spPr>
            <a:xfrm>
              <a:off x="2878112" y="5753319"/>
              <a:ext cx="125946" cy="113665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 flipV="1">
              <a:off x="2878112" y="5639655"/>
              <a:ext cx="125946" cy="113664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uppierung 122"/>
          <p:cNvGrpSpPr/>
          <p:nvPr/>
        </p:nvGrpSpPr>
        <p:grpSpPr>
          <a:xfrm rot="5400000">
            <a:off x="5397317" y="2170691"/>
            <a:ext cx="94464" cy="170497"/>
            <a:chOff x="2878112" y="5639655"/>
            <a:chExt cx="125946" cy="227329"/>
          </a:xfrm>
        </p:grpSpPr>
        <p:cxnSp>
          <p:nvCxnSpPr>
            <p:cNvPr id="124" name="Gerade Verbindung 123"/>
            <p:cNvCxnSpPr/>
            <p:nvPr/>
          </p:nvCxnSpPr>
          <p:spPr>
            <a:xfrm>
              <a:off x="2878112" y="5753319"/>
              <a:ext cx="125946" cy="113665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/>
            <p:cNvCxnSpPr/>
            <p:nvPr/>
          </p:nvCxnSpPr>
          <p:spPr>
            <a:xfrm flipV="1">
              <a:off x="2878112" y="5639655"/>
              <a:ext cx="125946" cy="113664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uppierung 125"/>
          <p:cNvGrpSpPr/>
          <p:nvPr/>
        </p:nvGrpSpPr>
        <p:grpSpPr>
          <a:xfrm rot="5400000">
            <a:off x="5397316" y="1533041"/>
            <a:ext cx="94464" cy="170497"/>
            <a:chOff x="2878112" y="5639655"/>
            <a:chExt cx="125946" cy="227329"/>
          </a:xfrm>
        </p:grpSpPr>
        <p:cxnSp>
          <p:nvCxnSpPr>
            <p:cNvPr id="127" name="Gerade Verbindung 126"/>
            <p:cNvCxnSpPr/>
            <p:nvPr/>
          </p:nvCxnSpPr>
          <p:spPr>
            <a:xfrm>
              <a:off x="2878112" y="5753319"/>
              <a:ext cx="125946" cy="113665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/>
            <p:cNvCxnSpPr/>
            <p:nvPr/>
          </p:nvCxnSpPr>
          <p:spPr>
            <a:xfrm flipV="1">
              <a:off x="2878112" y="5639655"/>
              <a:ext cx="125946" cy="113664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Gewinkelte Verbindung 128"/>
          <p:cNvCxnSpPr>
            <a:stCxn id="99" idx="0"/>
            <a:endCxn id="101" idx="3"/>
          </p:cNvCxnSpPr>
          <p:nvPr/>
        </p:nvCxnSpPr>
        <p:spPr>
          <a:xfrm rot="16200000" flipV="1">
            <a:off x="5714496" y="1316880"/>
            <a:ext cx="1116488" cy="86580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uppierung 137"/>
          <p:cNvGrpSpPr/>
          <p:nvPr/>
        </p:nvGrpSpPr>
        <p:grpSpPr>
          <a:xfrm rot="5400000">
            <a:off x="6654598" y="2175084"/>
            <a:ext cx="94464" cy="170497"/>
            <a:chOff x="2878112" y="5639655"/>
            <a:chExt cx="125946" cy="227329"/>
          </a:xfrm>
        </p:grpSpPr>
        <p:cxnSp>
          <p:nvCxnSpPr>
            <p:cNvPr id="139" name="Gerade Verbindung 138"/>
            <p:cNvCxnSpPr/>
            <p:nvPr/>
          </p:nvCxnSpPr>
          <p:spPr>
            <a:xfrm>
              <a:off x="2878112" y="5753319"/>
              <a:ext cx="125946" cy="113665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139"/>
            <p:cNvCxnSpPr/>
            <p:nvPr/>
          </p:nvCxnSpPr>
          <p:spPr>
            <a:xfrm flipV="1">
              <a:off x="2878112" y="5639655"/>
              <a:ext cx="125946" cy="113664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hteck 140"/>
          <p:cNvSpPr/>
          <p:nvPr/>
        </p:nvSpPr>
        <p:spPr>
          <a:xfrm>
            <a:off x="5056174" y="4707011"/>
            <a:ext cx="7905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Store Category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42" name="Gewinkelte Verbindung 141"/>
          <p:cNvCxnSpPr>
            <a:endCxn id="141" idx="0"/>
          </p:cNvCxnSpPr>
          <p:nvPr/>
        </p:nvCxnSpPr>
        <p:spPr>
          <a:xfrm>
            <a:off x="4759964" y="4230926"/>
            <a:ext cx="691498" cy="47608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uppierung 144"/>
          <p:cNvGrpSpPr/>
          <p:nvPr/>
        </p:nvGrpSpPr>
        <p:grpSpPr>
          <a:xfrm rot="10800000">
            <a:off x="4761784" y="4150890"/>
            <a:ext cx="94460" cy="170496"/>
            <a:chOff x="2878112" y="5639655"/>
            <a:chExt cx="125946" cy="227329"/>
          </a:xfrm>
        </p:grpSpPr>
        <p:cxnSp>
          <p:nvCxnSpPr>
            <p:cNvPr id="146" name="Gerade Verbindung 145"/>
            <p:cNvCxnSpPr/>
            <p:nvPr/>
          </p:nvCxnSpPr>
          <p:spPr>
            <a:xfrm>
              <a:off x="2878112" y="5753319"/>
              <a:ext cx="125946" cy="113665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 Verbindung 146"/>
            <p:cNvCxnSpPr/>
            <p:nvPr/>
          </p:nvCxnSpPr>
          <p:spPr>
            <a:xfrm flipV="1">
              <a:off x="2878112" y="5639655"/>
              <a:ext cx="125946" cy="113664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Rechteck 147"/>
          <p:cNvSpPr/>
          <p:nvPr/>
        </p:nvSpPr>
        <p:spPr>
          <a:xfrm>
            <a:off x="3973830" y="4696345"/>
            <a:ext cx="7905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Country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49" name="Gerade Verbindung 148"/>
          <p:cNvCxnSpPr>
            <a:stCxn id="148" idx="0"/>
            <a:endCxn id="15" idx="2"/>
          </p:cNvCxnSpPr>
          <p:nvPr/>
        </p:nvCxnSpPr>
        <p:spPr>
          <a:xfrm flipH="1" flipV="1">
            <a:off x="4364677" y="4387765"/>
            <a:ext cx="4441" cy="308580"/>
          </a:xfrm>
          <a:prstGeom prst="line">
            <a:avLst/>
          </a:prstGeom>
          <a:ln w="9525">
            <a:solidFill>
              <a:schemeClr val="tx1"/>
            </a:solidFill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uppierung 151"/>
          <p:cNvGrpSpPr/>
          <p:nvPr/>
        </p:nvGrpSpPr>
        <p:grpSpPr>
          <a:xfrm rot="-5400000">
            <a:off x="4317608" y="4353950"/>
            <a:ext cx="94460" cy="170497"/>
            <a:chOff x="2878112" y="5639655"/>
            <a:chExt cx="125946" cy="227329"/>
          </a:xfrm>
        </p:grpSpPr>
        <p:cxnSp>
          <p:nvCxnSpPr>
            <p:cNvPr id="153" name="Gerade Verbindung 152"/>
            <p:cNvCxnSpPr/>
            <p:nvPr/>
          </p:nvCxnSpPr>
          <p:spPr>
            <a:xfrm>
              <a:off x="2878112" y="5753319"/>
              <a:ext cx="125946" cy="113665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153"/>
            <p:cNvCxnSpPr/>
            <p:nvPr/>
          </p:nvCxnSpPr>
          <p:spPr>
            <a:xfrm flipV="1">
              <a:off x="2878112" y="5639655"/>
              <a:ext cx="125946" cy="113664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hteck 72"/>
          <p:cNvSpPr/>
          <p:nvPr/>
        </p:nvSpPr>
        <p:spPr>
          <a:xfrm>
            <a:off x="3969387" y="388157"/>
            <a:ext cx="7905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Producer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67"/>
          <p:cNvCxnSpPr/>
          <p:nvPr/>
        </p:nvCxnSpPr>
        <p:spPr>
          <a:xfrm>
            <a:off x="4364673" y="710352"/>
            <a:ext cx="2" cy="313015"/>
          </a:xfrm>
          <a:prstGeom prst="line">
            <a:avLst/>
          </a:prstGeom>
          <a:ln w="9525">
            <a:solidFill>
              <a:schemeClr val="tx1"/>
            </a:solidFill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ierung 68"/>
          <p:cNvGrpSpPr/>
          <p:nvPr/>
        </p:nvGrpSpPr>
        <p:grpSpPr>
          <a:xfrm rot="5400000">
            <a:off x="4317441" y="889731"/>
            <a:ext cx="94464" cy="170497"/>
            <a:chOff x="2878112" y="5639655"/>
            <a:chExt cx="125946" cy="227329"/>
          </a:xfrm>
        </p:grpSpPr>
        <p:cxnSp>
          <p:nvCxnSpPr>
            <p:cNvPr id="76" name="Gerade Verbindung 69"/>
            <p:cNvCxnSpPr/>
            <p:nvPr/>
          </p:nvCxnSpPr>
          <p:spPr>
            <a:xfrm>
              <a:off x="2878112" y="5753319"/>
              <a:ext cx="125946" cy="113665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70"/>
            <p:cNvCxnSpPr/>
            <p:nvPr/>
          </p:nvCxnSpPr>
          <p:spPr>
            <a:xfrm flipV="1">
              <a:off x="2878112" y="5639655"/>
              <a:ext cx="125946" cy="113664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hteck 83"/>
          <p:cNvSpPr/>
          <p:nvPr/>
        </p:nvSpPr>
        <p:spPr>
          <a:xfrm>
            <a:off x="2743787" y="1023367"/>
            <a:ext cx="7905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Brand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88" name="Gruppierung 77"/>
          <p:cNvGrpSpPr/>
          <p:nvPr/>
        </p:nvGrpSpPr>
        <p:grpSpPr>
          <a:xfrm>
            <a:off x="3875176" y="1112365"/>
            <a:ext cx="94460" cy="170498"/>
            <a:chOff x="2878112" y="5639655"/>
            <a:chExt cx="125946" cy="227329"/>
          </a:xfrm>
        </p:grpSpPr>
        <p:cxnSp>
          <p:nvCxnSpPr>
            <p:cNvPr id="91" name="Gerade Verbindung 78"/>
            <p:cNvCxnSpPr/>
            <p:nvPr/>
          </p:nvCxnSpPr>
          <p:spPr>
            <a:xfrm>
              <a:off x="2878112" y="5753319"/>
              <a:ext cx="125946" cy="113665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79"/>
            <p:cNvCxnSpPr/>
            <p:nvPr/>
          </p:nvCxnSpPr>
          <p:spPr>
            <a:xfrm flipV="1">
              <a:off x="2878112" y="5639655"/>
              <a:ext cx="125946" cy="113664"/>
            </a:xfrm>
            <a:prstGeom prst="line">
              <a:avLst/>
            </a:prstGeom>
            <a:ln w="9525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Gerade Verbindung 67"/>
          <p:cNvCxnSpPr>
            <a:stCxn id="84" idx="3"/>
            <a:endCxn id="57" idx="1"/>
          </p:cNvCxnSpPr>
          <p:nvPr/>
        </p:nvCxnSpPr>
        <p:spPr>
          <a:xfrm>
            <a:off x="3534362" y="1185292"/>
            <a:ext cx="435027" cy="6245"/>
          </a:xfrm>
          <a:prstGeom prst="line">
            <a:avLst/>
          </a:prstGeom>
          <a:ln w="9525">
            <a:solidFill>
              <a:schemeClr val="tx1"/>
            </a:solidFill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51" y="826615"/>
            <a:ext cx="295275" cy="2857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59" y="1301539"/>
            <a:ext cx="257175" cy="2667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63" y="1833717"/>
            <a:ext cx="247650" cy="2476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46" y="2386569"/>
            <a:ext cx="228600" cy="1809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610" y="2871946"/>
            <a:ext cx="209550" cy="2000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847" y="3492976"/>
            <a:ext cx="219075" cy="1809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084" y="3893715"/>
            <a:ext cx="228600" cy="25717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084" y="4324362"/>
            <a:ext cx="247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8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</Words>
  <Application>Microsoft Office PowerPoint</Application>
  <PresentationFormat>Bildschirmpräsentation (16:9)</PresentationFormat>
  <Paragraphs>33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Roland Mueller</dc:creator>
  <cp:lastModifiedBy>P R</cp:lastModifiedBy>
  <cp:revision>19</cp:revision>
  <dcterms:created xsi:type="dcterms:W3CDTF">2017-11-04T08:46:31Z</dcterms:created>
  <dcterms:modified xsi:type="dcterms:W3CDTF">2018-02-14T11:36:30Z</dcterms:modified>
</cp:coreProperties>
</file>