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3" r:id="rId29"/>
    <p:sldId id="264" r:id="rId30"/>
    <p:sldId id="265" r:id="rId31"/>
    <p:sldId id="266" r:id="rId32"/>
  </p:sldIdLst>
  <p:sldSz cx="9144000" cy="5143500" type="screen16x9"/>
  <p:notesSz cx="6858000" cy="9144000"/>
  <p:embeddedFontLst>
    <p:embeddedFont>
      <p:font typeface="Caveat Brush" pitchFamily="2" charset="0"/>
      <p:regular r:id="rId34"/>
    </p:embeddedFon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Raleway Light" pitchFamily="2" charset="0"/>
      <p:regular r:id="rId39"/>
      <p:bold r:id="rId40"/>
      <p:italic r:id="rId41"/>
      <p:boldItalic r:id="rId42"/>
    </p:embeddedFont>
    <p:embeddedFont>
      <p:font typeface="Raleway Medium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8487B-A5D0-441F-AF1F-A49EBCAB5A25}">
  <a:tblStyle styleId="{E6C8487B-A5D0-441F-AF1F-A49EBCAB5A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9eef0a04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9eef0a04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" name="Google Shape;8100;g2c817960f26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1" name="Google Shape;8101;g2c817960f26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7" name="Google Shape;8107;g2c817960f2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8" name="Google Shape;8108;g2c817960f2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4" name="Google Shape;8114;g2c817960f2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5" name="Google Shape;8115;g2c817960f2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4" name="Google Shape;8164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5" name="Google Shape;8165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2" name="Google Shape;8172;g2c817960f26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3" name="Google Shape;8173;g2c817960f26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9" name="Google Shape;8179;g2c817960f2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0" name="Google Shape;8180;g2c817960f2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6" name="Google Shape;8186;g2c9c3ebd5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7" name="Google Shape;8187;g2c9c3ebd5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Google Shape;8193;g2c817960f2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4" name="Google Shape;8194;g2c817960f2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Google Shape;8200;g2c817960f2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1" name="Google Shape;8201;g2c817960f2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0" name="Google Shape;8250;g2c93f4895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1" name="Google Shape;8251;g2c93f4895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7" name="Google Shape;7207;g2c639560c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8" name="Google Shape;7208;g2c639560c0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7" name="Google Shape;8257;g2c93f4895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8" name="Google Shape;8258;g2c93f4895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" name="Google Shape;8263;g2c93f4895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4" name="Google Shape;8264;g2c93f4895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0" name="Google Shape;8270;g2c93f4895f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1" name="Google Shape;8271;g2c93f4895f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6" name="Google Shape;8276;g2c93f4895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7" name="Google Shape;8277;g2c93f4895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3" name="Google Shape;8283;g2c93f4895f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4" name="Google Shape;8284;g2c93f4895f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9" name="Google Shape;8289;g2c817960f2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0" name="Google Shape;8290;g2c817960f2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9" name="Google Shape;8339;g2c93f4895f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0" name="Google Shape;8340;g2c93f4895f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6" name="Google Shape;8346;g2c93f4895f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7" name="Google Shape;8347;g2c93f4895f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7" name="Google Shape;7697;g2c7ce436be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8" name="Google Shape;7698;g2c7ce436be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" name="Google Shape;7782;g2c7ce436be8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3" name="Google Shape;7783;g2c7ce436be8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Google Shape;7269;g2c817960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0" name="Google Shape;7270;g2c817960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8" name="Google Shape;7868;g2c7ce436be8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9" name="Google Shape;7869;g2c7ce436be8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" name="Google Shape;7956;g2c7ce436be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7" name="Google Shape;7957;g2c7ce436be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9" name="Google Shape;7319;g2c639560c0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0" name="Google Shape;7320;g2c639560c0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2c7ce436be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2c7ce436be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8" name="Google Shape;7438;g2c817960f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9" name="Google Shape;7439;g2c817960f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8" name="Google Shape;7488;g2c7ce436be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9" name="Google Shape;7489;g2c7ce436be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3" name="Google Shape;8043;g2c817960f2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4" name="Google Shape;8044;g2c817960f2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3" name="Google Shape;8093;g2c7ce436be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4" name="Google Shape;8094;g2c7ce436be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"/>
          <p:cNvSpPr txBox="1">
            <a:spLocks noGrp="1"/>
          </p:cNvSpPr>
          <p:nvPr>
            <p:ph type="title" idx="2" hasCustomPrompt="1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0" name="Google Shape;200;p3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201" name="Google Shape;201;p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12" name="Google Shape;312;p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0" name="Google Shape;380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8" name="Google Shape;1288;p9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14"/>
          <p:cNvSpPr txBox="1">
            <a:spLocks noGrp="1"/>
          </p:cNvSpPr>
          <p:nvPr>
            <p:ph type="subTitle" idx="1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2" name="Google Shape;1892;p14"/>
          <p:cNvSpPr txBox="1">
            <a:spLocks noGrp="1"/>
          </p:cNvSpPr>
          <p:nvPr>
            <p:ph type="subTitle" idx="2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3" name="Google Shape;1893;p14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4" name="Google Shape;1894;p14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5" name="Google Shape;1895;p14"/>
          <p:cNvSpPr txBox="1">
            <a:spLocks noGrp="1"/>
          </p:cNvSpPr>
          <p:nvPr>
            <p:ph type="subTitle" idx="5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6" name="Google Shape;1896;p14"/>
          <p:cNvSpPr txBox="1">
            <a:spLocks noGrp="1"/>
          </p:cNvSpPr>
          <p:nvPr>
            <p:ph type="subTitle" idx="6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7" name="Google Shape;1897;p14"/>
          <p:cNvSpPr txBox="1">
            <a:spLocks noGrp="1"/>
          </p:cNvSpPr>
          <p:nvPr>
            <p:ph type="subTitle" idx="7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8" name="Google Shape;1898;p14"/>
          <p:cNvSpPr txBox="1">
            <a:spLocks noGrp="1"/>
          </p:cNvSpPr>
          <p:nvPr>
            <p:ph type="subTitle" idx="8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9" name="Google Shape;1899;p14"/>
          <p:cNvSpPr txBox="1">
            <a:spLocks noGrp="1"/>
          </p:cNvSpPr>
          <p:nvPr>
            <p:ph type="title" hasCustomPrompt="1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title" idx="9" hasCustomPrompt="1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1" name="Google Shape;19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2" name="Google Shape;1902;p14"/>
          <p:cNvSpPr txBox="1">
            <a:spLocks noGrp="1"/>
          </p:cNvSpPr>
          <p:nvPr>
            <p:ph type="title" idx="14" hasCustomPrompt="1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3" name="Google Shape;1903;p1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04" name="Google Shape;1904;p14"/>
          <p:cNvGrpSpPr/>
          <p:nvPr/>
        </p:nvGrpSpPr>
        <p:grpSpPr>
          <a:xfrm>
            <a:off x="7037488" y="540000"/>
            <a:ext cx="2106500" cy="597475"/>
            <a:chOff x="-2810250" y="3572525"/>
            <a:chExt cx="2106500" cy="597475"/>
          </a:xfrm>
        </p:grpSpPr>
        <p:sp>
          <p:nvSpPr>
            <p:cNvPr id="1905" name="Google Shape;1905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14"/>
          <p:cNvGrpSpPr/>
          <p:nvPr/>
        </p:nvGrpSpPr>
        <p:grpSpPr>
          <a:xfrm flipH="1">
            <a:off x="-430712" y="4537184"/>
            <a:ext cx="2106500" cy="597475"/>
            <a:chOff x="-2810250" y="3572525"/>
            <a:chExt cx="2106500" cy="597475"/>
          </a:xfrm>
        </p:grpSpPr>
        <p:sp>
          <p:nvSpPr>
            <p:cNvPr id="2016" name="Google Shape;2016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8" name="Google Shape;365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9" name="Google Shape;3659;p22"/>
          <p:cNvSpPr txBox="1">
            <a:spLocks noGrp="1"/>
          </p:cNvSpPr>
          <p:nvPr>
            <p:ph type="subTitle" idx="1"/>
          </p:nvPr>
        </p:nvSpPr>
        <p:spPr>
          <a:xfrm>
            <a:off x="600131" y="3083184"/>
            <a:ext cx="2043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0" name="Google Shape;3660;p22"/>
          <p:cNvSpPr txBox="1">
            <a:spLocks noGrp="1"/>
          </p:cNvSpPr>
          <p:nvPr>
            <p:ph type="subTitle" idx="2"/>
          </p:nvPr>
        </p:nvSpPr>
        <p:spPr>
          <a:xfrm>
            <a:off x="6499803" y="3083184"/>
            <a:ext cx="2043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1" name="Google Shape;3661;p22"/>
          <p:cNvSpPr txBox="1">
            <a:spLocks noGrp="1"/>
          </p:cNvSpPr>
          <p:nvPr>
            <p:ph type="subTitle" idx="3"/>
          </p:nvPr>
        </p:nvSpPr>
        <p:spPr>
          <a:xfrm>
            <a:off x="600131" y="1941313"/>
            <a:ext cx="2043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2" name="Google Shape;3662;p22"/>
          <p:cNvSpPr txBox="1">
            <a:spLocks noGrp="1"/>
          </p:cNvSpPr>
          <p:nvPr>
            <p:ph type="subTitle" idx="4"/>
          </p:nvPr>
        </p:nvSpPr>
        <p:spPr>
          <a:xfrm>
            <a:off x="6499803" y="1941313"/>
            <a:ext cx="2043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663" name="Google Shape;3663;p22"/>
          <p:cNvSpPr txBox="1">
            <a:spLocks noGrp="1"/>
          </p:cNvSpPr>
          <p:nvPr>
            <p:ph type="subTitle" idx="5"/>
          </p:nvPr>
        </p:nvSpPr>
        <p:spPr>
          <a:xfrm>
            <a:off x="600131" y="224766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4" name="Google Shape;3664;p22"/>
          <p:cNvSpPr txBox="1">
            <a:spLocks noGrp="1"/>
          </p:cNvSpPr>
          <p:nvPr>
            <p:ph type="subTitle" idx="6"/>
          </p:nvPr>
        </p:nvSpPr>
        <p:spPr>
          <a:xfrm>
            <a:off x="6499803" y="224766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5" name="Google Shape;3665;p22"/>
          <p:cNvSpPr txBox="1">
            <a:spLocks noGrp="1"/>
          </p:cNvSpPr>
          <p:nvPr>
            <p:ph type="subTitle" idx="7"/>
          </p:nvPr>
        </p:nvSpPr>
        <p:spPr>
          <a:xfrm>
            <a:off x="600131" y="335611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6" name="Google Shape;3666;p22"/>
          <p:cNvSpPr txBox="1">
            <a:spLocks noGrp="1"/>
          </p:cNvSpPr>
          <p:nvPr>
            <p:ph type="subTitle" idx="8"/>
          </p:nvPr>
        </p:nvSpPr>
        <p:spPr>
          <a:xfrm>
            <a:off x="6499803" y="3356118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67" name="Google Shape;3667;p22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68" name="Google Shape;3668;p22"/>
          <p:cNvSpPr txBox="1">
            <a:spLocks noGrp="1"/>
          </p:cNvSpPr>
          <p:nvPr>
            <p:ph type="title" idx="9" hasCustomPrompt="1"/>
          </p:nvPr>
        </p:nvSpPr>
        <p:spPr>
          <a:xfrm>
            <a:off x="3664009" y="1969786"/>
            <a:ext cx="8637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9" name="Google Shape;3669;p22"/>
          <p:cNvSpPr txBox="1">
            <a:spLocks noGrp="1"/>
          </p:cNvSpPr>
          <p:nvPr>
            <p:ph type="title" idx="13" hasCustomPrompt="1"/>
          </p:nvPr>
        </p:nvSpPr>
        <p:spPr>
          <a:xfrm>
            <a:off x="3664009" y="3086761"/>
            <a:ext cx="8637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0" name="Google Shape;3670;p22"/>
          <p:cNvSpPr txBox="1">
            <a:spLocks noGrp="1"/>
          </p:cNvSpPr>
          <p:nvPr>
            <p:ph type="title" idx="14" hasCustomPrompt="1"/>
          </p:nvPr>
        </p:nvSpPr>
        <p:spPr>
          <a:xfrm>
            <a:off x="4633708" y="1969786"/>
            <a:ext cx="825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1" name="Google Shape;3671;p22"/>
          <p:cNvSpPr txBox="1">
            <a:spLocks noGrp="1"/>
          </p:cNvSpPr>
          <p:nvPr>
            <p:ph type="title" idx="15" hasCustomPrompt="1"/>
          </p:nvPr>
        </p:nvSpPr>
        <p:spPr>
          <a:xfrm>
            <a:off x="4633708" y="3086761"/>
            <a:ext cx="825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672" name="Google Shape;3672;p22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3673" name="Google Shape;3673;p2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3" name="Google Shape;3783;p22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784" name="Google Shape;3784;p2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52" name="Google Shape;3852;p22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370661" y="331788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22"/>
          <p:cNvPicPr preferRelativeResize="0"/>
          <p:nvPr/>
        </p:nvPicPr>
        <p:blipFill rotWithShape="1">
          <a:blip r:embed="rId4">
            <a:alphaModFix amt="58000"/>
          </a:blip>
          <a:srcRect l="6060" r="-6059"/>
          <a:stretch/>
        </p:blipFill>
        <p:spPr>
          <a:xfrm>
            <a:off x="-1047375" y="4636612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5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6" name="Google Shape;526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7" name="Google Shape;5267;p30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68" name="Google Shape;5268;p30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269" name="Google Shape;5269;p30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5270" name="Google Shape;5270;p30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0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0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0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0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0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0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0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0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0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0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0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0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0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0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0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0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0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0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0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0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0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0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0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0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0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0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0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0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0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0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0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0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0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0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0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0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0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0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0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0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0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0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0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0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0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0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0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0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0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0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0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0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0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0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0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0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0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0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0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0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0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0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0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0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0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0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0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0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0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0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0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0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0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0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0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0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0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0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0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0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0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0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0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0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0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0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0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0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0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0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0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0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0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0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0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0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0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0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0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0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0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0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0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0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0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0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0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0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0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0" name="Google Shape;5380;p30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5381" name="Google Shape;5381;p30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0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0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0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0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0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0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0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0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0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0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0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0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0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0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0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0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0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0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0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0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0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0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0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0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0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0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0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0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0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0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0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0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0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0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0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0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0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0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0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0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0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0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0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0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0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0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0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0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0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0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0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0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0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0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0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0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0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0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0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0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0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0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0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0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0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0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0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0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0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0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0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0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0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0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0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0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0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0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0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0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0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0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0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0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0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0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0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0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0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0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0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0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0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0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0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0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0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0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0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0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0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0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0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0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0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0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0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0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0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91" name="Google Shape;5491;p3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-1032329" y="-45121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2" name="Google Shape;5492;p30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8190832" y="3042784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8" r:id="rId6"/>
    <p:sldLayoutId id="2147483676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2" name="Google Shape;7152;p4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32100" y="915625"/>
            <a:ext cx="6261950" cy="3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3" name="Google Shape;7153;p41"/>
          <p:cNvSpPr txBox="1">
            <a:spLocks noGrp="1"/>
          </p:cNvSpPr>
          <p:nvPr>
            <p:ph type="body" idx="1"/>
          </p:nvPr>
        </p:nvSpPr>
        <p:spPr>
          <a:xfrm>
            <a:off x="1925850" y="370657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PROYECTO FINAL DE CI-5437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INTELIGENCIA ARTIFICIAL I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7154" name="Google Shape;7154;p4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5" name="Google Shape;7155;p4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6" name="Google Shape;7156;p4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7" name="Google Shape;7157;p4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4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9" name="Google Shape;7159;p4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4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1" name="Google Shape;7161;p4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2" name="Google Shape;7162;p4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3" name="Google Shape;7163;p4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4" name="Google Shape;7164;p4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4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6" name="Google Shape;7166;p4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7" name="Google Shape;7167;p4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8" name="Google Shape;7168;p4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4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0" name="Google Shape;7170;p4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1" name="Google Shape;7171;p4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2" name="Google Shape;7172;p4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3" name="Google Shape;7173;p4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4" name="Google Shape;7174;p4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5" name="Google Shape;7175;p4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4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4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8" name="Google Shape;7178;p4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9" name="Google Shape;7179;p4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0" name="Google Shape;7180;p4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1" name="Google Shape;7181;p4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2" name="Google Shape;7182;p4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3" name="Google Shape;7183;p4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4" name="Google Shape;7184;p4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5" name="Google Shape;7185;p4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6" name="Google Shape;7186;p4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7" name="Google Shape;7187;p4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8" name="Google Shape;7188;p4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9" name="Google Shape;7189;p4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0" name="Google Shape;7190;p4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1" name="Google Shape;7191;p4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2" name="Google Shape;7192;p4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3" name="Google Shape;7193;p4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4" name="Google Shape;7194;p4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5" name="Google Shape;7195;p4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6" name="Google Shape;7196;p4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7" name="Google Shape;7197;p4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8" name="Google Shape;7198;p4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9" name="Google Shape;7199;p4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0" name="Google Shape;7200;p4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1" name="Google Shape;7201;p4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2" name="Google Shape;7202;p4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4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4" name="Google Shape;7204;p41"/>
          <p:cNvSpPr txBox="1">
            <a:spLocks noGrp="1"/>
          </p:cNvSpPr>
          <p:nvPr>
            <p:ph type="title"/>
          </p:nvPr>
        </p:nvSpPr>
        <p:spPr>
          <a:xfrm>
            <a:off x="1196325" y="1241750"/>
            <a:ext cx="72609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>
                <a:solidFill>
                  <a:srgbClr val="213B55"/>
                </a:solidFill>
              </a:rPr>
              <a:t>PLANIFICADOR DE HORARIO DE ASIGNATURAS</a:t>
            </a:r>
            <a:endParaRPr sz="5200" b="0">
              <a:solidFill>
                <a:srgbClr val="213B55"/>
              </a:solidFill>
            </a:endParaRPr>
          </a:p>
        </p:txBody>
      </p:sp>
      <p:sp>
        <p:nvSpPr>
          <p:cNvPr id="7205" name="Google Shape;7205;p41"/>
          <p:cNvSpPr txBox="1"/>
          <p:nvPr/>
        </p:nvSpPr>
        <p:spPr>
          <a:xfrm>
            <a:off x="6593700" y="3868200"/>
            <a:ext cx="25503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Prof. Carlos Infante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Simon Puyosa 18-10717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Shek 19-10096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Juan Cuevas 19-10056</a:t>
            </a:r>
            <a:endParaRPr sz="15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3" name="Google Shape;8103;p54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Querer evitar choques en los horarios de los profesores y en el uso de los salones.</a:t>
            </a:r>
            <a:endParaRPr/>
          </a:p>
        </p:txBody>
      </p:sp>
      <p:sp>
        <p:nvSpPr>
          <p:cNvPr id="8104" name="Google Shape;8104;p54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Oferta de asignaturas </a:t>
            </a:r>
            <a:endParaRPr/>
          </a:p>
        </p:txBody>
      </p:sp>
      <p:pic>
        <p:nvPicPr>
          <p:cNvPr id="8105" name="Google Shape;81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452" y="1199860"/>
            <a:ext cx="2743800" cy="274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" name="Google Shape;8110;p55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Ayudar a administrativos y profesores a gestionar mejor los horarios de atención al grupo</a:t>
            </a:r>
            <a:endParaRPr/>
          </a:p>
        </p:txBody>
      </p:sp>
      <p:sp>
        <p:nvSpPr>
          <p:cNvPr id="8111" name="Google Shape;8111;p55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 Comunitario</a:t>
            </a:r>
            <a:endParaRPr/>
          </a:p>
        </p:txBody>
      </p:sp>
      <p:pic>
        <p:nvPicPr>
          <p:cNvPr id="8112" name="Google Shape;8112;p55" descr="Ética Profesional(Electiva) Administración, Trayecto I, UPTLL-Calabozo:  Desarrollo Social Comunitario ---&gt;Evaluación Nro.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850" y="1214438"/>
            <a:ext cx="2857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7" name="Google Shape;8117;p56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8" name="Google Shape;8118;p56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9" name="Google Shape;8119;p56"/>
          <p:cNvSpPr txBox="1">
            <a:spLocks noGrp="1"/>
          </p:cNvSpPr>
          <p:nvPr>
            <p:ph type="title"/>
          </p:nvPr>
        </p:nvSpPr>
        <p:spPr>
          <a:xfrm>
            <a:off x="2718700" y="2197025"/>
            <a:ext cx="3673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8120" name="Google Shape;8120;p56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1" name="Google Shape;8121;p56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22" name="Google Shape;8122;p56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3" name="Google Shape;8123;p56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8124" name="Google Shape;8124;p56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56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56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56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56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56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56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56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56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56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56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56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56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56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56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56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56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56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56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56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56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56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56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56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56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56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56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56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56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56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56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56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56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56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56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56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56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56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56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7" name="Google Shape;8167;p57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8" name="Google Shape;8168;p57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8169" name="Google Shape;8169;p57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Simplicidad para trabajar, gran variedad de librerías y manejo del sistema operativo</a:t>
            </a:r>
            <a:endParaRPr/>
          </a:p>
        </p:txBody>
      </p:sp>
      <p:pic>
        <p:nvPicPr>
          <p:cNvPr id="8170" name="Google Shape;8170;p57"/>
          <p:cNvPicPr preferRelativeResize="0"/>
          <p:nvPr/>
        </p:nvPicPr>
        <p:blipFill rotWithShape="1">
          <a:blip r:embed="rId4">
            <a:alphaModFix/>
          </a:blip>
          <a:srcRect b="10136"/>
          <a:stretch/>
        </p:blipFill>
        <p:spPr>
          <a:xfrm>
            <a:off x="7858650" y="671526"/>
            <a:ext cx="862800" cy="84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5" name="Google Shape;8175;p58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de manera clara y cómoda tablas configurables a través de la salida estándar</a:t>
            </a:r>
            <a:endParaRPr/>
          </a:p>
        </p:txBody>
      </p:sp>
      <p:sp>
        <p:nvSpPr>
          <p:cNvPr id="8176" name="Google Shape;8176;p58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Prettytable</a:t>
            </a:r>
            <a:endParaRPr/>
          </a:p>
        </p:txBody>
      </p:sp>
      <p:pic>
        <p:nvPicPr>
          <p:cNvPr id="8177" name="Google Shape;81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006" y="1804988"/>
            <a:ext cx="2981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2" name="Google Shape;8182;p59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Solvers SAT para archivos CNF. Reciben un archivo .cnf y devuelven el modelo válido</a:t>
            </a:r>
            <a:endParaRPr/>
          </a:p>
        </p:txBody>
      </p:sp>
      <p:sp>
        <p:nvSpPr>
          <p:cNvPr id="8183" name="Google Shape;8183;p59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Optilog</a:t>
            </a:r>
            <a:endParaRPr/>
          </a:p>
        </p:txBody>
      </p:sp>
      <p:pic>
        <p:nvPicPr>
          <p:cNvPr id="8184" name="Google Shape;818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350" y="1462088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9" name="Google Shape;8189;p60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Solvers SAT escritos en C que reciben un archivo .cnf y devuelven su solución si es que existe.</a:t>
            </a:r>
            <a:endParaRPr/>
          </a:p>
        </p:txBody>
      </p:sp>
      <p:sp>
        <p:nvSpPr>
          <p:cNvPr id="8190" name="Google Shape;8190;p60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RSat y Kissat</a:t>
            </a:r>
            <a:endParaRPr/>
          </a:p>
        </p:txBody>
      </p:sp>
      <p:pic>
        <p:nvPicPr>
          <p:cNvPr id="8191" name="Google Shape;81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126" y="1579675"/>
            <a:ext cx="3715001" cy="19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Google Shape;8196;p61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y editar PDF, agregando texto usando HTML embebido como un string multilínea.</a:t>
            </a:r>
            <a:endParaRPr/>
          </a:p>
        </p:txBody>
      </p:sp>
      <p:sp>
        <p:nvSpPr>
          <p:cNvPr id="8197" name="Google Shape;8197;p61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PyMuPDF</a:t>
            </a:r>
            <a:endParaRPr/>
          </a:p>
        </p:txBody>
      </p:sp>
      <p:pic>
        <p:nvPicPr>
          <p:cNvPr id="8198" name="Google Shape;81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131" y="1600200"/>
            <a:ext cx="20574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Google Shape;8203;p62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4" name="Google Shape;8204;p62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5" name="Google Shape;8205;p62"/>
          <p:cNvSpPr txBox="1">
            <a:spLocks noGrp="1"/>
          </p:cNvSpPr>
          <p:nvPr>
            <p:ph type="title"/>
          </p:nvPr>
        </p:nvSpPr>
        <p:spPr>
          <a:xfrm>
            <a:off x="2718700" y="2197025"/>
            <a:ext cx="3673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8206" name="Google Shape;8206;p62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7" name="Google Shape;8207;p62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208" name="Google Shape;8208;p62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9" name="Google Shape;8209;p62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8210" name="Google Shape;8210;p62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2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2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2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2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62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62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62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62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62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62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62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62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62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62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62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62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62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62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62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62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62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62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62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62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62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62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62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62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62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62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62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62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62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62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62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62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2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2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" name="Google Shape;8253;p63"/>
          <p:cNvSpPr txBox="1">
            <a:spLocks noGrp="1"/>
          </p:cNvSpPr>
          <p:nvPr>
            <p:ph type="subTitle" idx="1"/>
          </p:nvPr>
        </p:nvSpPr>
        <p:spPr>
          <a:xfrm>
            <a:off x="2836206" y="1327938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3 profesores con 5 salones lo que hace mas facil la selección de salones. Se tiene solo 6 materias</a:t>
            </a:r>
            <a:endParaRPr/>
          </a:p>
        </p:txBody>
      </p:sp>
      <p:sp>
        <p:nvSpPr>
          <p:cNvPr id="8254" name="Google Shape;8254;p63"/>
          <p:cNvSpPr txBox="1">
            <a:spLocks noGrp="1"/>
          </p:cNvSpPr>
          <p:nvPr>
            <p:ph type="title"/>
          </p:nvPr>
        </p:nvSpPr>
        <p:spPr>
          <a:xfrm>
            <a:off x="2796306" y="655788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fácil </a:t>
            </a:r>
            <a:endParaRPr/>
          </a:p>
        </p:txBody>
      </p:sp>
      <p:pic>
        <p:nvPicPr>
          <p:cNvPr id="8255" name="Google Shape;82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37" y="2990178"/>
            <a:ext cx="7105728" cy="15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0" name="Google Shape;7210;p42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1440460">
            <a:off x="853263" y="1704248"/>
            <a:ext cx="1594815" cy="106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1" name="Google Shape;7211;p42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40460">
            <a:off x="4000018" y="1704248"/>
            <a:ext cx="1594815" cy="106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2" name="Google Shape;7212;p42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40460">
            <a:off x="849801" y="3332705"/>
            <a:ext cx="1594815" cy="106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3" name="Google Shape;7213;p42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-1440460">
            <a:off x="3996556" y="3276377"/>
            <a:ext cx="1594815" cy="1061771"/>
          </a:xfrm>
          <a:prstGeom prst="rect">
            <a:avLst/>
          </a:prstGeom>
          <a:noFill/>
          <a:ln>
            <a:noFill/>
          </a:ln>
        </p:spPr>
      </p:pic>
      <p:sp>
        <p:nvSpPr>
          <p:cNvPr id="7214" name="Google Shape;7214;p4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7215" name="Google Shape;7215;p42"/>
          <p:cNvSpPr txBox="1">
            <a:spLocks noGrp="1"/>
          </p:cNvSpPr>
          <p:nvPr>
            <p:ph type="subTitle" idx="5"/>
          </p:nvPr>
        </p:nvSpPr>
        <p:spPr>
          <a:xfrm>
            <a:off x="922720" y="2579210"/>
            <a:ext cx="2061600" cy="4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y justificación del problema a resolver.</a:t>
            </a:r>
            <a:endParaRPr/>
          </a:p>
        </p:txBody>
      </p:sp>
      <p:sp>
        <p:nvSpPr>
          <p:cNvPr id="7216" name="Google Shape;7216;p42"/>
          <p:cNvSpPr txBox="1">
            <a:spLocks noGrp="1"/>
          </p:cNvSpPr>
          <p:nvPr>
            <p:ph type="subTitle" idx="6"/>
          </p:nvPr>
        </p:nvSpPr>
        <p:spPr>
          <a:xfrm>
            <a:off x="3985361" y="2579664"/>
            <a:ext cx="2061600" cy="4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Técnicas utilizadas.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7" name="Google Shape;7217;p42"/>
          <p:cNvSpPr txBox="1">
            <a:spLocks noGrp="1"/>
          </p:cNvSpPr>
          <p:nvPr>
            <p:ph type="subTitle" idx="7"/>
          </p:nvPr>
        </p:nvSpPr>
        <p:spPr>
          <a:xfrm>
            <a:off x="904933" y="4244912"/>
            <a:ext cx="2061600" cy="4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Herramientas y librerías utilizadas.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7218" name="Google Shape;7218;p42"/>
          <p:cNvGrpSpPr/>
          <p:nvPr/>
        </p:nvGrpSpPr>
        <p:grpSpPr>
          <a:xfrm>
            <a:off x="2968930" y="1205450"/>
            <a:ext cx="3206130" cy="174750"/>
            <a:chOff x="3962000" y="4060525"/>
            <a:chExt cx="2324125" cy="174750"/>
          </a:xfrm>
        </p:grpSpPr>
        <p:sp>
          <p:nvSpPr>
            <p:cNvPr id="7219" name="Google Shape;7219;p42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42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42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42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42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42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42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42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42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42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42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42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42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42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42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42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42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42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42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42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42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42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42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42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42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42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42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42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42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42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42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42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1" name="Google Shape;7251;p42"/>
          <p:cNvSpPr txBox="1">
            <a:spLocks noGrp="1"/>
          </p:cNvSpPr>
          <p:nvPr>
            <p:ph type="subTitle" idx="1"/>
          </p:nvPr>
        </p:nvSpPr>
        <p:spPr>
          <a:xfrm>
            <a:off x="919276" y="3690875"/>
            <a:ext cx="2061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7252" name="Google Shape;7252;p42"/>
          <p:cNvSpPr txBox="1">
            <a:spLocks noGrp="1"/>
          </p:cNvSpPr>
          <p:nvPr>
            <p:ph type="subTitle" idx="2"/>
          </p:nvPr>
        </p:nvSpPr>
        <p:spPr>
          <a:xfrm>
            <a:off x="3981900" y="3718675"/>
            <a:ext cx="2061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EXPERIMENTOS Y RESULTADOS</a:t>
            </a:r>
            <a:endParaRPr/>
          </a:p>
        </p:txBody>
      </p:sp>
      <p:sp>
        <p:nvSpPr>
          <p:cNvPr id="7253" name="Google Shape;7253;p42"/>
          <p:cNvSpPr txBox="1">
            <a:spLocks noGrp="1"/>
          </p:cNvSpPr>
          <p:nvPr>
            <p:ph type="subTitle" idx="3"/>
          </p:nvPr>
        </p:nvSpPr>
        <p:spPr>
          <a:xfrm>
            <a:off x="922720" y="2103926"/>
            <a:ext cx="18693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7254" name="Google Shape;7254;p42"/>
          <p:cNvSpPr txBox="1">
            <a:spLocks noGrp="1"/>
          </p:cNvSpPr>
          <p:nvPr>
            <p:ph type="subTitle" idx="4"/>
          </p:nvPr>
        </p:nvSpPr>
        <p:spPr>
          <a:xfrm>
            <a:off x="3985361" y="2103926"/>
            <a:ext cx="18465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TÉCNICAS </a:t>
            </a:r>
            <a:endParaRPr/>
          </a:p>
        </p:txBody>
      </p:sp>
      <p:sp>
        <p:nvSpPr>
          <p:cNvPr id="7255" name="Google Shape;7255;p42"/>
          <p:cNvSpPr txBox="1">
            <a:spLocks noGrp="1"/>
          </p:cNvSpPr>
          <p:nvPr>
            <p:ph type="subTitle" idx="8"/>
          </p:nvPr>
        </p:nvSpPr>
        <p:spPr>
          <a:xfrm>
            <a:off x="3590901" y="4260950"/>
            <a:ext cx="2452800" cy="4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experimentos realizados y análisis de resultados.</a:t>
            </a:r>
            <a:endParaRPr/>
          </a:p>
        </p:txBody>
      </p:sp>
      <p:sp>
        <p:nvSpPr>
          <p:cNvPr id="7256" name="Google Shape;7256;p42"/>
          <p:cNvSpPr txBox="1">
            <a:spLocks noGrp="1"/>
          </p:cNvSpPr>
          <p:nvPr>
            <p:ph type="title"/>
          </p:nvPr>
        </p:nvSpPr>
        <p:spPr>
          <a:xfrm>
            <a:off x="3344131" y="3690894"/>
            <a:ext cx="61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57" name="Google Shape;7257;p42"/>
          <p:cNvSpPr txBox="1">
            <a:spLocks noGrp="1"/>
          </p:cNvSpPr>
          <p:nvPr>
            <p:ph type="title" idx="9"/>
          </p:nvPr>
        </p:nvSpPr>
        <p:spPr>
          <a:xfrm>
            <a:off x="3347593" y="2103926"/>
            <a:ext cx="61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58" name="Google Shape;7258;p42"/>
          <p:cNvSpPr txBox="1">
            <a:spLocks noGrp="1"/>
          </p:cNvSpPr>
          <p:nvPr>
            <p:ph type="title" idx="13"/>
          </p:nvPr>
        </p:nvSpPr>
        <p:spPr>
          <a:xfrm>
            <a:off x="289962" y="3690894"/>
            <a:ext cx="61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9" name="Google Shape;7259;p42"/>
          <p:cNvSpPr txBox="1">
            <a:spLocks noGrp="1"/>
          </p:cNvSpPr>
          <p:nvPr>
            <p:ph type="title" idx="14"/>
          </p:nvPr>
        </p:nvSpPr>
        <p:spPr>
          <a:xfrm>
            <a:off x="293425" y="2103926"/>
            <a:ext cx="61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260" name="Google Shape;7260;p42"/>
          <p:cNvPicPr preferRelativeResize="0"/>
          <p:nvPr/>
        </p:nvPicPr>
        <p:blipFill>
          <a:blip r:embed="rId7">
            <a:alphaModFix amt="62000"/>
          </a:blip>
          <a:stretch>
            <a:fillRect/>
          </a:stretch>
        </p:blipFill>
        <p:spPr>
          <a:xfrm rot="-1440460">
            <a:off x="6810543" y="1699436"/>
            <a:ext cx="1594815" cy="106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1" name="Google Shape;7261;p42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40460">
            <a:off x="6807081" y="3271564"/>
            <a:ext cx="1594815" cy="1061771"/>
          </a:xfrm>
          <a:prstGeom prst="rect">
            <a:avLst/>
          </a:prstGeom>
          <a:noFill/>
          <a:ln>
            <a:noFill/>
          </a:ln>
        </p:spPr>
      </p:pic>
      <p:sp>
        <p:nvSpPr>
          <p:cNvPr id="7262" name="Google Shape;7262;p42"/>
          <p:cNvSpPr txBox="1">
            <a:spLocks noGrp="1"/>
          </p:cNvSpPr>
          <p:nvPr>
            <p:ph type="subTitle" idx="6"/>
          </p:nvPr>
        </p:nvSpPr>
        <p:spPr>
          <a:xfrm>
            <a:off x="6795886" y="2574852"/>
            <a:ext cx="2061600" cy="4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Antecedentes al problema resuelto.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3" name="Google Shape;7263;p42"/>
          <p:cNvSpPr txBox="1">
            <a:spLocks noGrp="1"/>
          </p:cNvSpPr>
          <p:nvPr>
            <p:ph type="subTitle" idx="2"/>
          </p:nvPr>
        </p:nvSpPr>
        <p:spPr>
          <a:xfrm>
            <a:off x="6792425" y="3713850"/>
            <a:ext cx="2139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7264" name="Google Shape;7264;p42"/>
          <p:cNvSpPr txBox="1">
            <a:spLocks noGrp="1"/>
          </p:cNvSpPr>
          <p:nvPr>
            <p:ph type="subTitle" idx="4"/>
          </p:nvPr>
        </p:nvSpPr>
        <p:spPr>
          <a:xfrm>
            <a:off x="6795873" y="2099125"/>
            <a:ext cx="2139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ANTECEDENTES</a:t>
            </a:r>
            <a:endParaRPr/>
          </a:p>
        </p:txBody>
      </p:sp>
      <p:sp>
        <p:nvSpPr>
          <p:cNvPr id="7265" name="Google Shape;7265;p42"/>
          <p:cNvSpPr txBox="1">
            <a:spLocks noGrp="1"/>
          </p:cNvSpPr>
          <p:nvPr>
            <p:ph type="subTitle" idx="8"/>
          </p:nvPr>
        </p:nvSpPr>
        <p:spPr>
          <a:xfrm>
            <a:off x="6533150" y="4260950"/>
            <a:ext cx="2452800" cy="7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alcanzadas / propuestas de trabajo futuro.</a:t>
            </a:r>
            <a:endParaRPr/>
          </a:p>
        </p:txBody>
      </p:sp>
      <p:sp>
        <p:nvSpPr>
          <p:cNvPr id="7266" name="Google Shape;7266;p42"/>
          <p:cNvSpPr txBox="1">
            <a:spLocks noGrp="1"/>
          </p:cNvSpPr>
          <p:nvPr>
            <p:ph type="title"/>
          </p:nvPr>
        </p:nvSpPr>
        <p:spPr>
          <a:xfrm>
            <a:off x="6154656" y="3686082"/>
            <a:ext cx="61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7" name="Google Shape;7267;p42"/>
          <p:cNvSpPr txBox="1">
            <a:spLocks noGrp="1"/>
          </p:cNvSpPr>
          <p:nvPr>
            <p:ph type="title" idx="9"/>
          </p:nvPr>
        </p:nvSpPr>
        <p:spPr>
          <a:xfrm>
            <a:off x="6158118" y="2099114"/>
            <a:ext cx="61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0" name="Google Shape;8260;p64"/>
          <p:cNvSpPr txBox="1">
            <a:spLocks noGrp="1"/>
          </p:cNvSpPr>
          <p:nvPr>
            <p:ph type="title"/>
          </p:nvPr>
        </p:nvSpPr>
        <p:spPr>
          <a:xfrm>
            <a:off x="2796306" y="59505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8261" name="Google Shape;82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1741050"/>
            <a:ext cx="79152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6" name="Google Shape;8266;p65"/>
          <p:cNvSpPr txBox="1">
            <a:spLocks noGrp="1"/>
          </p:cNvSpPr>
          <p:nvPr>
            <p:ph type="subTitle" idx="1"/>
          </p:nvPr>
        </p:nvSpPr>
        <p:spPr>
          <a:xfrm>
            <a:off x="2764800" y="1327950"/>
            <a:ext cx="36144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5 profesores con 5 salonesy se aumenta la cantidad de materias a 10</a:t>
            </a:r>
            <a:endParaRPr/>
          </a:p>
        </p:txBody>
      </p:sp>
      <p:sp>
        <p:nvSpPr>
          <p:cNvPr id="8267" name="Google Shape;8267;p65"/>
          <p:cNvSpPr txBox="1">
            <a:spLocks noGrp="1"/>
          </p:cNvSpPr>
          <p:nvPr>
            <p:ph type="title"/>
          </p:nvPr>
        </p:nvSpPr>
        <p:spPr>
          <a:xfrm>
            <a:off x="2796306" y="655788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intermedio</a:t>
            </a:r>
            <a:endParaRPr/>
          </a:p>
        </p:txBody>
      </p:sp>
      <p:pic>
        <p:nvPicPr>
          <p:cNvPr id="8268" name="Google Shape;82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25" y="2922149"/>
            <a:ext cx="7105750" cy="15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" name="Google Shape;8273;p66"/>
          <p:cNvSpPr txBox="1">
            <a:spLocks noGrp="1"/>
          </p:cNvSpPr>
          <p:nvPr>
            <p:ph type="title"/>
          </p:nvPr>
        </p:nvSpPr>
        <p:spPr>
          <a:xfrm>
            <a:off x="2796306" y="59505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8274" name="Google Shape;82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825" y="1663600"/>
            <a:ext cx="5836356" cy="32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9" name="Google Shape;8279;p67"/>
          <p:cNvSpPr txBox="1">
            <a:spLocks noGrp="1"/>
          </p:cNvSpPr>
          <p:nvPr>
            <p:ph type="subTitle" idx="1"/>
          </p:nvPr>
        </p:nvSpPr>
        <p:spPr>
          <a:xfrm>
            <a:off x="2836206" y="1327938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5 profesores con solo 2 salones lo que aumenta la dificultad de selección de salones. Se aumenta las materias a 12</a:t>
            </a:r>
            <a:endParaRPr/>
          </a:p>
        </p:txBody>
      </p:sp>
      <p:sp>
        <p:nvSpPr>
          <p:cNvPr id="8280" name="Google Shape;8280;p67"/>
          <p:cNvSpPr txBox="1">
            <a:spLocks noGrp="1"/>
          </p:cNvSpPr>
          <p:nvPr>
            <p:ph type="title"/>
          </p:nvPr>
        </p:nvSpPr>
        <p:spPr>
          <a:xfrm>
            <a:off x="2796306" y="655788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dificil</a:t>
            </a:r>
            <a:endParaRPr/>
          </a:p>
        </p:txBody>
      </p:sp>
      <p:pic>
        <p:nvPicPr>
          <p:cNvPr id="8281" name="Google Shape;82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25" y="2844699"/>
            <a:ext cx="7105749" cy="16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6" name="Google Shape;8286;p68"/>
          <p:cNvSpPr txBox="1">
            <a:spLocks noGrp="1"/>
          </p:cNvSpPr>
          <p:nvPr>
            <p:ph type="title"/>
          </p:nvPr>
        </p:nvSpPr>
        <p:spPr>
          <a:xfrm>
            <a:off x="2796306" y="59505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8287" name="Google Shape;82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63" y="1588650"/>
            <a:ext cx="5522077" cy="32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2" name="Google Shape;8292;p69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3" name="Google Shape;8293;p69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4" name="Google Shape;8294;p69"/>
          <p:cNvSpPr txBox="1">
            <a:spLocks noGrp="1"/>
          </p:cNvSpPr>
          <p:nvPr>
            <p:ph type="title"/>
          </p:nvPr>
        </p:nvSpPr>
        <p:spPr>
          <a:xfrm>
            <a:off x="2718700" y="2197025"/>
            <a:ext cx="3673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295" name="Google Shape;8295;p69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6" name="Google Shape;8296;p69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297" name="Google Shape;8297;p69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8" name="Google Shape;8298;p69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8299" name="Google Shape;8299;p69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9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9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9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69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69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69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69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69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69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69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69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69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69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69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69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69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69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69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69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69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69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69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69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69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69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9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9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9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9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9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69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69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9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9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9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9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9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9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2" name="Google Shape;8342;p70"/>
          <p:cNvSpPr txBox="1">
            <a:spLocks noGrp="1"/>
          </p:cNvSpPr>
          <p:nvPr>
            <p:ph type="title"/>
          </p:nvPr>
        </p:nvSpPr>
        <p:spPr>
          <a:xfrm>
            <a:off x="2796306" y="59505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Tiempos</a:t>
            </a:r>
            <a:endParaRPr/>
          </a:p>
        </p:txBody>
      </p:sp>
      <p:pic>
        <p:nvPicPr>
          <p:cNvPr id="8343" name="Google Shape;83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8475"/>
            <a:ext cx="8839199" cy="10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8344" name="Google Shape;8344;p70"/>
          <p:cNvSpPr txBox="1">
            <a:spLocks noGrp="1"/>
          </p:cNvSpPr>
          <p:nvPr>
            <p:ph type="subTitle" idx="1"/>
          </p:nvPr>
        </p:nvSpPr>
        <p:spPr>
          <a:xfrm>
            <a:off x="2836206" y="1327938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 tomar en cuenta el tiempo de conversion a DIMACS el ejemplo con mayor dificultad tiene un mayor tiempo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9" name="Google Shape;8349;p71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503013" y="-878010"/>
            <a:ext cx="2148425" cy="5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50" name="Google Shape;8350;p71"/>
          <p:cNvSpPr txBox="1">
            <a:spLocks noGrp="1"/>
          </p:cNvSpPr>
          <p:nvPr>
            <p:ph type="title"/>
          </p:nvPr>
        </p:nvSpPr>
        <p:spPr>
          <a:xfrm>
            <a:off x="1758900" y="1143613"/>
            <a:ext cx="56262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pic>
        <p:nvPicPr>
          <p:cNvPr id="8351" name="Google Shape;8351;p71"/>
          <p:cNvPicPr preferRelativeResize="0"/>
          <p:nvPr/>
        </p:nvPicPr>
        <p:blipFill rotWithShape="1">
          <a:blip r:embed="rId4">
            <a:alphaModFix/>
          </a:blip>
          <a:srcRect b="10136"/>
          <a:stretch/>
        </p:blipFill>
        <p:spPr>
          <a:xfrm>
            <a:off x="7858650" y="671526"/>
            <a:ext cx="862800" cy="8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2" name="Google Shape;83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475" y="2634975"/>
            <a:ext cx="2491507" cy="216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0" name="Google Shape;7700;p48"/>
          <p:cNvGrpSpPr/>
          <p:nvPr/>
        </p:nvGrpSpPr>
        <p:grpSpPr>
          <a:xfrm>
            <a:off x="1593070" y="636650"/>
            <a:ext cx="4641278" cy="174750"/>
            <a:chOff x="3962000" y="4060525"/>
            <a:chExt cx="2324125" cy="174750"/>
          </a:xfrm>
        </p:grpSpPr>
        <p:sp>
          <p:nvSpPr>
            <p:cNvPr id="7701" name="Google Shape;7701;p48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48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48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48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48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48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48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48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48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48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48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48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48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48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48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48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48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48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48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48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48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48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48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48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48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48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48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48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48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48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48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48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3" name="Google Shape;7733;p48"/>
          <p:cNvSpPr txBox="1">
            <a:spLocks noGrp="1"/>
          </p:cNvSpPr>
          <p:nvPr>
            <p:ph type="body" idx="1"/>
          </p:nvPr>
        </p:nvSpPr>
        <p:spPr>
          <a:xfrm>
            <a:off x="297950" y="1338450"/>
            <a:ext cx="8286300" cy="28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Variables:</a:t>
            </a:r>
            <a:endParaRPr sz="1500" b="1" u="sng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A(p,m,a,d,h)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 indica “El profesor p va a dar clases de la materia m en el aula a, en el día d y hora h”.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aleway Medium"/>
              <a:buChar char="●"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p </a:t>
            </a:r>
            <a:r>
              <a:rPr lang="en" sz="1500"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∈ 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[0, P), donde P es el número de profesores.  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 Medium"/>
              <a:buChar char="●"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m </a:t>
            </a:r>
            <a:r>
              <a:rPr lang="en" sz="1500"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∈ 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[0,M), donde M es la cantidad de materias que hay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 Medium"/>
              <a:buChar char="●"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a </a:t>
            </a:r>
            <a:r>
              <a:rPr lang="en" sz="1500"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∈ 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[0, A), donde A es la cantidad de aulas.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 Medium"/>
              <a:buChar char="●"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d </a:t>
            </a:r>
            <a:r>
              <a:rPr lang="en" sz="1500"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∈ 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[0, 5), pues tenemos 5 días: Lunes, Martes, Miércoles, Jueves y Viernes. 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 Medium"/>
              <a:buChar char="●"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h </a:t>
            </a:r>
            <a:r>
              <a:rPr lang="en" sz="1500"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∈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 [0, H-1), donde H es la cantidad de horas que el colegio está abierto para cada día.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La cantidad de variables en total es: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|</a:t>
            </a:r>
            <a:r>
              <a:rPr lang="en" sz="1500" b="1"/>
              <a:t>A(p,m,a,d,h)</a:t>
            </a: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| = 5* P*M*A*(H-1).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34" name="Google Shape;7734;p48"/>
          <p:cNvSpPr txBox="1">
            <a:spLocks noGrp="1"/>
          </p:cNvSpPr>
          <p:nvPr>
            <p:ph type="title"/>
          </p:nvPr>
        </p:nvSpPr>
        <p:spPr>
          <a:xfrm>
            <a:off x="297950" y="321800"/>
            <a:ext cx="8677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Traducción de las restricciones a Lógica proposicional</a:t>
            </a:r>
            <a:endParaRPr sz="3000"/>
          </a:p>
        </p:txBody>
      </p:sp>
      <p:sp>
        <p:nvSpPr>
          <p:cNvPr id="7735" name="Google Shape;7735;p48"/>
          <p:cNvSpPr/>
          <p:nvPr/>
        </p:nvSpPr>
        <p:spPr>
          <a:xfrm>
            <a:off x="6711345" y="3468866"/>
            <a:ext cx="1656215" cy="1445222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6" name="Google Shape;7736;p48"/>
          <p:cNvSpPr/>
          <p:nvPr/>
        </p:nvSpPr>
        <p:spPr>
          <a:xfrm>
            <a:off x="7120743" y="4639614"/>
            <a:ext cx="867876" cy="94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7" name="Google Shape;7737;p48"/>
          <p:cNvSpPr txBox="1">
            <a:spLocks noGrp="1"/>
          </p:cNvSpPr>
          <p:nvPr>
            <p:ph type="title" idx="4294967295"/>
          </p:nvPr>
        </p:nvSpPr>
        <p:spPr>
          <a:xfrm>
            <a:off x="6849688" y="3906738"/>
            <a:ext cx="14100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Definir variables</a:t>
            </a:r>
            <a:endParaRPr sz="2000"/>
          </a:p>
        </p:txBody>
      </p:sp>
      <p:sp>
        <p:nvSpPr>
          <p:cNvPr id="7738" name="Google Shape;7738;p48"/>
          <p:cNvSpPr/>
          <p:nvPr/>
        </p:nvSpPr>
        <p:spPr>
          <a:xfrm>
            <a:off x="6619928" y="3373294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9" name="Google Shape;7739;p48"/>
          <p:cNvSpPr txBox="1">
            <a:spLocks noGrp="1"/>
          </p:cNvSpPr>
          <p:nvPr>
            <p:ph type="title" idx="4294967295"/>
          </p:nvPr>
        </p:nvSpPr>
        <p:spPr>
          <a:xfrm>
            <a:off x="7303193" y="3548757"/>
            <a:ext cx="5769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0" name="Google Shape;7740;p48"/>
          <p:cNvSpPr/>
          <p:nvPr/>
        </p:nvSpPr>
        <p:spPr>
          <a:xfrm>
            <a:off x="8055423" y="4570965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1" name="Google Shape;7741;p48"/>
          <p:cNvGrpSpPr/>
          <p:nvPr/>
        </p:nvGrpSpPr>
        <p:grpSpPr>
          <a:xfrm>
            <a:off x="6875588" y="4639627"/>
            <a:ext cx="1179849" cy="77366"/>
            <a:chOff x="3998100" y="4633825"/>
            <a:chExt cx="2329875" cy="175275"/>
          </a:xfrm>
        </p:grpSpPr>
        <p:sp>
          <p:nvSpPr>
            <p:cNvPr id="7742" name="Google Shape;7742;p48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48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48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48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48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48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48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48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48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48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48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48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48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48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48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48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48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48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48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48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48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48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48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48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48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48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48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48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48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48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48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48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48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48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48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48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48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48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48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" name="Google Shape;7785;p49"/>
          <p:cNvGrpSpPr/>
          <p:nvPr/>
        </p:nvGrpSpPr>
        <p:grpSpPr>
          <a:xfrm>
            <a:off x="1593070" y="636650"/>
            <a:ext cx="4641278" cy="174750"/>
            <a:chOff x="3962000" y="4060525"/>
            <a:chExt cx="2324125" cy="174750"/>
          </a:xfrm>
        </p:grpSpPr>
        <p:sp>
          <p:nvSpPr>
            <p:cNvPr id="7786" name="Google Shape;7786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8" name="Google Shape;7818;p49"/>
          <p:cNvSpPr txBox="1">
            <a:spLocks noGrp="1"/>
          </p:cNvSpPr>
          <p:nvPr>
            <p:ph type="body" idx="1"/>
          </p:nvPr>
        </p:nvSpPr>
        <p:spPr>
          <a:xfrm>
            <a:off x="297950" y="1606225"/>
            <a:ext cx="82863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Restricción 1</a:t>
            </a:r>
            <a:r>
              <a:rPr lang="en" sz="1500" u="sng">
                <a:latin typeface="Raleway Medium"/>
                <a:ea typeface="Raleway Medium"/>
                <a:cs typeface="Raleway Medium"/>
                <a:sym typeface="Raleway Medium"/>
              </a:rPr>
              <a:t>:</a:t>
            </a:r>
            <a:endParaRPr sz="1500" u="sng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Un profesor no está disponible para dar clases en un dia d y hora h si no está en su disponibilidad. De la misma manera, no puede dar una materia si tampoco está en su disponibilidad.</a:t>
            </a:r>
            <a:endParaRPr sz="1500" u="sng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19" name="Google Shape;7819;p49"/>
          <p:cNvSpPr txBox="1">
            <a:spLocks noGrp="1"/>
          </p:cNvSpPr>
          <p:nvPr>
            <p:ph type="title"/>
          </p:nvPr>
        </p:nvSpPr>
        <p:spPr>
          <a:xfrm>
            <a:off x="297950" y="321800"/>
            <a:ext cx="8220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Traducción de las restricciones a Lógica proposicional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7820" name="Google Shape;7820;p49"/>
          <p:cNvSpPr/>
          <p:nvPr/>
        </p:nvSpPr>
        <p:spPr>
          <a:xfrm>
            <a:off x="6711345" y="3468866"/>
            <a:ext cx="1656215" cy="1445222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1" name="Google Shape;7821;p49"/>
          <p:cNvSpPr/>
          <p:nvPr/>
        </p:nvSpPr>
        <p:spPr>
          <a:xfrm>
            <a:off x="7120743" y="4639614"/>
            <a:ext cx="867876" cy="94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2" name="Google Shape;7822;p49"/>
          <p:cNvSpPr txBox="1">
            <a:spLocks noGrp="1"/>
          </p:cNvSpPr>
          <p:nvPr>
            <p:ph type="title" idx="4294967295"/>
          </p:nvPr>
        </p:nvSpPr>
        <p:spPr>
          <a:xfrm>
            <a:off x="6711352" y="3906750"/>
            <a:ext cx="15960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Traducir restricción I</a:t>
            </a:r>
            <a:endParaRPr sz="2000"/>
          </a:p>
        </p:txBody>
      </p:sp>
      <p:sp>
        <p:nvSpPr>
          <p:cNvPr id="7823" name="Google Shape;7823;p49"/>
          <p:cNvSpPr/>
          <p:nvPr/>
        </p:nvSpPr>
        <p:spPr>
          <a:xfrm>
            <a:off x="6619928" y="3373294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4" name="Google Shape;7824;p49"/>
          <p:cNvSpPr txBox="1">
            <a:spLocks noGrp="1"/>
          </p:cNvSpPr>
          <p:nvPr>
            <p:ph type="title" idx="4294967295"/>
          </p:nvPr>
        </p:nvSpPr>
        <p:spPr>
          <a:xfrm>
            <a:off x="7303193" y="3548757"/>
            <a:ext cx="5769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25" name="Google Shape;7825;p49"/>
          <p:cNvSpPr/>
          <p:nvPr/>
        </p:nvSpPr>
        <p:spPr>
          <a:xfrm>
            <a:off x="8055423" y="4570965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6" name="Google Shape;7826;p49"/>
          <p:cNvGrpSpPr/>
          <p:nvPr/>
        </p:nvGrpSpPr>
        <p:grpSpPr>
          <a:xfrm>
            <a:off x="6849688" y="4639652"/>
            <a:ext cx="1179849" cy="77366"/>
            <a:chOff x="3998100" y="4633825"/>
            <a:chExt cx="2329875" cy="175275"/>
          </a:xfrm>
        </p:grpSpPr>
        <p:sp>
          <p:nvSpPr>
            <p:cNvPr id="7827" name="Google Shape;7827;p49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49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49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49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49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49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49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49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49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49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49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49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49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49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49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49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49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49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49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49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49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49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49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49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49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49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49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49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49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49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49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49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49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49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49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49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49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49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49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66" name="Google Shape;78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7" y="2561700"/>
            <a:ext cx="5936401" cy="182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" name="Google Shape;7272;p43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3" name="Google Shape;7273;p43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4" name="Google Shape;7274;p43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7275" name="Google Shape;7275;p43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6" name="Google Shape;7276;p43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77" name="Google Shape;7277;p43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8" name="Google Shape;7278;p43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279" name="Google Shape;7279;p43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43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43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43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43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43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43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3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3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3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43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43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43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43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43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43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43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43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43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43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43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43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43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43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43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43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43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43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43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43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43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43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43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43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43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43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43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43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43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1" name="Google Shape;7871;p50"/>
          <p:cNvGrpSpPr/>
          <p:nvPr/>
        </p:nvGrpSpPr>
        <p:grpSpPr>
          <a:xfrm>
            <a:off x="1593070" y="636650"/>
            <a:ext cx="4641278" cy="174750"/>
            <a:chOff x="3962000" y="4060525"/>
            <a:chExt cx="2324125" cy="174750"/>
          </a:xfrm>
        </p:grpSpPr>
        <p:sp>
          <p:nvSpPr>
            <p:cNvPr id="7872" name="Google Shape;7872;p50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50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50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50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50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50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50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50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50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50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50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50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50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50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50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50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50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50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50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50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50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50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50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50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50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50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50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50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50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50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50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50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4" name="Google Shape;7904;p50"/>
          <p:cNvSpPr txBox="1">
            <a:spLocks noGrp="1"/>
          </p:cNvSpPr>
          <p:nvPr>
            <p:ph type="body" idx="1"/>
          </p:nvPr>
        </p:nvSpPr>
        <p:spPr>
          <a:xfrm>
            <a:off x="297950" y="1538750"/>
            <a:ext cx="82863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Restricción 2</a:t>
            </a:r>
            <a:r>
              <a:rPr lang="en" sz="1500" u="sng">
                <a:latin typeface="Raleway Medium"/>
                <a:ea typeface="Raleway Medium"/>
                <a:cs typeface="Raleway Medium"/>
                <a:sym typeface="Raleway Medium"/>
              </a:rPr>
              <a:t>:</a:t>
            </a:r>
            <a:endParaRPr sz="1500" u="sng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Cada materia se imparte dos veces por semana en el mismo salón designado.</a:t>
            </a:r>
            <a:endParaRPr sz="1500" u="sng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05" name="Google Shape;7905;p50"/>
          <p:cNvSpPr txBox="1">
            <a:spLocks noGrp="1"/>
          </p:cNvSpPr>
          <p:nvPr>
            <p:ph type="title"/>
          </p:nvPr>
        </p:nvSpPr>
        <p:spPr>
          <a:xfrm>
            <a:off x="297950" y="479225"/>
            <a:ext cx="67581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Traducción de las restricciones a Lógica proposicional</a:t>
            </a:r>
            <a:endParaRPr sz="3000"/>
          </a:p>
        </p:txBody>
      </p:sp>
      <p:sp>
        <p:nvSpPr>
          <p:cNvPr id="7906" name="Google Shape;7906;p50"/>
          <p:cNvSpPr/>
          <p:nvPr/>
        </p:nvSpPr>
        <p:spPr>
          <a:xfrm>
            <a:off x="6849845" y="199916"/>
            <a:ext cx="1656215" cy="1445223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7" name="Google Shape;7907;p50"/>
          <p:cNvSpPr/>
          <p:nvPr/>
        </p:nvSpPr>
        <p:spPr>
          <a:xfrm>
            <a:off x="7259243" y="1370664"/>
            <a:ext cx="867876" cy="94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8" name="Google Shape;7908;p50"/>
          <p:cNvSpPr txBox="1">
            <a:spLocks noGrp="1"/>
          </p:cNvSpPr>
          <p:nvPr>
            <p:ph type="title" idx="4294967295"/>
          </p:nvPr>
        </p:nvSpPr>
        <p:spPr>
          <a:xfrm>
            <a:off x="6849850" y="637800"/>
            <a:ext cx="15960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Traducir restricción II y III</a:t>
            </a:r>
            <a:endParaRPr sz="2000"/>
          </a:p>
        </p:txBody>
      </p:sp>
      <p:sp>
        <p:nvSpPr>
          <p:cNvPr id="7909" name="Google Shape;7909;p50"/>
          <p:cNvSpPr/>
          <p:nvPr/>
        </p:nvSpPr>
        <p:spPr>
          <a:xfrm>
            <a:off x="6758428" y="104344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0" name="Google Shape;7910;p50"/>
          <p:cNvSpPr txBox="1">
            <a:spLocks noGrp="1"/>
          </p:cNvSpPr>
          <p:nvPr>
            <p:ph type="title" idx="4294967295"/>
          </p:nvPr>
        </p:nvSpPr>
        <p:spPr>
          <a:xfrm>
            <a:off x="7441693" y="279807"/>
            <a:ext cx="5769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11" name="Google Shape;7911;p50"/>
          <p:cNvSpPr/>
          <p:nvPr/>
        </p:nvSpPr>
        <p:spPr>
          <a:xfrm>
            <a:off x="8193923" y="1302015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2" name="Google Shape;7912;p50"/>
          <p:cNvGrpSpPr/>
          <p:nvPr/>
        </p:nvGrpSpPr>
        <p:grpSpPr>
          <a:xfrm>
            <a:off x="7140226" y="305090"/>
            <a:ext cx="1179849" cy="77366"/>
            <a:chOff x="3998100" y="4633825"/>
            <a:chExt cx="2329875" cy="175275"/>
          </a:xfrm>
        </p:grpSpPr>
        <p:sp>
          <p:nvSpPr>
            <p:cNvPr id="7913" name="Google Shape;7913;p50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50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50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50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50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50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50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50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50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50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50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50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50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50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50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50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50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50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50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50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50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50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50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50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50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50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50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50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50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50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50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50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50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50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50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50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50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50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50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2" name="Google Shape;7952;p50"/>
          <p:cNvSpPr txBox="1"/>
          <p:nvPr/>
        </p:nvSpPr>
        <p:spPr>
          <a:xfrm>
            <a:off x="297950" y="2961275"/>
            <a:ext cx="84666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Restricción 3</a:t>
            </a:r>
            <a:r>
              <a:rPr lang="en" sz="1500" u="sng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</a:t>
            </a:r>
            <a:endParaRPr sz="1500" u="sng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Dos clases no pueden ocurrir al mismo tiempo para una aula y donde cada clase dura exactamente dos horas.</a:t>
            </a:r>
            <a:endParaRPr sz="15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953" name="Google Shape;79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4096950"/>
            <a:ext cx="8801095" cy="1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4" name="Google Shape;795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50" y="2079000"/>
            <a:ext cx="7927710" cy="1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9" name="Google Shape;7959;p51"/>
          <p:cNvGrpSpPr/>
          <p:nvPr/>
        </p:nvGrpSpPr>
        <p:grpSpPr>
          <a:xfrm>
            <a:off x="1593070" y="636650"/>
            <a:ext cx="4641278" cy="174750"/>
            <a:chOff x="3962000" y="4060525"/>
            <a:chExt cx="2324125" cy="174750"/>
          </a:xfrm>
        </p:grpSpPr>
        <p:sp>
          <p:nvSpPr>
            <p:cNvPr id="7960" name="Google Shape;7960;p51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51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51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51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51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51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51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51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51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51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51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51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51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51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51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51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51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51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51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51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51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51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51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51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51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51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51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51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51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51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51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51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2" name="Google Shape;7992;p51"/>
          <p:cNvSpPr txBox="1">
            <a:spLocks noGrp="1"/>
          </p:cNvSpPr>
          <p:nvPr>
            <p:ph type="body" idx="1"/>
          </p:nvPr>
        </p:nvSpPr>
        <p:spPr>
          <a:xfrm>
            <a:off x="297950" y="1813400"/>
            <a:ext cx="82863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Restricción 4</a:t>
            </a:r>
            <a:r>
              <a:rPr lang="en" sz="1500" u="sng">
                <a:latin typeface="Raleway Medium"/>
                <a:ea typeface="Raleway Medium"/>
                <a:cs typeface="Raleway Medium"/>
                <a:sym typeface="Raleway Medium"/>
              </a:rPr>
              <a:t>:</a:t>
            </a:r>
            <a:endParaRPr sz="1500" u="sng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Medium"/>
                <a:ea typeface="Raleway Medium"/>
                <a:cs typeface="Raleway Medium"/>
                <a:sym typeface="Raleway Medium"/>
              </a:rPr>
              <a:t>Un profesor solo puede impartir una materia a la vez.</a:t>
            </a:r>
            <a:endParaRPr sz="1500" u="sng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93" name="Google Shape;7993;p51"/>
          <p:cNvSpPr txBox="1">
            <a:spLocks noGrp="1"/>
          </p:cNvSpPr>
          <p:nvPr>
            <p:ph type="title"/>
          </p:nvPr>
        </p:nvSpPr>
        <p:spPr>
          <a:xfrm>
            <a:off x="297950" y="321800"/>
            <a:ext cx="67581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Traducción de las restricciones en LP </a:t>
            </a:r>
            <a:endParaRPr sz="3000"/>
          </a:p>
        </p:txBody>
      </p:sp>
      <p:sp>
        <p:nvSpPr>
          <p:cNvPr id="7994" name="Google Shape;7994;p51"/>
          <p:cNvSpPr/>
          <p:nvPr/>
        </p:nvSpPr>
        <p:spPr>
          <a:xfrm>
            <a:off x="6849845" y="199916"/>
            <a:ext cx="1656215" cy="1445223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5" name="Google Shape;7995;p51"/>
          <p:cNvSpPr/>
          <p:nvPr/>
        </p:nvSpPr>
        <p:spPr>
          <a:xfrm>
            <a:off x="7259243" y="1370664"/>
            <a:ext cx="867876" cy="94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6" name="Google Shape;7996;p51"/>
          <p:cNvSpPr txBox="1">
            <a:spLocks noGrp="1"/>
          </p:cNvSpPr>
          <p:nvPr>
            <p:ph type="title" idx="4294967295"/>
          </p:nvPr>
        </p:nvSpPr>
        <p:spPr>
          <a:xfrm>
            <a:off x="6849850" y="637800"/>
            <a:ext cx="15960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Traducir las demás restricciones</a:t>
            </a:r>
            <a:endParaRPr sz="2000"/>
          </a:p>
        </p:txBody>
      </p:sp>
      <p:sp>
        <p:nvSpPr>
          <p:cNvPr id="7997" name="Google Shape;7997;p51"/>
          <p:cNvSpPr/>
          <p:nvPr/>
        </p:nvSpPr>
        <p:spPr>
          <a:xfrm>
            <a:off x="6758428" y="104344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8" name="Google Shape;7998;p51"/>
          <p:cNvSpPr txBox="1">
            <a:spLocks noGrp="1"/>
          </p:cNvSpPr>
          <p:nvPr>
            <p:ph type="title" idx="4294967295"/>
          </p:nvPr>
        </p:nvSpPr>
        <p:spPr>
          <a:xfrm>
            <a:off x="7441693" y="279807"/>
            <a:ext cx="5769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99" name="Google Shape;7999;p51"/>
          <p:cNvSpPr/>
          <p:nvPr/>
        </p:nvSpPr>
        <p:spPr>
          <a:xfrm>
            <a:off x="8193923" y="1302015"/>
            <a:ext cx="390337" cy="45486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0" name="Google Shape;8000;p51"/>
          <p:cNvGrpSpPr/>
          <p:nvPr/>
        </p:nvGrpSpPr>
        <p:grpSpPr>
          <a:xfrm>
            <a:off x="7140226" y="305090"/>
            <a:ext cx="1179849" cy="77366"/>
            <a:chOff x="3998100" y="4633825"/>
            <a:chExt cx="2329875" cy="175275"/>
          </a:xfrm>
        </p:grpSpPr>
        <p:sp>
          <p:nvSpPr>
            <p:cNvPr id="8001" name="Google Shape;8001;p51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51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51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51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51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51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51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51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51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51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51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51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51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51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51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51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51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51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51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51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51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51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51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51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51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51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51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51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51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51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51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51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51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51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51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51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51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51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51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0" name="Google Shape;8040;p51"/>
          <p:cNvSpPr txBox="1"/>
          <p:nvPr/>
        </p:nvSpPr>
        <p:spPr>
          <a:xfrm>
            <a:off x="297950" y="2961275"/>
            <a:ext cx="84666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Otras restricciones:</a:t>
            </a:r>
            <a:endParaRPr sz="1500" u="sng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Las demás restricciones del problema lo podemos garantizar al momento de verificar la entrada del archivo JSON en el programa.</a:t>
            </a:r>
            <a:endParaRPr sz="15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accent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041" name="Google Shape;80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1133"/>
            <a:ext cx="9144001" cy="44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2" name="Google Shape;7322;p44"/>
          <p:cNvGrpSpPr/>
          <p:nvPr/>
        </p:nvGrpSpPr>
        <p:grpSpPr>
          <a:xfrm>
            <a:off x="1356628" y="689450"/>
            <a:ext cx="3871063" cy="174750"/>
            <a:chOff x="3962000" y="4060525"/>
            <a:chExt cx="2324125" cy="174750"/>
          </a:xfrm>
        </p:grpSpPr>
        <p:sp>
          <p:nvSpPr>
            <p:cNvPr id="7323" name="Google Shape;7323;p44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4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4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4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4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4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4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4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4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4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4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4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4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4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4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4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4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4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4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4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4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4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4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4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4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4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4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4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4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4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4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4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5" name="Google Shape;7355;p44"/>
          <p:cNvSpPr txBox="1">
            <a:spLocks noGrp="1"/>
          </p:cNvSpPr>
          <p:nvPr>
            <p:ph type="body" idx="1"/>
          </p:nvPr>
        </p:nvSpPr>
        <p:spPr>
          <a:xfrm>
            <a:off x="607475" y="971850"/>
            <a:ext cx="8028300" cy="3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El objetivo de este proyecto consiste en diseñar un planificador para la asignación de clases, profesores y aulas a diferentes horarios y días de la semana para un colegio</a:t>
            </a:r>
            <a:r>
              <a:rPr lang="en" sz="1400"/>
              <a:t>, teniendo en cuenta restricciones como:</a:t>
            </a:r>
            <a:endParaRPr sz="14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Disponibilidad de profesores:</a:t>
            </a:r>
            <a:r>
              <a:rPr lang="en" sz="1200"/>
              <a:t> Los profesores tienen disponibilidad limitada para impartir clases en determinados días, horas y materias.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Duración y frecuencia de las clases</a:t>
            </a:r>
            <a:r>
              <a:rPr lang="en" sz="1200"/>
              <a:t>: Cada materia se imparte dos veces por semana en el mismo salón designado, y cada clase dura exactamente dos horas.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Uso de aulas:</a:t>
            </a:r>
            <a:r>
              <a:rPr lang="en" sz="1200"/>
              <a:t> Las aulas no pueden ser asignadas a más de una clase al mismo tiempo.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Asignación de profesores</a:t>
            </a:r>
            <a:r>
              <a:rPr lang="en" sz="1200"/>
              <a:t>: Un profesor solo puede impartir una materia a la vez y ser asignado a una clase a la vez.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Horario de clases:</a:t>
            </a:r>
            <a:r>
              <a:rPr lang="en" sz="1200"/>
              <a:t> Las clases duran dos horas y comienzan en una hora en punto.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Restricciones adicionales</a:t>
            </a:r>
            <a:r>
              <a:rPr lang="en" sz="1200"/>
              <a:t>: Un profesor no puede impartir la misma materia más de una vez en un mismo día, y su disponibilidad por día debe ser corrida.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Horas disponibles de los profesores</a:t>
            </a:r>
            <a:r>
              <a:rPr lang="en" sz="1200"/>
              <a:t>: Los profesores deben tener al menos dos horas disponibles por día dentro del horario de apertura del colegio.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Rango de tiempo para clases</a:t>
            </a:r>
            <a:r>
              <a:rPr lang="en" sz="1200"/>
              <a:t>: Las clases deben comenzar en un rango de tiempo especificado, el cual será fijo para todas las semanas.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Días de clases</a:t>
            </a:r>
            <a:r>
              <a:rPr lang="en" sz="1200"/>
              <a:t>: Las clases solo se programan de lunes a viernes.</a:t>
            </a:r>
            <a:endParaRPr sz="120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leway"/>
              <a:buAutoNum type="arabicPeriod"/>
            </a:pPr>
            <a:r>
              <a:rPr lang="en" sz="1200" b="1"/>
              <a:t>Horario del colegio</a:t>
            </a:r>
            <a:r>
              <a:rPr lang="en" sz="1200"/>
              <a:t>: El horario de apertura y cierre del colegio debe ser en horas en punto.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356" name="Google Shape;7356;p44"/>
          <p:cNvSpPr txBox="1">
            <a:spLocks noGrp="1"/>
          </p:cNvSpPr>
          <p:nvPr>
            <p:ph type="title"/>
          </p:nvPr>
        </p:nvSpPr>
        <p:spPr>
          <a:xfrm>
            <a:off x="297950" y="321800"/>
            <a:ext cx="4855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Planteamiento del problema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1" name="Google Shape;7361;p45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602673" y="1636712"/>
            <a:ext cx="2129725" cy="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2" name="Google Shape;7362;p45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3509436" y="1670950"/>
            <a:ext cx="2129725" cy="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3" name="Google Shape;7363;p45"/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 rot="10800000">
            <a:off x="6476698" y="1670937"/>
            <a:ext cx="21297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4" name="Google Shape;7364;p45"/>
          <p:cNvSpPr txBox="1">
            <a:spLocks noGrp="1"/>
          </p:cNvSpPr>
          <p:nvPr>
            <p:ph type="subTitle" idx="4294967295"/>
          </p:nvPr>
        </p:nvSpPr>
        <p:spPr>
          <a:xfrm>
            <a:off x="476075" y="1744359"/>
            <a:ext cx="2759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Optimización de recursos</a:t>
            </a:r>
            <a:endParaRPr b="1"/>
          </a:p>
        </p:txBody>
      </p:sp>
      <p:sp>
        <p:nvSpPr>
          <p:cNvPr id="7365" name="Google Shape;7365;p45"/>
          <p:cNvSpPr txBox="1">
            <a:spLocks noGrp="1"/>
          </p:cNvSpPr>
          <p:nvPr>
            <p:ph type="subTitle" idx="4294967295"/>
          </p:nvPr>
        </p:nvSpPr>
        <p:spPr>
          <a:xfrm>
            <a:off x="3771738" y="1699575"/>
            <a:ext cx="1777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Uso óptimo de las instalaciones</a:t>
            </a:r>
            <a:endParaRPr b="1"/>
          </a:p>
        </p:txBody>
      </p:sp>
      <p:sp>
        <p:nvSpPr>
          <p:cNvPr id="7366" name="Google Shape;7366;p45"/>
          <p:cNvSpPr txBox="1">
            <a:spLocks noGrp="1"/>
          </p:cNvSpPr>
          <p:nvPr>
            <p:ph type="subTitle" idx="4294967295"/>
          </p:nvPr>
        </p:nvSpPr>
        <p:spPr>
          <a:xfrm>
            <a:off x="6258175" y="1743257"/>
            <a:ext cx="2759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Asignación equitativa de cargas de trabajo</a:t>
            </a:r>
            <a:endParaRPr b="1"/>
          </a:p>
        </p:txBody>
      </p:sp>
      <p:sp>
        <p:nvSpPr>
          <p:cNvPr id="7367" name="Google Shape;7367;p45"/>
          <p:cNvSpPr txBox="1">
            <a:spLocks noGrp="1"/>
          </p:cNvSpPr>
          <p:nvPr>
            <p:ph type="subTitle" idx="4294967295"/>
          </p:nvPr>
        </p:nvSpPr>
        <p:spPr>
          <a:xfrm>
            <a:off x="3067850" y="2458775"/>
            <a:ext cx="2759400" cy="17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Evita conflictos y garantiza su uso efectivo durante todo el horario escolar.</a:t>
            </a:r>
            <a:endParaRPr sz="1400"/>
          </a:p>
        </p:txBody>
      </p:sp>
      <p:sp>
        <p:nvSpPr>
          <p:cNvPr id="7368" name="Google Shape;7368;p45"/>
          <p:cNvSpPr txBox="1">
            <a:spLocks noGrp="1"/>
          </p:cNvSpPr>
          <p:nvPr>
            <p:ph type="subTitle" idx="4294967295"/>
          </p:nvPr>
        </p:nvSpPr>
        <p:spPr>
          <a:xfrm>
            <a:off x="6288469" y="2492468"/>
            <a:ext cx="25062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Permite distribuir las materias y las responsabilidades de manera justa entre los profesores.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369" name="Google Shape;7369;p45"/>
          <p:cNvSpPr txBox="1">
            <a:spLocks noGrp="1"/>
          </p:cNvSpPr>
          <p:nvPr>
            <p:ph type="subTitle" idx="4294967295"/>
          </p:nvPr>
        </p:nvSpPr>
        <p:spPr>
          <a:xfrm>
            <a:off x="602675" y="2492474"/>
            <a:ext cx="2506200" cy="20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Permite aprovechar al máximo los recursos disponibles, como aulas, profesores y materiales, evitando desperdicio y maximizando su utilización.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7370" name="Google Shape;7370;p45"/>
          <p:cNvGrpSpPr/>
          <p:nvPr/>
        </p:nvGrpSpPr>
        <p:grpSpPr>
          <a:xfrm>
            <a:off x="970999" y="4785175"/>
            <a:ext cx="6988179" cy="174750"/>
            <a:chOff x="3962000" y="4060525"/>
            <a:chExt cx="2324125" cy="174750"/>
          </a:xfrm>
        </p:grpSpPr>
        <p:sp>
          <p:nvSpPr>
            <p:cNvPr id="7371" name="Google Shape;7371;p45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5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5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5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5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5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5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5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5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5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5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5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5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5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5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5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5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5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5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5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5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5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5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5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5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5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5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5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5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5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5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5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3" name="Google Shape;7403;p4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Justificación del problema</a:t>
            </a:r>
            <a:endParaRPr sz="5000"/>
          </a:p>
        </p:txBody>
      </p:sp>
      <p:grpSp>
        <p:nvGrpSpPr>
          <p:cNvPr id="7404" name="Google Shape;7404;p45"/>
          <p:cNvGrpSpPr/>
          <p:nvPr/>
        </p:nvGrpSpPr>
        <p:grpSpPr>
          <a:xfrm>
            <a:off x="2935704" y="1261975"/>
            <a:ext cx="3023687" cy="174750"/>
            <a:chOff x="3962000" y="4060525"/>
            <a:chExt cx="2324125" cy="174750"/>
          </a:xfrm>
        </p:grpSpPr>
        <p:sp>
          <p:nvSpPr>
            <p:cNvPr id="7405" name="Google Shape;7405;p45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45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45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45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45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45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45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45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45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45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45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45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45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45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45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45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5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5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5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5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5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5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5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5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5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5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5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5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5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5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5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5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1" name="Google Shape;7441;p46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2" name="Google Shape;7442;p46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3" name="Google Shape;7443;p46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</a:t>
            </a:r>
            <a:endParaRPr/>
          </a:p>
        </p:txBody>
      </p:sp>
      <p:sp>
        <p:nvSpPr>
          <p:cNvPr id="7444" name="Google Shape;7444;p46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5" name="Google Shape;7445;p46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46" name="Google Shape;7446;p46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7" name="Google Shape;7447;p46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448" name="Google Shape;7448;p46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46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46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46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46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46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46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46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46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46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46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46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46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46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46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46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46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46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46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46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46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46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46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46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46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46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46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46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46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46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46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46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46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46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46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46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46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46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46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1" name="Google Shape;7491;p4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93245" y="1167798"/>
            <a:ext cx="863675" cy="8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2" name="Google Shape;7492;p47"/>
          <p:cNvSpPr txBox="1">
            <a:spLocks noGrp="1"/>
          </p:cNvSpPr>
          <p:nvPr>
            <p:ph type="title" idx="14"/>
          </p:nvPr>
        </p:nvSpPr>
        <p:spPr>
          <a:xfrm>
            <a:off x="4112133" y="1212798"/>
            <a:ext cx="825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7493" name="Google Shape;7493;p47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3542396" y="1970898"/>
            <a:ext cx="863675" cy="8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4" name="Google Shape;7494;p47"/>
          <p:cNvPicPr preferRelativeResize="0"/>
          <p:nvPr/>
        </p:nvPicPr>
        <p:blipFill>
          <a:blip r:embed="rId5">
            <a:alphaModFix amt="69000"/>
          </a:blip>
          <a:stretch>
            <a:fillRect/>
          </a:stretch>
        </p:blipFill>
        <p:spPr>
          <a:xfrm>
            <a:off x="3142446" y="1167798"/>
            <a:ext cx="863675" cy="8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5" name="Google Shape;7495;p47"/>
          <p:cNvSpPr txBox="1">
            <a:spLocks noGrp="1"/>
          </p:cNvSpPr>
          <p:nvPr>
            <p:ph type="title"/>
          </p:nvPr>
        </p:nvSpPr>
        <p:spPr>
          <a:xfrm>
            <a:off x="248900" y="19408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Técnicas</a:t>
            </a:r>
            <a:endParaRPr sz="5000"/>
          </a:p>
        </p:txBody>
      </p:sp>
      <p:grpSp>
        <p:nvGrpSpPr>
          <p:cNvPr id="7496" name="Google Shape;7496;p47"/>
          <p:cNvGrpSpPr/>
          <p:nvPr/>
        </p:nvGrpSpPr>
        <p:grpSpPr>
          <a:xfrm rot="-5400000">
            <a:off x="2295624" y="1297873"/>
            <a:ext cx="720300" cy="625750"/>
            <a:chOff x="1213975" y="2608550"/>
            <a:chExt cx="720300" cy="625750"/>
          </a:xfrm>
        </p:grpSpPr>
        <p:sp>
          <p:nvSpPr>
            <p:cNvPr id="7497" name="Google Shape;7497;p47"/>
            <p:cNvSpPr/>
            <p:nvPr/>
          </p:nvSpPr>
          <p:spPr>
            <a:xfrm>
              <a:off x="1313775" y="2608550"/>
              <a:ext cx="577300" cy="366000"/>
            </a:xfrm>
            <a:custGeom>
              <a:avLst/>
              <a:gdLst/>
              <a:ahLst/>
              <a:cxnLst/>
              <a:rect l="l" t="t" r="r" b="b"/>
              <a:pathLst>
                <a:path w="23092" h="14640" extrusionOk="0">
                  <a:moveTo>
                    <a:pt x="12258" y="9596"/>
                  </a:moveTo>
                  <a:lnTo>
                    <a:pt x="12258" y="10180"/>
                  </a:lnTo>
                  <a:cubicBezTo>
                    <a:pt x="11885" y="10577"/>
                    <a:pt x="11161" y="10810"/>
                    <a:pt x="11698" y="11604"/>
                  </a:cubicBezTo>
                  <a:cubicBezTo>
                    <a:pt x="11791" y="11721"/>
                    <a:pt x="11721" y="11978"/>
                    <a:pt x="11721" y="12188"/>
                  </a:cubicBezTo>
                  <a:cubicBezTo>
                    <a:pt x="11021" y="12118"/>
                    <a:pt x="10297" y="12211"/>
                    <a:pt x="9643" y="12468"/>
                  </a:cubicBezTo>
                  <a:cubicBezTo>
                    <a:pt x="9433" y="12561"/>
                    <a:pt x="9106" y="12351"/>
                    <a:pt x="9270" y="12818"/>
                  </a:cubicBezTo>
                  <a:cubicBezTo>
                    <a:pt x="9340" y="13028"/>
                    <a:pt x="9223" y="13238"/>
                    <a:pt x="9013" y="13285"/>
                  </a:cubicBezTo>
                  <a:cubicBezTo>
                    <a:pt x="8850" y="13308"/>
                    <a:pt x="8686" y="13238"/>
                    <a:pt x="8616" y="13075"/>
                  </a:cubicBezTo>
                  <a:cubicBezTo>
                    <a:pt x="8406" y="12725"/>
                    <a:pt x="8219" y="12398"/>
                    <a:pt x="7752" y="12375"/>
                  </a:cubicBezTo>
                  <a:cubicBezTo>
                    <a:pt x="7729" y="11838"/>
                    <a:pt x="7869" y="11277"/>
                    <a:pt x="7565" y="10787"/>
                  </a:cubicBezTo>
                  <a:cubicBezTo>
                    <a:pt x="8312" y="10273"/>
                    <a:pt x="8312" y="9783"/>
                    <a:pt x="7565" y="9199"/>
                  </a:cubicBezTo>
                  <a:cubicBezTo>
                    <a:pt x="7565" y="8779"/>
                    <a:pt x="7425" y="8382"/>
                    <a:pt x="7192" y="8032"/>
                  </a:cubicBezTo>
                  <a:cubicBezTo>
                    <a:pt x="6865" y="8242"/>
                    <a:pt x="6538" y="8475"/>
                    <a:pt x="6118" y="8429"/>
                  </a:cubicBezTo>
                  <a:cubicBezTo>
                    <a:pt x="5697" y="8382"/>
                    <a:pt x="5534" y="8615"/>
                    <a:pt x="5604" y="8966"/>
                  </a:cubicBezTo>
                  <a:cubicBezTo>
                    <a:pt x="5674" y="9526"/>
                    <a:pt x="5441" y="9853"/>
                    <a:pt x="4904" y="9946"/>
                  </a:cubicBezTo>
                  <a:cubicBezTo>
                    <a:pt x="4367" y="9993"/>
                    <a:pt x="3993" y="10483"/>
                    <a:pt x="4086" y="10997"/>
                  </a:cubicBezTo>
                  <a:cubicBezTo>
                    <a:pt x="4133" y="11417"/>
                    <a:pt x="3970" y="11767"/>
                    <a:pt x="3993" y="12164"/>
                  </a:cubicBezTo>
                  <a:lnTo>
                    <a:pt x="3806" y="12375"/>
                  </a:lnTo>
                  <a:cubicBezTo>
                    <a:pt x="3479" y="12211"/>
                    <a:pt x="3129" y="12141"/>
                    <a:pt x="2756" y="12188"/>
                  </a:cubicBezTo>
                  <a:cubicBezTo>
                    <a:pt x="2359" y="12211"/>
                    <a:pt x="1962" y="12188"/>
                    <a:pt x="1822" y="11697"/>
                  </a:cubicBezTo>
                  <a:cubicBezTo>
                    <a:pt x="1705" y="11301"/>
                    <a:pt x="1355" y="11394"/>
                    <a:pt x="1075" y="11417"/>
                  </a:cubicBezTo>
                  <a:cubicBezTo>
                    <a:pt x="794" y="11441"/>
                    <a:pt x="514" y="11791"/>
                    <a:pt x="94" y="11651"/>
                  </a:cubicBezTo>
                  <a:cubicBezTo>
                    <a:pt x="1" y="11254"/>
                    <a:pt x="71" y="10834"/>
                    <a:pt x="304" y="10483"/>
                  </a:cubicBezTo>
                  <a:cubicBezTo>
                    <a:pt x="561" y="10133"/>
                    <a:pt x="888" y="9760"/>
                    <a:pt x="864" y="9269"/>
                  </a:cubicBezTo>
                  <a:lnTo>
                    <a:pt x="888" y="9246"/>
                  </a:lnTo>
                  <a:cubicBezTo>
                    <a:pt x="1658" y="9106"/>
                    <a:pt x="1822" y="8522"/>
                    <a:pt x="1845" y="7868"/>
                  </a:cubicBezTo>
                  <a:cubicBezTo>
                    <a:pt x="1985" y="7541"/>
                    <a:pt x="2079" y="7215"/>
                    <a:pt x="2429" y="7051"/>
                  </a:cubicBezTo>
                  <a:cubicBezTo>
                    <a:pt x="2802" y="7028"/>
                    <a:pt x="2802" y="6748"/>
                    <a:pt x="2826" y="6467"/>
                  </a:cubicBezTo>
                  <a:cubicBezTo>
                    <a:pt x="2896" y="6397"/>
                    <a:pt x="2966" y="6327"/>
                    <a:pt x="3036" y="6234"/>
                  </a:cubicBezTo>
                  <a:cubicBezTo>
                    <a:pt x="3363" y="6187"/>
                    <a:pt x="3690" y="6117"/>
                    <a:pt x="3409" y="5650"/>
                  </a:cubicBezTo>
                  <a:cubicBezTo>
                    <a:pt x="3993" y="4460"/>
                    <a:pt x="4764" y="3339"/>
                    <a:pt x="5697" y="2382"/>
                  </a:cubicBezTo>
                  <a:cubicBezTo>
                    <a:pt x="6188" y="1845"/>
                    <a:pt x="6585" y="1261"/>
                    <a:pt x="7145" y="770"/>
                  </a:cubicBezTo>
                  <a:cubicBezTo>
                    <a:pt x="7705" y="210"/>
                    <a:pt x="8546" y="0"/>
                    <a:pt x="9316" y="187"/>
                  </a:cubicBezTo>
                  <a:cubicBezTo>
                    <a:pt x="10531" y="444"/>
                    <a:pt x="11511" y="1097"/>
                    <a:pt x="12539" y="1774"/>
                  </a:cubicBezTo>
                  <a:cubicBezTo>
                    <a:pt x="13869" y="2638"/>
                    <a:pt x="14850" y="3876"/>
                    <a:pt x="16064" y="4856"/>
                  </a:cubicBezTo>
                  <a:lnTo>
                    <a:pt x="16204" y="5043"/>
                  </a:lnTo>
                  <a:cubicBezTo>
                    <a:pt x="16228" y="5090"/>
                    <a:pt x="16251" y="5160"/>
                    <a:pt x="16274" y="5230"/>
                  </a:cubicBezTo>
                  <a:cubicBezTo>
                    <a:pt x="16274" y="5510"/>
                    <a:pt x="16391" y="5650"/>
                    <a:pt x="16694" y="5627"/>
                  </a:cubicBezTo>
                  <a:cubicBezTo>
                    <a:pt x="17138" y="5697"/>
                    <a:pt x="17255" y="6071"/>
                    <a:pt x="17465" y="6397"/>
                  </a:cubicBezTo>
                  <a:cubicBezTo>
                    <a:pt x="17395" y="6631"/>
                    <a:pt x="17582" y="6841"/>
                    <a:pt x="17839" y="6818"/>
                  </a:cubicBezTo>
                  <a:lnTo>
                    <a:pt x="17839" y="6818"/>
                  </a:lnTo>
                  <a:cubicBezTo>
                    <a:pt x="17722" y="7308"/>
                    <a:pt x="18119" y="7588"/>
                    <a:pt x="18259" y="7985"/>
                  </a:cubicBezTo>
                  <a:cubicBezTo>
                    <a:pt x="18586" y="8826"/>
                    <a:pt x="19146" y="9409"/>
                    <a:pt x="20173" y="9223"/>
                  </a:cubicBezTo>
                  <a:lnTo>
                    <a:pt x="20197" y="9246"/>
                  </a:lnTo>
                  <a:lnTo>
                    <a:pt x="20360" y="9409"/>
                  </a:lnTo>
                  <a:cubicBezTo>
                    <a:pt x="20827" y="9619"/>
                    <a:pt x="21177" y="10040"/>
                    <a:pt x="21317" y="10553"/>
                  </a:cubicBezTo>
                  <a:cubicBezTo>
                    <a:pt x="20804" y="11020"/>
                    <a:pt x="21644" y="11441"/>
                    <a:pt x="21364" y="11908"/>
                  </a:cubicBezTo>
                  <a:cubicBezTo>
                    <a:pt x="22018" y="12024"/>
                    <a:pt x="21948" y="12865"/>
                    <a:pt x="22625" y="13052"/>
                  </a:cubicBezTo>
                  <a:cubicBezTo>
                    <a:pt x="22998" y="13145"/>
                    <a:pt x="23092" y="13635"/>
                    <a:pt x="22858" y="14056"/>
                  </a:cubicBezTo>
                  <a:cubicBezTo>
                    <a:pt x="22672" y="14429"/>
                    <a:pt x="22438" y="14639"/>
                    <a:pt x="21995" y="14453"/>
                  </a:cubicBezTo>
                  <a:cubicBezTo>
                    <a:pt x="21808" y="14406"/>
                    <a:pt x="21621" y="14359"/>
                    <a:pt x="21411" y="14359"/>
                  </a:cubicBezTo>
                  <a:cubicBezTo>
                    <a:pt x="21247" y="13589"/>
                    <a:pt x="21247" y="13542"/>
                    <a:pt x="20594" y="13682"/>
                  </a:cubicBezTo>
                  <a:cubicBezTo>
                    <a:pt x="19963" y="13822"/>
                    <a:pt x="19566" y="13402"/>
                    <a:pt x="19123" y="13168"/>
                  </a:cubicBezTo>
                  <a:cubicBezTo>
                    <a:pt x="18679" y="12935"/>
                    <a:pt x="19099" y="12491"/>
                    <a:pt x="19216" y="12164"/>
                  </a:cubicBezTo>
                  <a:cubicBezTo>
                    <a:pt x="19286" y="11978"/>
                    <a:pt x="19286" y="11744"/>
                    <a:pt x="19053" y="11651"/>
                  </a:cubicBezTo>
                  <a:cubicBezTo>
                    <a:pt x="18819" y="11557"/>
                    <a:pt x="18726" y="11721"/>
                    <a:pt x="18656" y="11931"/>
                  </a:cubicBezTo>
                  <a:cubicBezTo>
                    <a:pt x="18539" y="12258"/>
                    <a:pt x="18422" y="12561"/>
                    <a:pt x="18025" y="12608"/>
                  </a:cubicBezTo>
                  <a:lnTo>
                    <a:pt x="18025" y="12608"/>
                  </a:lnTo>
                  <a:cubicBezTo>
                    <a:pt x="17979" y="12328"/>
                    <a:pt x="17839" y="12024"/>
                    <a:pt x="17932" y="11767"/>
                  </a:cubicBezTo>
                  <a:cubicBezTo>
                    <a:pt x="18049" y="11371"/>
                    <a:pt x="17885" y="11301"/>
                    <a:pt x="17605" y="11114"/>
                  </a:cubicBezTo>
                  <a:cubicBezTo>
                    <a:pt x="17161" y="10857"/>
                    <a:pt x="16648" y="10764"/>
                    <a:pt x="16298" y="10297"/>
                  </a:cubicBezTo>
                  <a:cubicBezTo>
                    <a:pt x="15527" y="9246"/>
                    <a:pt x="14780" y="8219"/>
                    <a:pt x="13589" y="7635"/>
                  </a:cubicBezTo>
                  <a:cubicBezTo>
                    <a:pt x="13216" y="7448"/>
                    <a:pt x="12935" y="7075"/>
                    <a:pt x="12445" y="7121"/>
                  </a:cubicBezTo>
                  <a:cubicBezTo>
                    <a:pt x="12305" y="7448"/>
                    <a:pt x="12142" y="7752"/>
                    <a:pt x="12002" y="8102"/>
                  </a:cubicBezTo>
                  <a:cubicBezTo>
                    <a:pt x="11931" y="8289"/>
                    <a:pt x="12095" y="8382"/>
                    <a:pt x="12258" y="8405"/>
                  </a:cubicBezTo>
                  <a:cubicBezTo>
                    <a:pt x="12258" y="8545"/>
                    <a:pt x="12258" y="8686"/>
                    <a:pt x="12235" y="8802"/>
                  </a:cubicBezTo>
                  <a:cubicBezTo>
                    <a:pt x="11815" y="9176"/>
                    <a:pt x="11815" y="9269"/>
                    <a:pt x="12258" y="9596"/>
                  </a:cubicBezTo>
                  <a:close/>
                  <a:moveTo>
                    <a:pt x="16718" y="10273"/>
                  </a:moveTo>
                  <a:cubicBezTo>
                    <a:pt x="17839" y="10133"/>
                    <a:pt x="18025" y="9970"/>
                    <a:pt x="17839" y="9152"/>
                  </a:cubicBezTo>
                  <a:cubicBezTo>
                    <a:pt x="17839" y="9059"/>
                    <a:pt x="17792" y="8966"/>
                    <a:pt x="17698" y="8919"/>
                  </a:cubicBezTo>
                  <a:cubicBezTo>
                    <a:pt x="17582" y="8872"/>
                    <a:pt x="17418" y="8919"/>
                    <a:pt x="17372" y="9059"/>
                  </a:cubicBezTo>
                  <a:cubicBezTo>
                    <a:pt x="17231" y="9503"/>
                    <a:pt x="16998" y="9900"/>
                    <a:pt x="16718" y="1027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47"/>
            <p:cNvSpPr/>
            <p:nvPr/>
          </p:nvSpPr>
          <p:spPr>
            <a:xfrm>
              <a:off x="1213975" y="2839675"/>
              <a:ext cx="194975" cy="197900"/>
            </a:xfrm>
            <a:custGeom>
              <a:avLst/>
              <a:gdLst/>
              <a:ahLst/>
              <a:cxnLst/>
              <a:rect l="l" t="t" r="r" b="b"/>
              <a:pathLst>
                <a:path w="7799" h="7916" extrusionOk="0">
                  <a:moveTo>
                    <a:pt x="4856" y="1"/>
                  </a:moveTo>
                  <a:cubicBezTo>
                    <a:pt x="4880" y="491"/>
                    <a:pt x="4553" y="888"/>
                    <a:pt x="4319" y="1238"/>
                  </a:cubicBezTo>
                  <a:cubicBezTo>
                    <a:pt x="4063" y="1565"/>
                    <a:pt x="3993" y="1985"/>
                    <a:pt x="4109" y="2406"/>
                  </a:cubicBezTo>
                  <a:cubicBezTo>
                    <a:pt x="4506" y="2522"/>
                    <a:pt x="4740" y="2196"/>
                    <a:pt x="5067" y="2172"/>
                  </a:cubicBezTo>
                  <a:cubicBezTo>
                    <a:pt x="5393" y="2126"/>
                    <a:pt x="5697" y="2032"/>
                    <a:pt x="5814" y="2429"/>
                  </a:cubicBezTo>
                  <a:cubicBezTo>
                    <a:pt x="5977" y="2943"/>
                    <a:pt x="6351" y="2943"/>
                    <a:pt x="6748" y="2919"/>
                  </a:cubicBezTo>
                  <a:cubicBezTo>
                    <a:pt x="7121" y="2896"/>
                    <a:pt x="7471" y="2966"/>
                    <a:pt x="7798" y="3130"/>
                  </a:cubicBezTo>
                  <a:cubicBezTo>
                    <a:pt x="7798" y="3293"/>
                    <a:pt x="7728" y="3456"/>
                    <a:pt x="7612" y="3573"/>
                  </a:cubicBezTo>
                  <a:cubicBezTo>
                    <a:pt x="6631" y="4484"/>
                    <a:pt x="5790" y="5581"/>
                    <a:pt x="4833" y="6515"/>
                  </a:cubicBezTo>
                  <a:cubicBezTo>
                    <a:pt x="3829" y="7472"/>
                    <a:pt x="2428" y="7916"/>
                    <a:pt x="1051" y="7682"/>
                  </a:cubicBezTo>
                  <a:cubicBezTo>
                    <a:pt x="304" y="7566"/>
                    <a:pt x="0" y="7099"/>
                    <a:pt x="280" y="6422"/>
                  </a:cubicBezTo>
                  <a:cubicBezTo>
                    <a:pt x="747" y="5254"/>
                    <a:pt x="1237" y="4110"/>
                    <a:pt x="2148" y="3200"/>
                  </a:cubicBezTo>
                  <a:cubicBezTo>
                    <a:pt x="2895" y="2452"/>
                    <a:pt x="3432" y="1565"/>
                    <a:pt x="4086" y="748"/>
                  </a:cubicBezTo>
                  <a:cubicBezTo>
                    <a:pt x="4296" y="444"/>
                    <a:pt x="4483" y="141"/>
                    <a:pt x="48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47"/>
            <p:cNvSpPr/>
            <p:nvPr/>
          </p:nvSpPr>
          <p:spPr>
            <a:xfrm>
              <a:off x="1499400" y="3025875"/>
              <a:ext cx="120250" cy="208425"/>
            </a:xfrm>
            <a:custGeom>
              <a:avLst/>
              <a:gdLst/>
              <a:ahLst/>
              <a:cxnLst/>
              <a:rect l="l" t="t" r="r" b="b"/>
              <a:pathLst>
                <a:path w="4810" h="8337" extrusionOk="0">
                  <a:moveTo>
                    <a:pt x="4670" y="24"/>
                  </a:moveTo>
                  <a:cubicBezTo>
                    <a:pt x="4810" y="2009"/>
                    <a:pt x="4530" y="3970"/>
                    <a:pt x="4436" y="5931"/>
                  </a:cubicBezTo>
                  <a:cubicBezTo>
                    <a:pt x="4390" y="7239"/>
                    <a:pt x="3783" y="7823"/>
                    <a:pt x="2452" y="8103"/>
                  </a:cubicBezTo>
                  <a:cubicBezTo>
                    <a:pt x="1331" y="8336"/>
                    <a:pt x="677" y="7916"/>
                    <a:pt x="350" y="6749"/>
                  </a:cubicBezTo>
                  <a:cubicBezTo>
                    <a:pt x="607" y="6562"/>
                    <a:pt x="607" y="6165"/>
                    <a:pt x="350" y="5978"/>
                  </a:cubicBezTo>
                  <a:lnTo>
                    <a:pt x="350" y="5161"/>
                  </a:lnTo>
                  <a:cubicBezTo>
                    <a:pt x="537" y="5044"/>
                    <a:pt x="537" y="4904"/>
                    <a:pt x="350" y="4787"/>
                  </a:cubicBezTo>
                  <a:cubicBezTo>
                    <a:pt x="304" y="3993"/>
                    <a:pt x="0" y="3223"/>
                    <a:pt x="187" y="2406"/>
                  </a:cubicBezTo>
                  <a:lnTo>
                    <a:pt x="537" y="2406"/>
                  </a:lnTo>
                  <a:lnTo>
                    <a:pt x="934" y="2406"/>
                  </a:lnTo>
                  <a:cubicBezTo>
                    <a:pt x="958" y="2453"/>
                    <a:pt x="1028" y="2499"/>
                    <a:pt x="1051" y="2546"/>
                  </a:cubicBezTo>
                  <a:cubicBezTo>
                    <a:pt x="1401" y="3433"/>
                    <a:pt x="1775" y="3667"/>
                    <a:pt x="2639" y="3340"/>
                  </a:cubicBezTo>
                  <a:cubicBezTo>
                    <a:pt x="2919" y="3176"/>
                    <a:pt x="3292" y="3246"/>
                    <a:pt x="3502" y="3503"/>
                  </a:cubicBezTo>
                  <a:cubicBezTo>
                    <a:pt x="3619" y="3620"/>
                    <a:pt x="3759" y="3830"/>
                    <a:pt x="3969" y="3667"/>
                  </a:cubicBezTo>
                  <a:cubicBezTo>
                    <a:pt x="4063" y="3503"/>
                    <a:pt x="4016" y="3316"/>
                    <a:pt x="3876" y="3223"/>
                  </a:cubicBezTo>
                  <a:cubicBezTo>
                    <a:pt x="3292" y="2593"/>
                    <a:pt x="3456" y="1869"/>
                    <a:pt x="3829" y="1332"/>
                  </a:cubicBezTo>
                  <a:cubicBezTo>
                    <a:pt x="4296" y="701"/>
                    <a:pt x="3853" y="631"/>
                    <a:pt x="3502" y="421"/>
                  </a:cubicBezTo>
                  <a:cubicBezTo>
                    <a:pt x="3502" y="188"/>
                    <a:pt x="3713" y="1"/>
                    <a:pt x="3946" y="48"/>
                  </a:cubicBezTo>
                  <a:cubicBezTo>
                    <a:pt x="4203" y="48"/>
                    <a:pt x="4436" y="24"/>
                    <a:pt x="4670" y="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47"/>
            <p:cNvSpPr/>
            <p:nvPr/>
          </p:nvSpPr>
          <p:spPr>
            <a:xfrm>
              <a:off x="1502325" y="2911475"/>
              <a:ext cx="113825" cy="133700"/>
            </a:xfrm>
            <a:custGeom>
              <a:avLst/>
              <a:gdLst/>
              <a:ahLst/>
              <a:cxnLst/>
              <a:rect l="l" t="t" r="r" b="b"/>
              <a:pathLst>
                <a:path w="4553" h="5348" extrusionOk="0">
                  <a:moveTo>
                    <a:pt x="4553" y="4600"/>
                  </a:moveTo>
                  <a:lnTo>
                    <a:pt x="3852" y="4600"/>
                  </a:lnTo>
                  <a:cubicBezTo>
                    <a:pt x="3619" y="4577"/>
                    <a:pt x="3409" y="4764"/>
                    <a:pt x="3409" y="4997"/>
                  </a:cubicBezTo>
                  <a:cubicBezTo>
                    <a:pt x="3152" y="5091"/>
                    <a:pt x="2895" y="5347"/>
                    <a:pt x="2638" y="4997"/>
                  </a:cubicBezTo>
                  <a:cubicBezTo>
                    <a:pt x="2405" y="4764"/>
                    <a:pt x="2452" y="4414"/>
                    <a:pt x="2708" y="4227"/>
                  </a:cubicBezTo>
                  <a:cubicBezTo>
                    <a:pt x="2942" y="4040"/>
                    <a:pt x="3059" y="3736"/>
                    <a:pt x="3012" y="3433"/>
                  </a:cubicBezTo>
                  <a:cubicBezTo>
                    <a:pt x="3222" y="3316"/>
                    <a:pt x="3409" y="3199"/>
                    <a:pt x="3315" y="2919"/>
                  </a:cubicBezTo>
                  <a:cubicBezTo>
                    <a:pt x="3269" y="2756"/>
                    <a:pt x="3105" y="2662"/>
                    <a:pt x="2942" y="2662"/>
                  </a:cubicBezTo>
                  <a:cubicBezTo>
                    <a:pt x="2615" y="2662"/>
                    <a:pt x="2615" y="2919"/>
                    <a:pt x="2615" y="3153"/>
                  </a:cubicBezTo>
                  <a:lnTo>
                    <a:pt x="2615" y="3433"/>
                  </a:lnTo>
                  <a:cubicBezTo>
                    <a:pt x="2592" y="3947"/>
                    <a:pt x="2078" y="3806"/>
                    <a:pt x="1821" y="4017"/>
                  </a:cubicBezTo>
                  <a:cubicBezTo>
                    <a:pt x="1774" y="3666"/>
                    <a:pt x="1588" y="3573"/>
                    <a:pt x="1261" y="3713"/>
                  </a:cubicBezTo>
                  <a:cubicBezTo>
                    <a:pt x="957" y="3853"/>
                    <a:pt x="630" y="4063"/>
                    <a:pt x="233" y="4017"/>
                  </a:cubicBezTo>
                  <a:cubicBezTo>
                    <a:pt x="163" y="3760"/>
                    <a:pt x="607" y="3480"/>
                    <a:pt x="210" y="3223"/>
                  </a:cubicBezTo>
                  <a:cubicBezTo>
                    <a:pt x="210" y="2943"/>
                    <a:pt x="0" y="2709"/>
                    <a:pt x="70" y="2429"/>
                  </a:cubicBezTo>
                  <a:cubicBezTo>
                    <a:pt x="374" y="2429"/>
                    <a:pt x="560" y="2102"/>
                    <a:pt x="397" y="1845"/>
                  </a:cubicBezTo>
                  <a:cubicBezTo>
                    <a:pt x="187" y="1332"/>
                    <a:pt x="257" y="795"/>
                    <a:pt x="233" y="234"/>
                  </a:cubicBezTo>
                  <a:cubicBezTo>
                    <a:pt x="700" y="258"/>
                    <a:pt x="887" y="608"/>
                    <a:pt x="1097" y="958"/>
                  </a:cubicBezTo>
                  <a:cubicBezTo>
                    <a:pt x="1167" y="1121"/>
                    <a:pt x="1331" y="1191"/>
                    <a:pt x="1494" y="1168"/>
                  </a:cubicBezTo>
                  <a:cubicBezTo>
                    <a:pt x="1704" y="1121"/>
                    <a:pt x="1821" y="888"/>
                    <a:pt x="1751" y="701"/>
                  </a:cubicBezTo>
                  <a:cubicBezTo>
                    <a:pt x="1588" y="234"/>
                    <a:pt x="1915" y="444"/>
                    <a:pt x="2125" y="351"/>
                  </a:cubicBezTo>
                  <a:cubicBezTo>
                    <a:pt x="2778" y="94"/>
                    <a:pt x="3479" y="1"/>
                    <a:pt x="4203" y="71"/>
                  </a:cubicBezTo>
                  <a:lnTo>
                    <a:pt x="4553" y="71"/>
                  </a:lnTo>
                  <a:lnTo>
                    <a:pt x="4553" y="444"/>
                  </a:lnTo>
                  <a:cubicBezTo>
                    <a:pt x="4249" y="444"/>
                    <a:pt x="3993" y="444"/>
                    <a:pt x="3969" y="841"/>
                  </a:cubicBezTo>
                  <a:cubicBezTo>
                    <a:pt x="3689" y="888"/>
                    <a:pt x="3339" y="725"/>
                    <a:pt x="3222" y="1121"/>
                  </a:cubicBezTo>
                  <a:cubicBezTo>
                    <a:pt x="3082" y="1565"/>
                    <a:pt x="3596" y="1752"/>
                    <a:pt x="3619" y="2172"/>
                  </a:cubicBezTo>
                  <a:cubicBezTo>
                    <a:pt x="3619" y="2452"/>
                    <a:pt x="3946" y="2406"/>
                    <a:pt x="4156" y="2429"/>
                  </a:cubicBezTo>
                  <a:cubicBezTo>
                    <a:pt x="4133" y="2802"/>
                    <a:pt x="4226" y="3199"/>
                    <a:pt x="4086" y="3573"/>
                  </a:cubicBezTo>
                  <a:cubicBezTo>
                    <a:pt x="3922" y="4017"/>
                    <a:pt x="4156" y="4157"/>
                    <a:pt x="4530" y="4203"/>
                  </a:cubicBezTo>
                  <a:cubicBezTo>
                    <a:pt x="4553" y="4343"/>
                    <a:pt x="4553" y="4484"/>
                    <a:pt x="4553" y="4600"/>
                  </a:cubicBezTo>
                  <a:close/>
                  <a:moveTo>
                    <a:pt x="1308" y="2125"/>
                  </a:moveTo>
                  <a:cubicBezTo>
                    <a:pt x="1144" y="2125"/>
                    <a:pt x="1051" y="2195"/>
                    <a:pt x="1051" y="2336"/>
                  </a:cubicBezTo>
                  <a:cubicBezTo>
                    <a:pt x="1027" y="2639"/>
                    <a:pt x="1051" y="2873"/>
                    <a:pt x="1378" y="2943"/>
                  </a:cubicBezTo>
                  <a:cubicBezTo>
                    <a:pt x="1564" y="2989"/>
                    <a:pt x="1728" y="2873"/>
                    <a:pt x="1728" y="2686"/>
                  </a:cubicBezTo>
                  <a:cubicBezTo>
                    <a:pt x="1774" y="2382"/>
                    <a:pt x="1541" y="2242"/>
                    <a:pt x="1308" y="2125"/>
                  </a:cubicBezTo>
                  <a:close/>
                  <a:moveTo>
                    <a:pt x="2778" y="1892"/>
                  </a:moveTo>
                  <a:cubicBezTo>
                    <a:pt x="2732" y="1682"/>
                    <a:pt x="2638" y="1495"/>
                    <a:pt x="2358" y="1518"/>
                  </a:cubicBezTo>
                  <a:cubicBezTo>
                    <a:pt x="2218" y="1518"/>
                    <a:pt x="2101" y="1612"/>
                    <a:pt x="2101" y="1752"/>
                  </a:cubicBezTo>
                  <a:cubicBezTo>
                    <a:pt x="2055" y="2055"/>
                    <a:pt x="2335" y="2102"/>
                    <a:pt x="2545" y="2172"/>
                  </a:cubicBezTo>
                  <a:cubicBezTo>
                    <a:pt x="2685" y="2195"/>
                    <a:pt x="2755" y="2079"/>
                    <a:pt x="2778" y="189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7"/>
            <p:cNvSpPr/>
            <p:nvPr/>
          </p:nvSpPr>
          <p:spPr>
            <a:xfrm>
              <a:off x="1833275" y="2871800"/>
              <a:ext cx="101000" cy="154700"/>
            </a:xfrm>
            <a:custGeom>
              <a:avLst/>
              <a:gdLst/>
              <a:ahLst/>
              <a:cxnLst/>
              <a:rect l="l" t="t" r="r" b="b"/>
              <a:pathLst>
                <a:path w="4040" h="6188" extrusionOk="0">
                  <a:moveTo>
                    <a:pt x="654" y="3829"/>
                  </a:moveTo>
                  <a:cubicBezTo>
                    <a:pt x="841" y="3829"/>
                    <a:pt x="1028" y="3852"/>
                    <a:pt x="1238" y="3923"/>
                  </a:cubicBezTo>
                  <a:cubicBezTo>
                    <a:pt x="1681" y="4109"/>
                    <a:pt x="1892" y="3899"/>
                    <a:pt x="2078" y="3526"/>
                  </a:cubicBezTo>
                  <a:cubicBezTo>
                    <a:pt x="2312" y="3105"/>
                    <a:pt x="2242" y="2615"/>
                    <a:pt x="1868" y="2522"/>
                  </a:cubicBezTo>
                  <a:cubicBezTo>
                    <a:pt x="1191" y="2335"/>
                    <a:pt x="1238" y="1494"/>
                    <a:pt x="607" y="1378"/>
                  </a:cubicBezTo>
                  <a:cubicBezTo>
                    <a:pt x="888" y="911"/>
                    <a:pt x="24" y="490"/>
                    <a:pt x="537" y="0"/>
                  </a:cubicBezTo>
                  <a:cubicBezTo>
                    <a:pt x="1191" y="93"/>
                    <a:pt x="1401" y="700"/>
                    <a:pt x="1705" y="1121"/>
                  </a:cubicBezTo>
                  <a:cubicBezTo>
                    <a:pt x="1985" y="1518"/>
                    <a:pt x="2312" y="1891"/>
                    <a:pt x="2685" y="2195"/>
                  </a:cubicBezTo>
                  <a:cubicBezTo>
                    <a:pt x="3129" y="2545"/>
                    <a:pt x="3456" y="3012"/>
                    <a:pt x="3643" y="3526"/>
                  </a:cubicBezTo>
                  <a:cubicBezTo>
                    <a:pt x="4040" y="4460"/>
                    <a:pt x="3713" y="5230"/>
                    <a:pt x="2802" y="5604"/>
                  </a:cubicBezTo>
                  <a:cubicBezTo>
                    <a:pt x="2242" y="5860"/>
                    <a:pt x="1728" y="6187"/>
                    <a:pt x="1028" y="6024"/>
                  </a:cubicBezTo>
                  <a:cubicBezTo>
                    <a:pt x="537" y="5907"/>
                    <a:pt x="187" y="5744"/>
                    <a:pt x="0" y="5253"/>
                  </a:cubicBezTo>
                  <a:lnTo>
                    <a:pt x="47" y="5183"/>
                  </a:lnTo>
                  <a:cubicBezTo>
                    <a:pt x="421" y="5090"/>
                    <a:pt x="607" y="5510"/>
                    <a:pt x="934" y="5487"/>
                  </a:cubicBezTo>
                  <a:cubicBezTo>
                    <a:pt x="1191" y="4786"/>
                    <a:pt x="1191" y="4786"/>
                    <a:pt x="748" y="4273"/>
                  </a:cubicBezTo>
                  <a:cubicBezTo>
                    <a:pt x="631" y="4156"/>
                    <a:pt x="654" y="3969"/>
                    <a:pt x="654" y="380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7"/>
            <p:cNvSpPr/>
            <p:nvPr/>
          </p:nvSpPr>
          <p:spPr>
            <a:xfrm>
              <a:off x="1764400" y="2897475"/>
              <a:ext cx="85250" cy="105100"/>
            </a:xfrm>
            <a:custGeom>
              <a:avLst/>
              <a:gdLst/>
              <a:ahLst/>
              <a:cxnLst/>
              <a:rect l="l" t="t" r="r" b="b"/>
              <a:pathLst>
                <a:path w="3410" h="4204" extrusionOk="0">
                  <a:moveTo>
                    <a:pt x="0" y="1051"/>
                  </a:moveTo>
                  <a:cubicBezTo>
                    <a:pt x="397" y="981"/>
                    <a:pt x="514" y="677"/>
                    <a:pt x="631" y="374"/>
                  </a:cubicBezTo>
                  <a:cubicBezTo>
                    <a:pt x="677" y="164"/>
                    <a:pt x="794" y="0"/>
                    <a:pt x="1028" y="70"/>
                  </a:cubicBezTo>
                  <a:cubicBezTo>
                    <a:pt x="1261" y="164"/>
                    <a:pt x="1238" y="397"/>
                    <a:pt x="1191" y="584"/>
                  </a:cubicBezTo>
                  <a:cubicBezTo>
                    <a:pt x="1074" y="934"/>
                    <a:pt x="607" y="1331"/>
                    <a:pt x="1098" y="1588"/>
                  </a:cubicBezTo>
                  <a:cubicBezTo>
                    <a:pt x="1588" y="1845"/>
                    <a:pt x="1962" y="2242"/>
                    <a:pt x="2592" y="2102"/>
                  </a:cubicBezTo>
                  <a:cubicBezTo>
                    <a:pt x="3199" y="1985"/>
                    <a:pt x="3246" y="2008"/>
                    <a:pt x="3409" y="2779"/>
                  </a:cubicBezTo>
                  <a:lnTo>
                    <a:pt x="3409" y="2779"/>
                  </a:lnTo>
                  <a:cubicBezTo>
                    <a:pt x="3036" y="2755"/>
                    <a:pt x="2779" y="2872"/>
                    <a:pt x="2825" y="3316"/>
                  </a:cubicBezTo>
                  <a:cubicBezTo>
                    <a:pt x="2825" y="3596"/>
                    <a:pt x="2825" y="3876"/>
                    <a:pt x="2825" y="4156"/>
                  </a:cubicBezTo>
                  <a:lnTo>
                    <a:pt x="2779" y="4203"/>
                  </a:lnTo>
                  <a:cubicBezTo>
                    <a:pt x="2452" y="4110"/>
                    <a:pt x="2172" y="3900"/>
                    <a:pt x="2008" y="3619"/>
                  </a:cubicBezTo>
                  <a:cubicBezTo>
                    <a:pt x="1308" y="2802"/>
                    <a:pt x="654" y="1915"/>
                    <a:pt x="0" y="105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7"/>
            <p:cNvSpPr/>
            <p:nvPr/>
          </p:nvSpPr>
          <p:spPr>
            <a:xfrm>
              <a:off x="1612050" y="2785400"/>
              <a:ext cx="152375" cy="138375"/>
            </a:xfrm>
            <a:custGeom>
              <a:avLst/>
              <a:gdLst/>
              <a:ahLst/>
              <a:cxnLst/>
              <a:rect l="l" t="t" r="r" b="b"/>
              <a:pathLst>
                <a:path w="6095" h="5535" extrusionOk="0">
                  <a:moveTo>
                    <a:pt x="327" y="1331"/>
                  </a:moveTo>
                  <a:cubicBezTo>
                    <a:pt x="141" y="1308"/>
                    <a:pt x="0" y="1215"/>
                    <a:pt x="71" y="1028"/>
                  </a:cubicBezTo>
                  <a:cubicBezTo>
                    <a:pt x="187" y="678"/>
                    <a:pt x="351" y="374"/>
                    <a:pt x="514" y="47"/>
                  </a:cubicBezTo>
                  <a:cubicBezTo>
                    <a:pt x="1004" y="1"/>
                    <a:pt x="1261" y="374"/>
                    <a:pt x="1635" y="538"/>
                  </a:cubicBezTo>
                  <a:cubicBezTo>
                    <a:pt x="2849" y="1121"/>
                    <a:pt x="3596" y="2172"/>
                    <a:pt x="4367" y="3199"/>
                  </a:cubicBezTo>
                  <a:cubicBezTo>
                    <a:pt x="4717" y="3666"/>
                    <a:pt x="5254" y="3760"/>
                    <a:pt x="5674" y="4040"/>
                  </a:cubicBezTo>
                  <a:cubicBezTo>
                    <a:pt x="5954" y="4203"/>
                    <a:pt x="6094" y="4297"/>
                    <a:pt x="5978" y="4670"/>
                  </a:cubicBezTo>
                  <a:cubicBezTo>
                    <a:pt x="5908" y="4927"/>
                    <a:pt x="6048" y="5230"/>
                    <a:pt x="6094" y="5534"/>
                  </a:cubicBezTo>
                  <a:cubicBezTo>
                    <a:pt x="5300" y="5137"/>
                    <a:pt x="4950" y="4320"/>
                    <a:pt x="4367" y="3713"/>
                  </a:cubicBezTo>
                  <a:cubicBezTo>
                    <a:pt x="3433" y="2732"/>
                    <a:pt x="2709" y="1541"/>
                    <a:pt x="1355" y="1004"/>
                  </a:cubicBezTo>
                  <a:cubicBezTo>
                    <a:pt x="748" y="748"/>
                    <a:pt x="748" y="724"/>
                    <a:pt x="327" y="133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7"/>
            <p:cNvSpPr/>
            <p:nvPr/>
          </p:nvSpPr>
          <p:spPr>
            <a:xfrm>
              <a:off x="1413000" y="2808750"/>
              <a:ext cx="89925" cy="103350"/>
            </a:xfrm>
            <a:custGeom>
              <a:avLst/>
              <a:gdLst/>
              <a:ahLst/>
              <a:cxnLst/>
              <a:rect l="l" t="t" r="r" b="b"/>
              <a:pathLst>
                <a:path w="3597" h="4134" extrusionOk="0">
                  <a:moveTo>
                    <a:pt x="24" y="4133"/>
                  </a:moveTo>
                  <a:cubicBezTo>
                    <a:pt x="1" y="3759"/>
                    <a:pt x="164" y="3409"/>
                    <a:pt x="141" y="2966"/>
                  </a:cubicBezTo>
                  <a:cubicBezTo>
                    <a:pt x="47" y="2452"/>
                    <a:pt x="398" y="1962"/>
                    <a:pt x="935" y="1915"/>
                  </a:cubicBezTo>
                  <a:cubicBezTo>
                    <a:pt x="1472" y="1845"/>
                    <a:pt x="1705" y="1518"/>
                    <a:pt x="1635" y="934"/>
                  </a:cubicBezTo>
                  <a:cubicBezTo>
                    <a:pt x="1588" y="584"/>
                    <a:pt x="1775" y="351"/>
                    <a:pt x="2149" y="397"/>
                  </a:cubicBezTo>
                  <a:cubicBezTo>
                    <a:pt x="2522" y="444"/>
                    <a:pt x="2896" y="211"/>
                    <a:pt x="3223" y="0"/>
                  </a:cubicBezTo>
                  <a:cubicBezTo>
                    <a:pt x="3456" y="351"/>
                    <a:pt x="3596" y="748"/>
                    <a:pt x="3596" y="1168"/>
                  </a:cubicBezTo>
                  <a:cubicBezTo>
                    <a:pt x="3596" y="1331"/>
                    <a:pt x="3573" y="1471"/>
                    <a:pt x="3573" y="1635"/>
                  </a:cubicBezTo>
                  <a:cubicBezTo>
                    <a:pt x="3410" y="1588"/>
                    <a:pt x="3269" y="1471"/>
                    <a:pt x="3199" y="1308"/>
                  </a:cubicBezTo>
                  <a:cubicBezTo>
                    <a:pt x="2966" y="911"/>
                    <a:pt x="2709" y="958"/>
                    <a:pt x="2452" y="1308"/>
                  </a:cubicBezTo>
                  <a:cubicBezTo>
                    <a:pt x="1822" y="2102"/>
                    <a:pt x="1005" y="2756"/>
                    <a:pt x="538" y="3666"/>
                  </a:cubicBezTo>
                  <a:cubicBezTo>
                    <a:pt x="444" y="3900"/>
                    <a:pt x="258" y="4063"/>
                    <a:pt x="24" y="413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7"/>
            <p:cNvSpPr/>
            <p:nvPr/>
          </p:nvSpPr>
          <p:spPr>
            <a:xfrm>
              <a:off x="1757400" y="2779575"/>
              <a:ext cx="61900" cy="64225"/>
            </a:xfrm>
            <a:custGeom>
              <a:avLst/>
              <a:gdLst/>
              <a:ahLst/>
              <a:cxnLst/>
              <a:rect l="l" t="t" r="r" b="b"/>
              <a:pathLst>
                <a:path w="2476" h="2569" extrusionOk="0">
                  <a:moveTo>
                    <a:pt x="2452" y="2382"/>
                  </a:moveTo>
                  <a:cubicBezTo>
                    <a:pt x="1424" y="2568"/>
                    <a:pt x="864" y="1985"/>
                    <a:pt x="537" y="1144"/>
                  </a:cubicBezTo>
                  <a:cubicBezTo>
                    <a:pt x="397" y="771"/>
                    <a:pt x="0" y="467"/>
                    <a:pt x="117" y="0"/>
                  </a:cubicBezTo>
                  <a:cubicBezTo>
                    <a:pt x="817" y="514"/>
                    <a:pt x="1331" y="1261"/>
                    <a:pt x="2101" y="1728"/>
                  </a:cubicBezTo>
                  <a:cubicBezTo>
                    <a:pt x="2335" y="1845"/>
                    <a:pt x="2475" y="2101"/>
                    <a:pt x="2452" y="23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7"/>
            <p:cNvSpPr/>
            <p:nvPr/>
          </p:nvSpPr>
          <p:spPr>
            <a:xfrm>
              <a:off x="1579950" y="2929575"/>
              <a:ext cx="37375" cy="43800"/>
            </a:xfrm>
            <a:custGeom>
              <a:avLst/>
              <a:gdLst/>
              <a:ahLst/>
              <a:cxnLst/>
              <a:rect l="l" t="t" r="r" b="b"/>
              <a:pathLst>
                <a:path w="1495" h="1752" extrusionOk="0">
                  <a:moveTo>
                    <a:pt x="1074" y="1705"/>
                  </a:moveTo>
                  <a:cubicBezTo>
                    <a:pt x="864" y="1682"/>
                    <a:pt x="537" y="1752"/>
                    <a:pt x="537" y="1448"/>
                  </a:cubicBezTo>
                  <a:cubicBezTo>
                    <a:pt x="514" y="1028"/>
                    <a:pt x="0" y="841"/>
                    <a:pt x="140" y="397"/>
                  </a:cubicBezTo>
                  <a:cubicBezTo>
                    <a:pt x="257" y="1"/>
                    <a:pt x="607" y="164"/>
                    <a:pt x="888" y="117"/>
                  </a:cubicBezTo>
                  <a:lnTo>
                    <a:pt x="1425" y="327"/>
                  </a:lnTo>
                  <a:cubicBezTo>
                    <a:pt x="1495" y="701"/>
                    <a:pt x="1495" y="1098"/>
                    <a:pt x="1401" y="1495"/>
                  </a:cubicBezTo>
                  <a:cubicBezTo>
                    <a:pt x="1261" y="1495"/>
                    <a:pt x="1144" y="1588"/>
                    <a:pt x="1074" y="17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7"/>
            <p:cNvSpPr/>
            <p:nvPr/>
          </p:nvSpPr>
          <p:spPr>
            <a:xfrm>
              <a:off x="1495300" y="2878200"/>
              <a:ext cx="20475" cy="94600"/>
            </a:xfrm>
            <a:custGeom>
              <a:avLst/>
              <a:gdLst/>
              <a:ahLst/>
              <a:cxnLst/>
              <a:rect l="l" t="t" r="r" b="b"/>
              <a:pathLst>
                <a:path w="819" h="3784" extrusionOk="0">
                  <a:moveTo>
                    <a:pt x="514" y="1589"/>
                  </a:moveTo>
                  <a:cubicBezTo>
                    <a:pt x="514" y="2126"/>
                    <a:pt x="468" y="2663"/>
                    <a:pt x="678" y="3200"/>
                  </a:cubicBezTo>
                  <a:cubicBezTo>
                    <a:pt x="818" y="3433"/>
                    <a:pt x="655" y="3760"/>
                    <a:pt x="351" y="3783"/>
                  </a:cubicBezTo>
                  <a:cubicBezTo>
                    <a:pt x="1" y="2546"/>
                    <a:pt x="141" y="1262"/>
                    <a:pt x="164" y="1"/>
                  </a:cubicBezTo>
                  <a:lnTo>
                    <a:pt x="328" y="1"/>
                  </a:lnTo>
                  <a:cubicBezTo>
                    <a:pt x="608" y="515"/>
                    <a:pt x="491" y="1052"/>
                    <a:pt x="514" y="15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7"/>
            <p:cNvSpPr/>
            <p:nvPr/>
          </p:nvSpPr>
          <p:spPr>
            <a:xfrm>
              <a:off x="1503475" y="3031725"/>
              <a:ext cx="28625" cy="54300"/>
            </a:xfrm>
            <a:custGeom>
              <a:avLst/>
              <a:gdLst/>
              <a:ahLst/>
              <a:cxnLst/>
              <a:rect l="l" t="t" r="r" b="b"/>
              <a:pathLst>
                <a:path w="1145" h="2172" extrusionOk="0">
                  <a:moveTo>
                    <a:pt x="771" y="2172"/>
                  </a:moveTo>
                  <a:lnTo>
                    <a:pt x="374" y="2172"/>
                  </a:lnTo>
                  <a:lnTo>
                    <a:pt x="374" y="1215"/>
                  </a:lnTo>
                  <a:cubicBezTo>
                    <a:pt x="398" y="1004"/>
                    <a:pt x="258" y="818"/>
                    <a:pt x="71" y="794"/>
                  </a:cubicBezTo>
                  <a:cubicBezTo>
                    <a:pt x="1" y="537"/>
                    <a:pt x="1" y="257"/>
                    <a:pt x="71" y="0"/>
                  </a:cubicBezTo>
                  <a:lnTo>
                    <a:pt x="398" y="0"/>
                  </a:lnTo>
                  <a:cubicBezTo>
                    <a:pt x="748" y="678"/>
                    <a:pt x="1145" y="1355"/>
                    <a:pt x="771" y="217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7"/>
            <p:cNvSpPr/>
            <p:nvPr/>
          </p:nvSpPr>
          <p:spPr>
            <a:xfrm>
              <a:off x="1502900" y="3000775"/>
              <a:ext cx="44975" cy="30975"/>
            </a:xfrm>
            <a:custGeom>
              <a:avLst/>
              <a:gdLst/>
              <a:ahLst/>
              <a:cxnLst/>
              <a:rect l="l" t="t" r="r" b="b"/>
              <a:pathLst>
                <a:path w="1799" h="1239" extrusionOk="0">
                  <a:moveTo>
                    <a:pt x="397" y="1238"/>
                  </a:moveTo>
                  <a:lnTo>
                    <a:pt x="70" y="1238"/>
                  </a:lnTo>
                  <a:cubicBezTo>
                    <a:pt x="0" y="982"/>
                    <a:pt x="0" y="701"/>
                    <a:pt x="47" y="445"/>
                  </a:cubicBezTo>
                  <a:lnTo>
                    <a:pt x="210" y="445"/>
                  </a:lnTo>
                  <a:cubicBezTo>
                    <a:pt x="607" y="491"/>
                    <a:pt x="911" y="281"/>
                    <a:pt x="1238" y="141"/>
                  </a:cubicBezTo>
                  <a:cubicBezTo>
                    <a:pt x="1565" y="1"/>
                    <a:pt x="1751" y="94"/>
                    <a:pt x="1798" y="445"/>
                  </a:cubicBezTo>
                  <a:cubicBezTo>
                    <a:pt x="1495" y="631"/>
                    <a:pt x="1214" y="865"/>
                    <a:pt x="818" y="865"/>
                  </a:cubicBezTo>
                  <a:cubicBezTo>
                    <a:pt x="631" y="865"/>
                    <a:pt x="491" y="1052"/>
                    <a:pt x="397" y="123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7"/>
            <p:cNvSpPr/>
            <p:nvPr/>
          </p:nvSpPr>
          <p:spPr>
            <a:xfrm>
              <a:off x="1592775" y="2863025"/>
              <a:ext cx="30975" cy="50225"/>
            </a:xfrm>
            <a:custGeom>
              <a:avLst/>
              <a:gdLst/>
              <a:ahLst/>
              <a:cxnLst/>
              <a:rect l="l" t="t" r="r" b="b"/>
              <a:pathLst>
                <a:path w="1239" h="2009" extrusionOk="0">
                  <a:moveTo>
                    <a:pt x="935" y="2009"/>
                  </a:moveTo>
                  <a:lnTo>
                    <a:pt x="561" y="2009"/>
                  </a:lnTo>
                  <a:cubicBezTo>
                    <a:pt x="561" y="1799"/>
                    <a:pt x="631" y="1565"/>
                    <a:pt x="538" y="1425"/>
                  </a:cubicBezTo>
                  <a:cubicBezTo>
                    <a:pt x="1" y="631"/>
                    <a:pt x="725" y="398"/>
                    <a:pt x="1122" y="1"/>
                  </a:cubicBezTo>
                  <a:cubicBezTo>
                    <a:pt x="1238" y="701"/>
                    <a:pt x="958" y="1332"/>
                    <a:pt x="935" y="20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7"/>
            <p:cNvSpPr/>
            <p:nvPr/>
          </p:nvSpPr>
          <p:spPr>
            <a:xfrm>
              <a:off x="1496475" y="2838525"/>
              <a:ext cx="25700" cy="39700"/>
            </a:xfrm>
            <a:custGeom>
              <a:avLst/>
              <a:gdLst/>
              <a:ahLst/>
              <a:cxnLst/>
              <a:rect l="l" t="t" r="r" b="b"/>
              <a:pathLst>
                <a:path w="1028" h="1588" extrusionOk="0">
                  <a:moveTo>
                    <a:pt x="281" y="1588"/>
                  </a:moveTo>
                  <a:lnTo>
                    <a:pt x="117" y="1588"/>
                  </a:lnTo>
                  <a:cubicBezTo>
                    <a:pt x="1" y="1191"/>
                    <a:pt x="141" y="841"/>
                    <a:pt x="234" y="467"/>
                  </a:cubicBezTo>
                  <a:cubicBezTo>
                    <a:pt x="234" y="327"/>
                    <a:pt x="257" y="187"/>
                    <a:pt x="257" y="0"/>
                  </a:cubicBezTo>
                  <a:cubicBezTo>
                    <a:pt x="1028" y="584"/>
                    <a:pt x="1028" y="1074"/>
                    <a:pt x="281" y="15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7"/>
            <p:cNvSpPr/>
            <p:nvPr/>
          </p:nvSpPr>
          <p:spPr>
            <a:xfrm>
              <a:off x="1600950" y="2966925"/>
              <a:ext cx="16375" cy="49650"/>
            </a:xfrm>
            <a:custGeom>
              <a:avLst/>
              <a:gdLst/>
              <a:ahLst/>
              <a:cxnLst/>
              <a:rect l="l" t="t" r="r" b="b"/>
              <a:pathLst>
                <a:path w="655" h="1986" extrusionOk="0">
                  <a:moveTo>
                    <a:pt x="234" y="211"/>
                  </a:moveTo>
                  <a:cubicBezTo>
                    <a:pt x="304" y="94"/>
                    <a:pt x="421" y="1"/>
                    <a:pt x="561" y="1"/>
                  </a:cubicBezTo>
                  <a:cubicBezTo>
                    <a:pt x="631" y="678"/>
                    <a:pt x="655" y="1332"/>
                    <a:pt x="608" y="1985"/>
                  </a:cubicBezTo>
                  <a:cubicBezTo>
                    <a:pt x="234" y="1939"/>
                    <a:pt x="1" y="1799"/>
                    <a:pt x="164" y="1355"/>
                  </a:cubicBezTo>
                  <a:cubicBezTo>
                    <a:pt x="304" y="981"/>
                    <a:pt x="211" y="584"/>
                    <a:pt x="234" y="21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7"/>
            <p:cNvSpPr/>
            <p:nvPr/>
          </p:nvSpPr>
          <p:spPr>
            <a:xfrm>
              <a:off x="1335950" y="2804650"/>
              <a:ext cx="23975" cy="34475"/>
            </a:xfrm>
            <a:custGeom>
              <a:avLst/>
              <a:gdLst/>
              <a:ahLst/>
              <a:cxnLst/>
              <a:rect l="l" t="t" r="r" b="b"/>
              <a:pathLst>
                <a:path w="959" h="1379" extrusionOk="0">
                  <a:moveTo>
                    <a:pt x="958" y="1"/>
                  </a:moveTo>
                  <a:cubicBezTo>
                    <a:pt x="935" y="678"/>
                    <a:pt x="795" y="1262"/>
                    <a:pt x="1" y="1379"/>
                  </a:cubicBezTo>
                  <a:cubicBezTo>
                    <a:pt x="351" y="958"/>
                    <a:pt x="444" y="328"/>
                    <a:pt x="9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7"/>
            <p:cNvSpPr/>
            <p:nvPr/>
          </p:nvSpPr>
          <p:spPr>
            <a:xfrm>
              <a:off x="1503475" y="3051575"/>
              <a:ext cx="9950" cy="34450"/>
            </a:xfrm>
            <a:custGeom>
              <a:avLst/>
              <a:gdLst/>
              <a:ahLst/>
              <a:cxnLst/>
              <a:rect l="l" t="t" r="r" b="b"/>
              <a:pathLst>
                <a:path w="398" h="1378" extrusionOk="0">
                  <a:moveTo>
                    <a:pt x="71" y="0"/>
                  </a:moveTo>
                  <a:cubicBezTo>
                    <a:pt x="258" y="24"/>
                    <a:pt x="398" y="210"/>
                    <a:pt x="374" y="421"/>
                  </a:cubicBezTo>
                  <a:lnTo>
                    <a:pt x="374" y="1378"/>
                  </a:lnTo>
                  <a:lnTo>
                    <a:pt x="47" y="1378"/>
                  </a:lnTo>
                  <a:cubicBezTo>
                    <a:pt x="1" y="911"/>
                    <a:pt x="1" y="444"/>
                    <a:pt x="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7"/>
            <p:cNvSpPr/>
            <p:nvPr/>
          </p:nvSpPr>
          <p:spPr>
            <a:xfrm>
              <a:off x="1602125" y="2922575"/>
              <a:ext cx="14625" cy="15200"/>
            </a:xfrm>
            <a:custGeom>
              <a:avLst/>
              <a:gdLst/>
              <a:ahLst/>
              <a:cxnLst/>
              <a:rect l="l" t="t" r="r" b="b"/>
              <a:pathLst>
                <a:path w="585" h="608" extrusionOk="0">
                  <a:moveTo>
                    <a:pt x="538" y="607"/>
                  </a:moveTo>
                  <a:lnTo>
                    <a:pt x="1" y="397"/>
                  </a:lnTo>
                  <a:cubicBezTo>
                    <a:pt x="24" y="24"/>
                    <a:pt x="304" y="0"/>
                    <a:pt x="584" y="0"/>
                  </a:cubicBezTo>
                  <a:cubicBezTo>
                    <a:pt x="561" y="210"/>
                    <a:pt x="561" y="397"/>
                    <a:pt x="538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7"/>
            <p:cNvSpPr/>
            <p:nvPr/>
          </p:nvSpPr>
          <p:spPr>
            <a:xfrm>
              <a:off x="1609125" y="2828600"/>
              <a:ext cx="12875" cy="19875"/>
            </a:xfrm>
            <a:custGeom>
              <a:avLst/>
              <a:gdLst/>
              <a:ahLst/>
              <a:cxnLst/>
              <a:rect l="l" t="t" r="r" b="b"/>
              <a:pathLst>
                <a:path w="515" h="795" extrusionOk="0">
                  <a:moveTo>
                    <a:pt x="444" y="794"/>
                  </a:moveTo>
                  <a:cubicBezTo>
                    <a:pt x="1" y="467"/>
                    <a:pt x="1" y="374"/>
                    <a:pt x="421" y="0"/>
                  </a:cubicBezTo>
                  <a:cubicBezTo>
                    <a:pt x="491" y="257"/>
                    <a:pt x="514" y="537"/>
                    <a:pt x="444" y="7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7"/>
            <p:cNvSpPr/>
            <p:nvPr/>
          </p:nvSpPr>
          <p:spPr>
            <a:xfrm>
              <a:off x="1501725" y="3175325"/>
              <a:ext cx="13450" cy="19275"/>
            </a:xfrm>
            <a:custGeom>
              <a:avLst/>
              <a:gdLst/>
              <a:ahLst/>
              <a:cxnLst/>
              <a:rect l="l" t="t" r="r" b="b"/>
              <a:pathLst>
                <a:path w="538" h="771" extrusionOk="0">
                  <a:moveTo>
                    <a:pt x="281" y="0"/>
                  </a:moveTo>
                  <a:cubicBezTo>
                    <a:pt x="538" y="187"/>
                    <a:pt x="538" y="584"/>
                    <a:pt x="281" y="771"/>
                  </a:cubicBezTo>
                  <a:cubicBezTo>
                    <a:pt x="1" y="584"/>
                    <a:pt x="1" y="187"/>
                    <a:pt x="2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7"/>
            <p:cNvSpPr/>
            <p:nvPr/>
          </p:nvSpPr>
          <p:spPr>
            <a:xfrm>
              <a:off x="1389650" y="2749800"/>
              <a:ext cx="16375" cy="14600"/>
            </a:xfrm>
            <a:custGeom>
              <a:avLst/>
              <a:gdLst/>
              <a:ahLst/>
              <a:cxnLst/>
              <a:rect l="l" t="t" r="r" b="b"/>
              <a:pathLst>
                <a:path w="655" h="584" extrusionOk="0">
                  <a:moveTo>
                    <a:pt x="398" y="0"/>
                  </a:moveTo>
                  <a:cubicBezTo>
                    <a:pt x="655" y="467"/>
                    <a:pt x="328" y="537"/>
                    <a:pt x="1" y="584"/>
                  </a:cubicBezTo>
                  <a:cubicBezTo>
                    <a:pt x="1" y="327"/>
                    <a:pt x="164" y="94"/>
                    <a:pt x="39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7"/>
            <p:cNvSpPr/>
            <p:nvPr/>
          </p:nvSpPr>
          <p:spPr>
            <a:xfrm>
              <a:off x="1501725" y="2991450"/>
              <a:ext cx="15800" cy="20450"/>
            </a:xfrm>
            <a:custGeom>
              <a:avLst/>
              <a:gdLst/>
              <a:ahLst/>
              <a:cxnLst/>
              <a:rect l="l" t="t" r="r" b="b"/>
              <a:pathLst>
                <a:path w="632" h="818" extrusionOk="0">
                  <a:moveTo>
                    <a:pt x="257" y="818"/>
                  </a:moveTo>
                  <a:lnTo>
                    <a:pt x="94" y="818"/>
                  </a:lnTo>
                  <a:cubicBezTo>
                    <a:pt x="1" y="537"/>
                    <a:pt x="47" y="234"/>
                    <a:pt x="211" y="0"/>
                  </a:cubicBezTo>
                  <a:cubicBezTo>
                    <a:pt x="631" y="257"/>
                    <a:pt x="187" y="561"/>
                    <a:pt x="257" y="81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7"/>
            <p:cNvSpPr/>
            <p:nvPr/>
          </p:nvSpPr>
          <p:spPr>
            <a:xfrm>
              <a:off x="1373900" y="2770225"/>
              <a:ext cx="10525" cy="14625"/>
            </a:xfrm>
            <a:custGeom>
              <a:avLst/>
              <a:gdLst/>
              <a:ahLst/>
              <a:cxnLst/>
              <a:rect l="l" t="t" r="r" b="b"/>
              <a:pathLst>
                <a:path w="421" h="585" extrusionOk="0">
                  <a:moveTo>
                    <a:pt x="421" y="0"/>
                  </a:moveTo>
                  <a:cubicBezTo>
                    <a:pt x="421" y="257"/>
                    <a:pt x="397" y="537"/>
                    <a:pt x="24" y="584"/>
                  </a:cubicBezTo>
                  <a:cubicBezTo>
                    <a:pt x="0" y="304"/>
                    <a:pt x="164" y="70"/>
                    <a:pt x="4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7"/>
            <p:cNvSpPr/>
            <p:nvPr/>
          </p:nvSpPr>
          <p:spPr>
            <a:xfrm>
              <a:off x="1504075" y="314555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7" y="0"/>
                  </a:moveTo>
                  <a:cubicBezTo>
                    <a:pt x="374" y="117"/>
                    <a:pt x="374" y="257"/>
                    <a:pt x="187" y="374"/>
                  </a:cubicBezTo>
                  <a:cubicBezTo>
                    <a:pt x="0" y="257"/>
                    <a:pt x="0" y="140"/>
                    <a:pt x="1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7"/>
            <p:cNvSpPr/>
            <p:nvPr/>
          </p:nvSpPr>
          <p:spPr>
            <a:xfrm>
              <a:off x="1749225" y="2768475"/>
              <a:ext cx="11100" cy="11700"/>
            </a:xfrm>
            <a:custGeom>
              <a:avLst/>
              <a:gdLst/>
              <a:ahLst/>
              <a:cxnLst/>
              <a:rect l="l" t="t" r="r" b="b"/>
              <a:pathLst>
                <a:path w="444" h="468" extrusionOk="0">
                  <a:moveTo>
                    <a:pt x="444" y="444"/>
                  </a:moveTo>
                  <a:cubicBezTo>
                    <a:pt x="187" y="467"/>
                    <a:pt x="0" y="234"/>
                    <a:pt x="70" y="0"/>
                  </a:cubicBezTo>
                  <a:cubicBezTo>
                    <a:pt x="280" y="24"/>
                    <a:pt x="444" y="211"/>
                    <a:pt x="444" y="44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7"/>
            <p:cNvSpPr/>
            <p:nvPr/>
          </p:nvSpPr>
          <p:spPr>
            <a:xfrm>
              <a:off x="1720625" y="2739275"/>
              <a:ext cx="11100" cy="10550"/>
            </a:xfrm>
            <a:custGeom>
              <a:avLst/>
              <a:gdLst/>
              <a:ahLst/>
              <a:cxnLst/>
              <a:rect l="l" t="t" r="r" b="b"/>
              <a:pathLst>
                <a:path w="444" h="422" extrusionOk="0">
                  <a:moveTo>
                    <a:pt x="444" y="398"/>
                  </a:moveTo>
                  <a:cubicBezTo>
                    <a:pt x="140" y="421"/>
                    <a:pt x="0" y="281"/>
                    <a:pt x="24" y="1"/>
                  </a:cubicBezTo>
                  <a:cubicBezTo>
                    <a:pt x="234" y="24"/>
                    <a:pt x="397" y="188"/>
                    <a:pt x="444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7"/>
            <p:cNvSpPr/>
            <p:nvPr/>
          </p:nvSpPr>
          <p:spPr>
            <a:xfrm>
              <a:off x="1819275" y="2839675"/>
              <a:ext cx="4675" cy="4125"/>
            </a:xfrm>
            <a:custGeom>
              <a:avLst/>
              <a:gdLst/>
              <a:ahLst/>
              <a:cxnLst/>
              <a:rect l="l" t="t" r="r" b="b"/>
              <a:pathLst>
                <a:path w="187" h="165" extrusionOk="0">
                  <a:moveTo>
                    <a:pt x="163" y="164"/>
                  </a:moveTo>
                  <a:lnTo>
                    <a:pt x="0" y="1"/>
                  </a:lnTo>
                  <a:cubicBezTo>
                    <a:pt x="93" y="1"/>
                    <a:pt x="187" y="71"/>
                    <a:pt x="163" y="16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7"/>
            <p:cNvSpPr/>
            <p:nvPr/>
          </p:nvSpPr>
          <p:spPr>
            <a:xfrm>
              <a:off x="1715950" y="27305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141" y="164"/>
                  </a:moveTo>
                  <a:lnTo>
                    <a:pt x="0" y="1"/>
                  </a:lnTo>
                  <a:cubicBezTo>
                    <a:pt x="94" y="1"/>
                    <a:pt x="164" y="71"/>
                    <a:pt x="141" y="16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7"/>
            <p:cNvSpPr/>
            <p:nvPr/>
          </p:nvSpPr>
          <p:spPr>
            <a:xfrm>
              <a:off x="1731700" y="2830350"/>
              <a:ext cx="32725" cy="35050"/>
            </a:xfrm>
            <a:custGeom>
              <a:avLst/>
              <a:gdLst/>
              <a:ahLst/>
              <a:cxnLst/>
              <a:rect l="l" t="t" r="r" b="b"/>
              <a:pathLst>
                <a:path w="1309" h="1402" extrusionOk="0">
                  <a:moveTo>
                    <a:pt x="1" y="1401"/>
                  </a:moveTo>
                  <a:cubicBezTo>
                    <a:pt x="281" y="1028"/>
                    <a:pt x="514" y="631"/>
                    <a:pt x="655" y="187"/>
                  </a:cubicBezTo>
                  <a:cubicBezTo>
                    <a:pt x="701" y="47"/>
                    <a:pt x="865" y="0"/>
                    <a:pt x="981" y="47"/>
                  </a:cubicBezTo>
                  <a:cubicBezTo>
                    <a:pt x="1075" y="94"/>
                    <a:pt x="1122" y="187"/>
                    <a:pt x="1122" y="280"/>
                  </a:cubicBezTo>
                  <a:cubicBezTo>
                    <a:pt x="1308" y="1098"/>
                    <a:pt x="1122" y="1261"/>
                    <a:pt x="1" y="14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7"/>
            <p:cNvSpPr/>
            <p:nvPr/>
          </p:nvSpPr>
          <p:spPr>
            <a:xfrm>
              <a:off x="1512825" y="2997275"/>
              <a:ext cx="94575" cy="124375"/>
            </a:xfrm>
            <a:custGeom>
              <a:avLst/>
              <a:gdLst/>
              <a:ahLst/>
              <a:cxnLst/>
              <a:rect l="l" t="t" r="r" b="b"/>
              <a:pathLst>
                <a:path w="3783" h="4975" extrusionOk="0">
                  <a:moveTo>
                    <a:pt x="0" y="1378"/>
                  </a:moveTo>
                  <a:cubicBezTo>
                    <a:pt x="94" y="1192"/>
                    <a:pt x="234" y="1005"/>
                    <a:pt x="421" y="1005"/>
                  </a:cubicBezTo>
                  <a:cubicBezTo>
                    <a:pt x="817" y="1005"/>
                    <a:pt x="1098" y="771"/>
                    <a:pt x="1401" y="585"/>
                  </a:cubicBezTo>
                  <a:cubicBezTo>
                    <a:pt x="1635" y="374"/>
                    <a:pt x="2148" y="491"/>
                    <a:pt x="2172" y="1"/>
                  </a:cubicBezTo>
                  <a:lnTo>
                    <a:pt x="2569" y="1"/>
                  </a:lnTo>
                  <a:cubicBezTo>
                    <a:pt x="2615" y="304"/>
                    <a:pt x="2522" y="608"/>
                    <a:pt x="2288" y="795"/>
                  </a:cubicBezTo>
                  <a:cubicBezTo>
                    <a:pt x="2032" y="982"/>
                    <a:pt x="1985" y="1332"/>
                    <a:pt x="2195" y="1565"/>
                  </a:cubicBezTo>
                  <a:cubicBezTo>
                    <a:pt x="2452" y="1939"/>
                    <a:pt x="2732" y="1682"/>
                    <a:pt x="2989" y="1565"/>
                  </a:cubicBezTo>
                  <a:cubicBezTo>
                    <a:pt x="3339" y="1775"/>
                    <a:pt x="3783" y="1845"/>
                    <a:pt x="3316" y="2476"/>
                  </a:cubicBezTo>
                  <a:cubicBezTo>
                    <a:pt x="2942" y="3013"/>
                    <a:pt x="2779" y="3737"/>
                    <a:pt x="3362" y="4344"/>
                  </a:cubicBezTo>
                  <a:cubicBezTo>
                    <a:pt x="3502" y="4460"/>
                    <a:pt x="3549" y="4647"/>
                    <a:pt x="3456" y="4811"/>
                  </a:cubicBezTo>
                  <a:cubicBezTo>
                    <a:pt x="3246" y="4974"/>
                    <a:pt x="3106" y="4764"/>
                    <a:pt x="2989" y="4647"/>
                  </a:cubicBezTo>
                  <a:cubicBezTo>
                    <a:pt x="2779" y="4390"/>
                    <a:pt x="2405" y="4320"/>
                    <a:pt x="2125" y="4460"/>
                  </a:cubicBezTo>
                  <a:cubicBezTo>
                    <a:pt x="1261" y="4811"/>
                    <a:pt x="888" y="4577"/>
                    <a:pt x="537" y="3690"/>
                  </a:cubicBezTo>
                  <a:cubicBezTo>
                    <a:pt x="514" y="3643"/>
                    <a:pt x="444" y="3597"/>
                    <a:pt x="421" y="3550"/>
                  </a:cubicBezTo>
                  <a:cubicBezTo>
                    <a:pt x="771" y="2733"/>
                    <a:pt x="374" y="2056"/>
                    <a:pt x="0" y="1378"/>
                  </a:cubicBezTo>
                  <a:close/>
                  <a:moveTo>
                    <a:pt x="1821" y="3923"/>
                  </a:moveTo>
                  <a:cubicBezTo>
                    <a:pt x="2732" y="3526"/>
                    <a:pt x="2755" y="3386"/>
                    <a:pt x="2078" y="2873"/>
                  </a:cubicBezTo>
                  <a:cubicBezTo>
                    <a:pt x="1985" y="3176"/>
                    <a:pt x="1915" y="3480"/>
                    <a:pt x="1821" y="392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7"/>
            <p:cNvSpPr/>
            <p:nvPr/>
          </p:nvSpPr>
          <p:spPr>
            <a:xfrm>
              <a:off x="1528000" y="2964600"/>
              <a:ext cx="18700" cy="21625"/>
            </a:xfrm>
            <a:custGeom>
              <a:avLst/>
              <a:gdLst/>
              <a:ahLst/>
              <a:cxnLst/>
              <a:rect l="l" t="t" r="r" b="b"/>
              <a:pathLst>
                <a:path w="748" h="865" extrusionOk="0">
                  <a:moveTo>
                    <a:pt x="281" y="0"/>
                  </a:moveTo>
                  <a:cubicBezTo>
                    <a:pt x="514" y="117"/>
                    <a:pt x="747" y="257"/>
                    <a:pt x="701" y="584"/>
                  </a:cubicBezTo>
                  <a:cubicBezTo>
                    <a:pt x="701" y="748"/>
                    <a:pt x="537" y="864"/>
                    <a:pt x="351" y="841"/>
                  </a:cubicBezTo>
                  <a:cubicBezTo>
                    <a:pt x="24" y="771"/>
                    <a:pt x="0" y="514"/>
                    <a:pt x="24" y="234"/>
                  </a:cubicBezTo>
                  <a:cubicBezTo>
                    <a:pt x="24" y="70"/>
                    <a:pt x="117" y="0"/>
                    <a:pt x="2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7"/>
            <p:cNvSpPr/>
            <p:nvPr/>
          </p:nvSpPr>
          <p:spPr>
            <a:xfrm>
              <a:off x="1567100" y="2978025"/>
              <a:ext cx="20450" cy="19275"/>
            </a:xfrm>
            <a:custGeom>
              <a:avLst/>
              <a:gdLst/>
              <a:ahLst/>
              <a:cxnLst/>
              <a:rect l="l" t="t" r="r" b="b"/>
              <a:pathLst>
                <a:path w="818" h="771" extrusionOk="0">
                  <a:moveTo>
                    <a:pt x="398" y="771"/>
                  </a:moveTo>
                  <a:lnTo>
                    <a:pt x="1" y="771"/>
                  </a:lnTo>
                  <a:lnTo>
                    <a:pt x="1" y="467"/>
                  </a:lnTo>
                  <a:cubicBezTo>
                    <a:pt x="1" y="234"/>
                    <a:pt x="1" y="0"/>
                    <a:pt x="351" y="0"/>
                  </a:cubicBezTo>
                  <a:cubicBezTo>
                    <a:pt x="514" y="0"/>
                    <a:pt x="654" y="94"/>
                    <a:pt x="724" y="257"/>
                  </a:cubicBezTo>
                  <a:cubicBezTo>
                    <a:pt x="818" y="514"/>
                    <a:pt x="608" y="654"/>
                    <a:pt x="398" y="77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7"/>
            <p:cNvSpPr/>
            <p:nvPr/>
          </p:nvSpPr>
          <p:spPr>
            <a:xfrm>
              <a:off x="1554250" y="29488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701" y="398"/>
                  </a:moveTo>
                  <a:cubicBezTo>
                    <a:pt x="678" y="585"/>
                    <a:pt x="608" y="701"/>
                    <a:pt x="468" y="678"/>
                  </a:cubicBezTo>
                  <a:cubicBezTo>
                    <a:pt x="258" y="608"/>
                    <a:pt x="1" y="561"/>
                    <a:pt x="24" y="258"/>
                  </a:cubicBezTo>
                  <a:cubicBezTo>
                    <a:pt x="24" y="118"/>
                    <a:pt x="141" y="24"/>
                    <a:pt x="281" y="24"/>
                  </a:cubicBezTo>
                  <a:cubicBezTo>
                    <a:pt x="561" y="1"/>
                    <a:pt x="655" y="188"/>
                    <a:pt x="70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7"/>
            <p:cNvSpPr/>
            <p:nvPr/>
          </p:nvSpPr>
          <p:spPr>
            <a:xfrm>
              <a:off x="1834450" y="2966925"/>
              <a:ext cx="28625" cy="42650"/>
            </a:xfrm>
            <a:custGeom>
              <a:avLst/>
              <a:gdLst/>
              <a:ahLst/>
              <a:cxnLst/>
              <a:rect l="l" t="t" r="r" b="b"/>
              <a:pathLst>
                <a:path w="1145" h="1706" extrusionOk="0">
                  <a:moveTo>
                    <a:pt x="23" y="1402"/>
                  </a:moveTo>
                  <a:lnTo>
                    <a:pt x="23" y="538"/>
                  </a:lnTo>
                  <a:cubicBezTo>
                    <a:pt x="0" y="118"/>
                    <a:pt x="234" y="1"/>
                    <a:pt x="607" y="24"/>
                  </a:cubicBezTo>
                  <a:cubicBezTo>
                    <a:pt x="607" y="188"/>
                    <a:pt x="584" y="351"/>
                    <a:pt x="701" y="491"/>
                  </a:cubicBezTo>
                  <a:cubicBezTo>
                    <a:pt x="1144" y="1005"/>
                    <a:pt x="1144" y="1005"/>
                    <a:pt x="887" y="1682"/>
                  </a:cubicBezTo>
                  <a:cubicBezTo>
                    <a:pt x="560" y="1705"/>
                    <a:pt x="374" y="1285"/>
                    <a:pt x="23" y="140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47"/>
            <p:cNvSpPr/>
            <p:nvPr/>
          </p:nvSpPr>
          <p:spPr>
            <a:xfrm>
              <a:off x="1558350" y="3069075"/>
              <a:ext cx="23375" cy="26300"/>
            </a:xfrm>
            <a:custGeom>
              <a:avLst/>
              <a:gdLst/>
              <a:ahLst/>
              <a:cxnLst/>
              <a:rect l="l" t="t" r="r" b="b"/>
              <a:pathLst>
                <a:path w="935" h="1052" extrusionOk="0">
                  <a:moveTo>
                    <a:pt x="0" y="1051"/>
                  </a:moveTo>
                  <a:cubicBezTo>
                    <a:pt x="94" y="608"/>
                    <a:pt x="164" y="304"/>
                    <a:pt x="257" y="1"/>
                  </a:cubicBezTo>
                  <a:cubicBezTo>
                    <a:pt x="934" y="538"/>
                    <a:pt x="911" y="654"/>
                    <a:pt x="0" y="105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3" name="Google Shape;7533;p47"/>
          <p:cNvGrpSpPr/>
          <p:nvPr/>
        </p:nvGrpSpPr>
        <p:grpSpPr>
          <a:xfrm rot="5400000" flipH="1">
            <a:off x="5069708" y="1297873"/>
            <a:ext cx="720300" cy="625750"/>
            <a:chOff x="1213975" y="2608550"/>
            <a:chExt cx="720300" cy="625750"/>
          </a:xfrm>
        </p:grpSpPr>
        <p:sp>
          <p:nvSpPr>
            <p:cNvPr id="7534" name="Google Shape;7534;p47"/>
            <p:cNvSpPr/>
            <p:nvPr/>
          </p:nvSpPr>
          <p:spPr>
            <a:xfrm>
              <a:off x="1313775" y="2608550"/>
              <a:ext cx="577300" cy="366000"/>
            </a:xfrm>
            <a:custGeom>
              <a:avLst/>
              <a:gdLst/>
              <a:ahLst/>
              <a:cxnLst/>
              <a:rect l="l" t="t" r="r" b="b"/>
              <a:pathLst>
                <a:path w="23092" h="14640" extrusionOk="0">
                  <a:moveTo>
                    <a:pt x="12258" y="9596"/>
                  </a:moveTo>
                  <a:lnTo>
                    <a:pt x="12258" y="10180"/>
                  </a:lnTo>
                  <a:cubicBezTo>
                    <a:pt x="11885" y="10577"/>
                    <a:pt x="11161" y="10810"/>
                    <a:pt x="11698" y="11604"/>
                  </a:cubicBezTo>
                  <a:cubicBezTo>
                    <a:pt x="11791" y="11721"/>
                    <a:pt x="11721" y="11978"/>
                    <a:pt x="11721" y="12188"/>
                  </a:cubicBezTo>
                  <a:cubicBezTo>
                    <a:pt x="11021" y="12118"/>
                    <a:pt x="10297" y="12211"/>
                    <a:pt x="9643" y="12468"/>
                  </a:cubicBezTo>
                  <a:cubicBezTo>
                    <a:pt x="9433" y="12561"/>
                    <a:pt x="9106" y="12351"/>
                    <a:pt x="9270" y="12818"/>
                  </a:cubicBezTo>
                  <a:cubicBezTo>
                    <a:pt x="9340" y="13028"/>
                    <a:pt x="9223" y="13238"/>
                    <a:pt x="9013" y="13285"/>
                  </a:cubicBezTo>
                  <a:cubicBezTo>
                    <a:pt x="8850" y="13308"/>
                    <a:pt x="8686" y="13238"/>
                    <a:pt x="8616" y="13075"/>
                  </a:cubicBezTo>
                  <a:cubicBezTo>
                    <a:pt x="8406" y="12725"/>
                    <a:pt x="8219" y="12398"/>
                    <a:pt x="7752" y="12375"/>
                  </a:cubicBezTo>
                  <a:cubicBezTo>
                    <a:pt x="7729" y="11838"/>
                    <a:pt x="7869" y="11277"/>
                    <a:pt x="7565" y="10787"/>
                  </a:cubicBezTo>
                  <a:cubicBezTo>
                    <a:pt x="8312" y="10273"/>
                    <a:pt x="8312" y="9783"/>
                    <a:pt x="7565" y="9199"/>
                  </a:cubicBezTo>
                  <a:cubicBezTo>
                    <a:pt x="7565" y="8779"/>
                    <a:pt x="7425" y="8382"/>
                    <a:pt x="7192" y="8032"/>
                  </a:cubicBezTo>
                  <a:cubicBezTo>
                    <a:pt x="6865" y="8242"/>
                    <a:pt x="6538" y="8475"/>
                    <a:pt x="6118" y="8429"/>
                  </a:cubicBezTo>
                  <a:cubicBezTo>
                    <a:pt x="5697" y="8382"/>
                    <a:pt x="5534" y="8615"/>
                    <a:pt x="5604" y="8966"/>
                  </a:cubicBezTo>
                  <a:cubicBezTo>
                    <a:pt x="5674" y="9526"/>
                    <a:pt x="5441" y="9853"/>
                    <a:pt x="4904" y="9946"/>
                  </a:cubicBezTo>
                  <a:cubicBezTo>
                    <a:pt x="4367" y="9993"/>
                    <a:pt x="3993" y="10483"/>
                    <a:pt x="4086" y="10997"/>
                  </a:cubicBezTo>
                  <a:cubicBezTo>
                    <a:pt x="4133" y="11417"/>
                    <a:pt x="3970" y="11767"/>
                    <a:pt x="3993" y="12164"/>
                  </a:cubicBezTo>
                  <a:lnTo>
                    <a:pt x="3806" y="12375"/>
                  </a:lnTo>
                  <a:cubicBezTo>
                    <a:pt x="3479" y="12211"/>
                    <a:pt x="3129" y="12141"/>
                    <a:pt x="2756" y="12188"/>
                  </a:cubicBezTo>
                  <a:cubicBezTo>
                    <a:pt x="2359" y="12211"/>
                    <a:pt x="1962" y="12188"/>
                    <a:pt x="1822" y="11697"/>
                  </a:cubicBezTo>
                  <a:cubicBezTo>
                    <a:pt x="1705" y="11301"/>
                    <a:pt x="1355" y="11394"/>
                    <a:pt x="1075" y="11417"/>
                  </a:cubicBezTo>
                  <a:cubicBezTo>
                    <a:pt x="794" y="11441"/>
                    <a:pt x="514" y="11791"/>
                    <a:pt x="94" y="11651"/>
                  </a:cubicBezTo>
                  <a:cubicBezTo>
                    <a:pt x="1" y="11254"/>
                    <a:pt x="71" y="10834"/>
                    <a:pt x="304" y="10483"/>
                  </a:cubicBezTo>
                  <a:cubicBezTo>
                    <a:pt x="561" y="10133"/>
                    <a:pt x="888" y="9760"/>
                    <a:pt x="864" y="9269"/>
                  </a:cubicBezTo>
                  <a:lnTo>
                    <a:pt x="888" y="9246"/>
                  </a:lnTo>
                  <a:cubicBezTo>
                    <a:pt x="1658" y="9106"/>
                    <a:pt x="1822" y="8522"/>
                    <a:pt x="1845" y="7868"/>
                  </a:cubicBezTo>
                  <a:cubicBezTo>
                    <a:pt x="1985" y="7541"/>
                    <a:pt x="2079" y="7215"/>
                    <a:pt x="2429" y="7051"/>
                  </a:cubicBezTo>
                  <a:cubicBezTo>
                    <a:pt x="2802" y="7028"/>
                    <a:pt x="2802" y="6748"/>
                    <a:pt x="2826" y="6467"/>
                  </a:cubicBezTo>
                  <a:cubicBezTo>
                    <a:pt x="2896" y="6397"/>
                    <a:pt x="2966" y="6327"/>
                    <a:pt x="3036" y="6234"/>
                  </a:cubicBezTo>
                  <a:cubicBezTo>
                    <a:pt x="3363" y="6187"/>
                    <a:pt x="3690" y="6117"/>
                    <a:pt x="3409" y="5650"/>
                  </a:cubicBezTo>
                  <a:cubicBezTo>
                    <a:pt x="3993" y="4460"/>
                    <a:pt x="4764" y="3339"/>
                    <a:pt x="5697" y="2382"/>
                  </a:cubicBezTo>
                  <a:cubicBezTo>
                    <a:pt x="6188" y="1845"/>
                    <a:pt x="6585" y="1261"/>
                    <a:pt x="7145" y="770"/>
                  </a:cubicBezTo>
                  <a:cubicBezTo>
                    <a:pt x="7705" y="210"/>
                    <a:pt x="8546" y="0"/>
                    <a:pt x="9316" y="187"/>
                  </a:cubicBezTo>
                  <a:cubicBezTo>
                    <a:pt x="10531" y="444"/>
                    <a:pt x="11511" y="1097"/>
                    <a:pt x="12539" y="1774"/>
                  </a:cubicBezTo>
                  <a:cubicBezTo>
                    <a:pt x="13869" y="2638"/>
                    <a:pt x="14850" y="3876"/>
                    <a:pt x="16064" y="4856"/>
                  </a:cubicBezTo>
                  <a:lnTo>
                    <a:pt x="16204" y="5043"/>
                  </a:lnTo>
                  <a:cubicBezTo>
                    <a:pt x="16228" y="5090"/>
                    <a:pt x="16251" y="5160"/>
                    <a:pt x="16274" y="5230"/>
                  </a:cubicBezTo>
                  <a:cubicBezTo>
                    <a:pt x="16274" y="5510"/>
                    <a:pt x="16391" y="5650"/>
                    <a:pt x="16694" y="5627"/>
                  </a:cubicBezTo>
                  <a:cubicBezTo>
                    <a:pt x="17138" y="5697"/>
                    <a:pt x="17255" y="6071"/>
                    <a:pt x="17465" y="6397"/>
                  </a:cubicBezTo>
                  <a:cubicBezTo>
                    <a:pt x="17395" y="6631"/>
                    <a:pt x="17582" y="6841"/>
                    <a:pt x="17839" y="6818"/>
                  </a:cubicBezTo>
                  <a:lnTo>
                    <a:pt x="17839" y="6818"/>
                  </a:lnTo>
                  <a:cubicBezTo>
                    <a:pt x="17722" y="7308"/>
                    <a:pt x="18119" y="7588"/>
                    <a:pt x="18259" y="7985"/>
                  </a:cubicBezTo>
                  <a:cubicBezTo>
                    <a:pt x="18586" y="8826"/>
                    <a:pt x="19146" y="9409"/>
                    <a:pt x="20173" y="9223"/>
                  </a:cubicBezTo>
                  <a:lnTo>
                    <a:pt x="20197" y="9246"/>
                  </a:lnTo>
                  <a:lnTo>
                    <a:pt x="20360" y="9409"/>
                  </a:lnTo>
                  <a:cubicBezTo>
                    <a:pt x="20827" y="9619"/>
                    <a:pt x="21177" y="10040"/>
                    <a:pt x="21317" y="10553"/>
                  </a:cubicBezTo>
                  <a:cubicBezTo>
                    <a:pt x="20804" y="11020"/>
                    <a:pt x="21644" y="11441"/>
                    <a:pt x="21364" y="11908"/>
                  </a:cubicBezTo>
                  <a:cubicBezTo>
                    <a:pt x="22018" y="12024"/>
                    <a:pt x="21948" y="12865"/>
                    <a:pt x="22625" y="13052"/>
                  </a:cubicBezTo>
                  <a:cubicBezTo>
                    <a:pt x="22998" y="13145"/>
                    <a:pt x="23092" y="13635"/>
                    <a:pt x="22858" y="14056"/>
                  </a:cubicBezTo>
                  <a:cubicBezTo>
                    <a:pt x="22672" y="14429"/>
                    <a:pt x="22438" y="14639"/>
                    <a:pt x="21995" y="14453"/>
                  </a:cubicBezTo>
                  <a:cubicBezTo>
                    <a:pt x="21808" y="14406"/>
                    <a:pt x="21621" y="14359"/>
                    <a:pt x="21411" y="14359"/>
                  </a:cubicBezTo>
                  <a:cubicBezTo>
                    <a:pt x="21247" y="13589"/>
                    <a:pt x="21247" y="13542"/>
                    <a:pt x="20594" y="13682"/>
                  </a:cubicBezTo>
                  <a:cubicBezTo>
                    <a:pt x="19963" y="13822"/>
                    <a:pt x="19566" y="13402"/>
                    <a:pt x="19123" y="13168"/>
                  </a:cubicBezTo>
                  <a:cubicBezTo>
                    <a:pt x="18679" y="12935"/>
                    <a:pt x="19099" y="12491"/>
                    <a:pt x="19216" y="12164"/>
                  </a:cubicBezTo>
                  <a:cubicBezTo>
                    <a:pt x="19286" y="11978"/>
                    <a:pt x="19286" y="11744"/>
                    <a:pt x="19053" y="11651"/>
                  </a:cubicBezTo>
                  <a:cubicBezTo>
                    <a:pt x="18819" y="11557"/>
                    <a:pt x="18726" y="11721"/>
                    <a:pt x="18656" y="11931"/>
                  </a:cubicBezTo>
                  <a:cubicBezTo>
                    <a:pt x="18539" y="12258"/>
                    <a:pt x="18422" y="12561"/>
                    <a:pt x="18025" y="12608"/>
                  </a:cubicBezTo>
                  <a:lnTo>
                    <a:pt x="18025" y="12608"/>
                  </a:lnTo>
                  <a:cubicBezTo>
                    <a:pt x="17979" y="12328"/>
                    <a:pt x="17839" y="12024"/>
                    <a:pt x="17932" y="11767"/>
                  </a:cubicBezTo>
                  <a:cubicBezTo>
                    <a:pt x="18049" y="11371"/>
                    <a:pt x="17885" y="11301"/>
                    <a:pt x="17605" y="11114"/>
                  </a:cubicBezTo>
                  <a:cubicBezTo>
                    <a:pt x="17161" y="10857"/>
                    <a:pt x="16648" y="10764"/>
                    <a:pt x="16298" y="10297"/>
                  </a:cubicBezTo>
                  <a:cubicBezTo>
                    <a:pt x="15527" y="9246"/>
                    <a:pt x="14780" y="8219"/>
                    <a:pt x="13589" y="7635"/>
                  </a:cubicBezTo>
                  <a:cubicBezTo>
                    <a:pt x="13216" y="7448"/>
                    <a:pt x="12935" y="7075"/>
                    <a:pt x="12445" y="7121"/>
                  </a:cubicBezTo>
                  <a:cubicBezTo>
                    <a:pt x="12305" y="7448"/>
                    <a:pt x="12142" y="7752"/>
                    <a:pt x="12002" y="8102"/>
                  </a:cubicBezTo>
                  <a:cubicBezTo>
                    <a:pt x="11931" y="8289"/>
                    <a:pt x="12095" y="8382"/>
                    <a:pt x="12258" y="8405"/>
                  </a:cubicBezTo>
                  <a:cubicBezTo>
                    <a:pt x="12258" y="8545"/>
                    <a:pt x="12258" y="8686"/>
                    <a:pt x="12235" y="8802"/>
                  </a:cubicBezTo>
                  <a:cubicBezTo>
                    <a:pt x="11815" y="9176"/>
                    <a:pt x="11815" y="9269"/>
                    <a:pt x="12258" y="9596"/>
                  </a:cubicBezTo>
                  <a:close/>
                  <a:moveTo>
                    <a:pt x="16718" y="10273"/>
                  </a:moveTo>
                  <a:cubicBezTo>
                    <a:pt x="17839" y="10133"/>
                    <a:pt x="18025" y="9970"/>
                    <a:pt x="17839" y="9152"/>
                  </a:cubicBezTo>
                  <a:cubicBezTo>
                    <a:pt x="17839" y="9059"/>
                    <a:pt x="17792" y="8966"/>
                    <a:pt x="17698" y="8919"/>
                  </a:cubicBezTo>
                  <a:cubicBezTo>
                    <a:pt x="17582" y="8872"/>
                    <a:pt x="17418" y="8919"/>
                    <a:pt x="17372" y="9059"/>
                  </a:cubicBezTo>
                  <a:cubicBezTo>
                    <a:pt x="17231" y="9503"/>
                    <a:pt x="16998" y="9900"/>
                    <a:pt x="16718" y="10273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47"/>
            <p:cNvSpPr/>
            <p:nvPr/>
          </p:nvSpPr>
          <p:spPr>
            <a:xfrm>
              <a:off x="1213975" y="2839675"/>
              <a:ext cx="194975" cy="197900"/>
            </a:xfrm>
            <a:custGeom>
              <a:avLst/>
              <a:gdLst/>
              <a:ahLst/>
              <a:cxnLst/>
              <a:rect l="l" t="t" r="r" b="b"/>
              <a:pathLst>
                <a:path w="7799" h="7916" extrusionOk="0">
                  <a:moveTo>
                    <a:pt x="4856" y="1"/>
                  </a:moveTo>
                  <a:cubicBezTo>
                    <a:pt x="4880" y="491"/>
                    <a:pt x="4553" y="888"/>
                    <a:pt x="4319" y="1238"/>
                  </a:cubicBezTo>
                  <a:cubicBezTo>
                    <a:pt x="4063" y="1565"/>
                    <a:pt x="3993" y="1985"/>
                    <a:pt x="4109" y="2406"/>
                  </a:cubicBezTo>
                  <a:cubicBezTo>
                    <a:pt x="4506" y="2522"/>
                    <a:pt x="4740" y="2196"/>
                    <a:pt x="5067" y="2172"/>
                  </a:cubicBezTo>
                  <a:cubicBezTo>
                    <a:pt x="5393" y="2126"/>
                    <a:pt x="5697" y="2032"/>
                    <a:pt x="5814" y="2429"/>
                  </a:cubicBezTo>
                  <a:cubicBezTo>
                    <a:pt x="5977" y="2943"/>
                    <a:pt x="6351" y="2943"/>
                    <a:pt x="6748" y="2919"/>
                  </a:cubicBezTo>
                  <a:cubicBezTo>
                    <a:pt x="7121" y="2896"/>
                    <a:pt x="7471" y="2966"/>
                    <a:pt x="7798" y="3130"/>
                  </a:cubicBezTo>
                  <a:cubicBezTo>
                    <a:pt x="7798" y="3293"/>
                    <a:pt x="7728" y="3456"/>
                    <a:pt x="7612" y="3573"/>
                  </a:cubicBezTo>
                  <a:cubicBezTo>
                    <a:pt x="6631" y="4484"/>
                    <a:pt x="5790" y="5581"/>
                    <a:pt x="4833" y="6515"/>
                  </a:cubicBezTo>
                  <a:cubicBezTo>
                    <a:pt x="3829" y="7472"/>
                    <a:pt x="2428" y="7916"/>
                    <a:pt x="1051" y="7682"/>
                  </a:cubicBezTo>
                  <a:cubicBezTo>
                    <a:pt x="304" y="7566"/>
                    <a:pt x="0" y="7099"/>
                    <a:pt x="280" y="6422"/>
                  </a:cubicBezTo>
                  <a:cubicBezTo>
                    <a:pt x="747" y="5254"/>
                    <a:pt x="1237" y="4110"/>
                    <a:pt x="2148" y="3200"/>
                  </a:cubicBezTo>
                  <a:cubicBezTo>
                    <a:pt x="2895" y="2452"/>
                    <a:pt x="3432" y="1565"/>
                    <a:pt x="4086" y="748"/>
                  </a:cubicBezTo>
                  <a:cubicBezTo>
                    <a:pt x="4296" y="444"/>
                    <a:pt x="4483" y="141"/>
                    <a:pt x="4856" y="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47"/>
            <p:cNvSpPr/>
            <p:nvPr/>
          </p:nvSpPr>
          <p:spPr>
            <a:xfrm>
              <a:off x="1499400" y="3025875"/>
              <a:ext cx="120250" cy="208425"/>
            </a:xfrm>
            <a:custGeom>
              <a:avLst/>
              <a:gdLst/>
              <a:ahLst/>
              <a:cxnLst/>
              <a:rect l="l" t="t" r="r" b="b"/>
              <a:pathLst>
                <a:path w="4810" h="8337" extrusionOk="0">
                  <a:moveTo>
                    <a:pt x="4670" y="24"/>
                  </a:moveTo>
                  <a:cubicBezTo>
                    <a:pt x="4810" y="2009"/>
                    <a:pt x="4530" y="3970"/>
                    <a:pt x="4436" y="5931"/>
                  </a:cubicBezTo>
                  <a:cubicBezTo>
                    <a:pt x="4390" y="7239"/>
                    <a:pt x="3783" y="7823"/>
                    <a:pt x="2452" y="8103"/>
                  </a:cubicBezTo>
                  <a:cubicBezTo>
                    <a:pt x="1331" y="8336"/>
                    <a:pt x="677" y="7916"/>
                    <a:pt x="350" y="6749"/>
                  </a:cubicBezTo>
                  <a:cubicBezTo>
                    <a:pt x="607" y="6562"/>
                    <a:pt x="607" y="6165"/>
                    <a:pt x="350" y="5978"/>
                  </a:cubicBezTo>
                  <a:lnTo>
                    <a:pt x="350" y="5161"/>
                  </a:lnTo>
                  <a:cubicBezTo>
                    <a:pt x="537" y="5044"/>
                    <a:pt x="537" y="4904"/>
                    <a:pt x="350" y="4787"/>
                  </a:cubicBezTo>
                  <a:cubicBezTo>
                    <a:pt x="304" y="3993"/>
                    <a:pt x="0" y="3223"/>
                    <a:pt x="187" y="2406"/>
                  </a:cubicBezTo>
                  <a:lnTo>
                    <a:pt x="537" y="2406"/>
                  </a:lnTo>
                  <a:lnTo>
                    <a:pt x="934" y="2406"/>
                  </a:lnTo>
                  <a:cubicBezTo>
                    <a:pt x="958" y="2453"/>
                    <a:pt x="1028" y="2499"/>
                    <a:pt x="1051" y="2546"/>
                  </a:cubicBezTo>
                  <a:cubicBezTo>
                    <a:pt x="1401" y="3433"/>
                    <a:pt x="1775" y="3667"/>
                    <a:pt x="2639" y="3340"/>
                  </a:cubicBezTo>
                  <a:cubicBezTo>
                    <a:pt x="2919" y="3176"/>
                    <a:pt x="3292" y="3246"/>
                    <a:pt x="3502" y="3503"/>
                  </a:cubicBezTo>
                  <a:cubicBezTo>
                    <a:pt x="3619" y="3620"/>
                    <a:pt x="3759" y="3830"/>
                    <a:pt x="3969" y="3667"/>
                  </a:cubicBezTo>
                  <a:cubicBezTo>
                    <a:pt x="4063" y="3503"/>
                    <a:pt x="4016" y="3316"/>
                    <a:pt x="3876" y="3223"/>
                  </a:cubicBezTo>
                  <a:cubicBezTo>
                    <a:pt x="3292" y="2593"/>
                    <a:pt x="3456" y="1869"/>
                    <a:pt x="3829" y="1332"/>
                  </a:cubicBezTo>
                  <a:cubicBezTo>
                    <a:pt x="4296" y="701"/>
                    <a:pt x="3853" y="631"/>
                    <a:pt x="3502" y="421"/>
                  </a:cubicBezTo>
                  <a:cubicBezTo>
                    <a:pt x="3502" y="188"/>
                    <a:pt x="3713" y="1"/>
                    <a:pt x="3946" y="48"/>
                  </a:cubicBezTo>
                  <a:cubicBezTo>
                    <a:pt x="4203" y="48"/>
                    <a:pt x="4436" y="24"/>
                    <a:pt x="4670" y="24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47"/>
            <p:cNvSpPr/>
            <p:nvPr/>
          </p:nvSpPr>
          <p:spPr>
            <a:xfrm>
              <a:off x="1502325" y="2911475"/>
              <a:ext cx="113825" cy="133700"/>
            </a:xfrm>
            <a:custGeom>
              <a:avLst/>
              <a:gdLst/>
              <a:ahLst/>
              <a:cxnLst/>
              <a:rect l="l" t="t" r="r" b="b"/>
              <a:pathLst>
                <a:path w="4553" h="5348" extrusionOk="0">
                  <a:moveTo>
                    <a:pt x="4553" y="4600"/>
                  </a:moveTo>
                  <a:lnTo>
                    <a:pt x="3852" y="4600"/>
                  </a:lnTo>
                  <a:cubicBezTo>
                    <a:pt x="3619" y="4577"/>
                    <a:pt x="3409" y="4764"/>
                    <a:pt x="3409" y="4997"/>
                  </a:cubicBezTo>
                  <a:cubicBezTo>
                    <a:pt x="3152" y="5091"/>
                    <a:pt x="2895" y="5347"/>
                    <a:pt x="2638" y="4997"/>
                  </a:cubicBezTo>
                  <a:cubicBezTo>
                    <a:pt x="2405" y="4764"/>
                    <a:pt x="2452" y="4414"/>
                    <a:pt x="2708" y="4227"/>
                  </a:cubicBezTo>
                  <a:cubicBezTo>
                    <a:pt x="2942" y="4040"/>
                    <a:pt x="3059" y="3736"/>
                    <a:pt x="3012" y="3433"/>
                  </a:cubicBezTo>
                  <a:cubicBezTo>
                    <a:pt x="3222" y="3316"/>
                    <a:pt x="3409" y="3199"/>
                    <a:pt x="3315" y="2919"/>
                  </a:cubicBezTo>
                  <a:cubicBezTo>
                    <a:pt x="3269" y="2756"/>
                    <a:pt x="3105" y="2662"/>
                    <a:pt x="2942" y="2662"/>
                  </a:cubicBezTo>
                  <a:cubicBezTo>
                    <a:pt x="2615" y="2662"/>
                    <a:pt x="2615" y="2919"/>
                    <a:pt x="2615" y="3153"/>
                  </a:cubicBezTo>
                  <a:lnTo>
                    <a:pt x="2615" y="3433"/>
                  </a:lnTo>
                  <a:cubicBezTo>
                    <a:pt x="2592" y="3947"/>
                    <a:pt x="2078" y="3806"/>
                    <a:pt x="1821" y="4017"/>
                  </a:cubicBezTo>
                  <a:cubicBezTo>
                    <a:pt x="1774" y="3666"/>
                    <a:pt x="1588" y="3573"/>
                    <a:pt x="1261" y="3713"/>
                  </a:cubicBezTo>
                  <a:cubicBezTo>
                    <a:pt x="957" y="3853"/>
                    <a:pt x="630" y="4063"/>
                    <a:pt x="233" y="4017"/>
                  </a:cubicBezTo>
                  <a:cubicBezTo>
                    <a:pt x="163" y="3760"/>
                    <a:pt x="607" y="3480"/>
                    <a:pt x="210" y="3223"/>
                  </a:cubicBezTo>
                  <a:cubicBezTo>
                    <a:pt x="210" y="2943"/>
                    <a:pt x="0" y="2709"/>
                    <a:pt x="70" y="2429"/>
                  </a:cubicBezTo>
                  <a:cubicBezTo>
                    <a:pt x="374" y="2429"/>
                    <a:pt x="560" y="2102"/>
                    <a:pt x="397" y="1845"/>
                  </a:cubicBezTo>
                  <a:cubicBezTo>
                    <a:pt x="187" y="1332"/>
                    <a:pt x="257" y="795"/>
                    <a:pt x="233" y="234"/>
                  </a:cubicBezTo>
                  <a:cubicBezTo>
                    <a:pt x="700" y="258"/>
                    <a:pt x="887" y="608"/>
                    <a:pt x="1097" y="958"/>
                  </a:cubicBezTo>
                  <a:cubicBezTo>
                    <a:pt x="1167" y="1121"/>
                    <a:pt x="1331" y="1191"/>
                    <a:pt x="1494" y="1168"/>
                  </a:cubicBezTo>
                  <a:cubicBezTo>
                    <a:pt x="1704" y="1121"/>
                    <a:pt x="1821" y="888"/>
                    <a:pt x="1751" y="701"/>
                  </a:cubicBezTo>
                  <a:cubicBezTo>
                    <a:pt x="1588" y="234"/>
                    <a:pt x="1915" y="444"/>
                    <a:pt x="2125" y="351"/>
                  </a:cubicBezTo>
                  <a:cubicBezTo>
                    <a:pt x="2778" y="94"/>
                    <a:pt x="3479" y="1"/>
                    <a:pt x="4203" y="71"/>
                  </a:cubicBezTo>
                  <a:lnTo>
                    <a:pt x="4553" y="71"/>
                  </a:lnTo>
                  <a:lnTo>
                    <a:pt x="4553" y="444"/>
                  </a:lnTo>
                  <a:cubicBezTo>
                    <a:pt x="4249" y="444"/>
                    <a:pt x="3993" y="444"/>
                    <a:pt x="3969" y="841"/>
                  </a:cubicBezTo>
                  <a:cubicBezTo>
                    <a:pt x="3689" y="888"/>
                    <a:pt x="3339" y="725"/>
                    <a:pt x="3222" y="1121"/>
                  </a:cubicBezTo>
                  <a:cubicBezTo>
                    <a:pt x="3082" y="1565"/>
                    <a:pt x="3596" y="1752"/>
                    <a:pt x="3619" y="2172"/>
                  </a:cubicBezTo>
                  <a:cubicBezTo>
                    <a:pt x="3619" y="2452"/>
                    <a:pt x="3946" y="2406"/>
                    <a:pt x="4156" y="2429"/>
                  </a:cubicBezTo>
                  <a:cubicBezTo>
                    <a:pt x="4133" y="2802"/>
                    <a:pt x="4226" y="3199"/>
                    <a:pt x="4086" y="3573"/>
                  </a:cubicBezTo>
                  <a:cubicBezTo>
                    <a:pt x="3922" y="4017"/>
                    <a:pt x="4156" y="4157"/>
                    <a:pt x="4530" y="4203"/>
                  </a:cubicBezTo>
                  <a:cubicBezTo>
                    <a:pt x="4553" y="4343"/>
                    <a:pt x="4553" y="4484"/>
                    <a:pt x="4553" y="4600"/>
                  </a:cubicBezTo>
                  <a:close/>
                  <a:moveTo>
                    <a:pt x="1308" y="2125"/>
                  </a:moveTo>
                  <a:cubicBezTo>
                    <a:pt x="1144" y="2125"/>
                    <a:pt x="1051" y="2195"/>
                    <a:pt x="1051" y="2336"/>
                  </a:cubicBezTo>
                  <a:cubicBezTo>
                    <a:pt x="1027" y="2639"/>
                    <a:pt x="1051" y="2873"/>
                    <a:pt x="1378" y="2943"/>
                  </a:cubicBezTo>
                  <a:cubicBezTo>
                    <a:pt x="1564" y="2989"/>
                    <a:pt x="1728" y="2873"/>
                    <a:pt x="1728" y="2686"/>
                  </a:cubicBezTo>
                  <a:cubicBezTo>
                    <a:pt x="1774" y="2382"/>
                    <a:pt x="1541" y="2242"/>
                    <a:pt x="1308" y="2125"/>
                  </a:cubicBezTo>
                  <a:close/>
                  <a:moveTo>
                    <a:pt x="2778" y="1892"/>
                  </a:moveTo>
                  <a:cubicBezTo>
                    <a:pt x="2732" y="1682"/>
                    <a:pt x="2638" y="1495"/>
                    <a:pt x="2358" y="1518"/>
                  </a:cubicBezTo>
                  <a:cubicBezTo>
                    <a:pt x="2218" y="1518"/>
                    <a:pt x="2101" y="1612"/>
                    <a:pt x="2101" y="1752"/>
                  </a:cubicBezTo>
                  <a:cubicBezTo>
                    <a:pt x="2055" y="2055"/>
                    <a:pt x="2335" y="2102"/>
                    <a:pt x="2545" y="2172"/>
                  </a:cubicBezTo>
                  <a:cubicBezTo>
                    <a:pt x="2685" y="2195"/>
                    <a:pt x="2755" y="2079"/>
                    <a:pt x="2778" y="1892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47"/>
            <p:cNvSpPr/>
            <p:nvPr/>
          </p:nvSpPr>
          <p:spPr>
            <a:xfrm>
              <a:off x="1833275" y="2871800"/>
              <a:ext cx="101000" cy="154700"/>
            </a:xfrm>
            <a:custGeom>
              <a:avLst/>
              <a:gdLst/>
              <a:ahLst/>
              <a:cxnLst/>
              <a:rect l="l" t="t" r="r" b="b"/>
              <a:pathLst>
                <a:path w="4040" h="6188" extrusionOk="0">
                  <a:moveTo>
                    <a:pt x="654" y="3829"/>
                  </a:moveTo>
                  <a:cubicBezTo>
                    <a:pt x="841" y="3829"/>
                    <a:pt x="1028" y="3852"/>
                    <a:pt x="1238" y="3923"/>
                  </a:cubicBezTo>
                  <a:cubicBezTo>
                    <a:pt x="1681" y="4109"/>
                    <a:pt x="1892" y="3899"/>
                    <a:pt x="2078" y="3526"/>
                  </a:cubicBezTo>
                  <a:cubicBezTo>
                    <a:pt x="2312" y="3105"/>
                    <a:pt x="2242" y="2615"/>
                    <a:pt x="1868" y="2522"/>
                  </a:cubicBezTo>
                  <a:cubicBezTo>
                    <a:pt x="1191" y="2335"/>
                    <a:pt x="1238" y="1494"/>
                    <a:pt x="607" y="1378"/>
                  </a:cubicBezTo>
                  <a:cubicBezTo>
                    <a:pt x="888" y="911"/>
                    <a:pt x="24" y="490"/>
                    <a:pt x="537" y="0"/>
                  </a:cubicBezTo>
                  <a:cubicBezTo>
                    <a:pt x="1191" y="93"/>
                    <a:pt x="1401" y="700"/>
                    <a:pt x="1705" y="1121"/>
                  </a:cubicBezTo>
                  <a:cubicBezTo>
                    <a:pt x="1985" y="1518"/>
                    <a:pt x="2312" y="1891"/>
                    <a:pt x="2685" y="2195"/>
                  </a:cubicBezTo>
                  <a:cubicBezTo>
                    <a:pt x="3129" y="2545"/>
                    <a:pt x="3456" y="3012"/>
                    <a:pt x="3643" y="3526"/>
                  </a:cubicBezTo>
                  <a:cubicBezTo>
                    <a:pt x="4040" y="4460"/>
                    <a:pt x="3713" y="5230"/>
                    <a:pt x="2802" y="5604"/>
                  </a:cubicBezTo>
                  <a:cubicBezTo>
                    <a:pt x="2242" y="5860"/>
                    <a:pt x="1728" y="6187"/>
                    <a:pt x="1028" y="6024"/>
                  </a:cubicBezTo>
                  <a:cubicBezTo>
                    <a:pt x="537" y="5907"/>
                    <a:pt x="187" y="5744"/>
                    <a:pt x="0" y="5253"/>
                  </a:cubicBezTo>
                  <a:lnTo>
                    <a:pt x="47" y="5183"/>
                  </a:lnTo>
                  <a:cubicBezTo>
                    <a:pt x="421" y="5090"/>
                    <a:pt x="607" y="5510"/>
                    <a:pt x="934" y="5487"/>
                  </a:cubicBezTo>
                  <a:cubicBezTo>
                    <a:pt x="1191" y="4786"/>
                    <a:pt x="1191" y="4786"/>
                    <a:pt x="748" y="4273"/>
                  </a:cubicBezTo>
                  <a:cubicBezTo>
                    <a:pt x="631" y="4156"/>
                    <a:pt x="654" y="3969"/>
                    <a:pt x="654" y="3806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47"/>
            <p:cNvSpPr/>
            <p:nvPr/>
          </p:nvSpPr>
          <p:spPr>
            <a:xfrm>
              <a:off x="1764400" y="2897475"/>
              <a:ext cx="85250" cy="105100"/>
            </a:xfrm>
            <a:custGeom>
              <a:avLst/>
              <a:gdLst/>
              <a:ahLst/>
              <a:cxnLst/>
              <a:rect l="l" t="t" r="r" b="b"/>
              <a:pathLst>
                <a:path w="3410" h="4204" extrusionOk="0">
                  <a:moveTo>
                    <a:pt x="0" y="1051"/>
                  </a:moveTo>
                  <a:cubicBezTo>
                    <a:pt x="397" y="981"/>
                    <a:pt x="514" y="677"/>
                    <a:pt x="631" y="374"/>
                  </a:cubicBezTo>
                  <a:cubicBezTo>
                    <a:pt x="677" y="164"/>
                    <a:pt x="794" y="0"/>
                    <a:pt x="1028" y="70"/>
                  </a:cubicBezTo>
                  <a:cubicBezTo>
                    <a:pt x="1261" y="164"/>
                    <a:pt x="1238" y="397"/>
                    <a:pt x="1191" y="584"/>
                  </a:cubicBezTo>
                  <a:cubicBezTo>
                    <a:pt x="1074" y="934"/>
                    <a:pt x="607" y="1331"/>
                    <a:pt x="1098" y="1588"/>
                  </a:cubicBezTo>
                  <a:cubicBezTo>
                    <a:pt x="1588" y="1845"/>
                    <a:pt x="1962" y="2242"/>
                    <a:pt x="2592" y="2102"/>
                  </a:cubicBezTo>
                  <a:cubicBezTo>
                    <a:pt x="3199" y="1985"/>
                    <a:pt x="3246" y="2008"/>
                    <a:pt x="3409" y="2779"/>
                  </a:cubicBezTo>
                  <a:lnTo>
                    <a:pt x="3409" y="2779"/>
                  </a:lnTo>
                  <a:cubicBezTo>
                    <a:pt x="3036" y="2755"/>
                    <a:pt x="2779" y="2872"/>
                    <a:pt x="2825" y="3316"/>
                  </a:cubicBezTo>
                  <a:cubicBezTo>
                    <a:pt x="2825" y="3596"/>
                    <a:pt x="2825" y="3876"/>
                    <a:pt x="2825" y="4156"/>
                  </a:cubicBezTo>
                  <a:lnTo>
                    <a:pt x="2779" y="4203"/>
                  </a:lnTo>
                  <a:cubicBezTo>
                    <a:pt x="2452" y="4110"/>
                    <a:pt x="2172" y="3900"/>
                    <a:pt x="2008" y="3619"/>
                  </a:cubicBezTo>
                  <a:cubicBezTo>
                    <a:pt x="1308" y="2802"/>
                    <a:pt x="654" y="1915"/>
                    <a:pt x="0" y="105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47"/>
            <p:cNvSpPr/>
            <p:nvPr/>
          </p:nvSpPr>
          <p:spPr>
            <a:xfrm>
              <a:off x="1612050" y="2785400"/>
              <a:ext cx="152375" cy="138375"/>
            </a:xfrm>
            <a:custGeom>
              <a:avLst/>
              <a:gdLst/>
              <a:ahLst/>
              <a:cxnLst/>
              <a:rect l="l" t="t" r="r" b="b"/>
              <a:pathLst>
                <a:path w="6095" h="5535" extrusionOk="0">
                  <a:moveTo>
                    <a:pt x="327" y="1331"/>
                  </a:moveTo>
                  <a:cubicBezTo>
                    <a:pt x="141" y="1308"/>
                    <a:pt x="0" y="1215"/>
                    <a:pt x="71" y="1028"/>
                  </a:cubicBezTo>
                  <a:cubicBezTo>
                    <a:pt x="187" y="678"/>
                    <a:pt x="351" y="374"/>
                    <a:pt x="514" y="47"/>
                  </a:cubicBezTo>
                  <a:cubicBezTo>
                    <a:pt x="1004" y="1"/>
                    <a:pt x="1261" y="374"/>
                    <a:pt x="1635" y="538"/>
                  </a:cubicBezTo>
                  <a:cubicBezTo>
                    <a:pt x="2849" y="1121"/>
                    <a:pt x="3596" y="2172"/>
                    <a:pt x="4367" y="3199"/>
                  </a:cubicBezTo>
                  <a:cubicBezTo>
                    <a:pt x="4717" y="3666"/>
                    <a:pt x="5254" y="3760"/>
                    <a:pt x="5674" y="4040"/>
                  </a:cubicBezTo>
                  <a:cubicBezTo>
                    <a:pt x="5954" y="4203"/>
                    <a:pt x="6094" y="4297"/>
                    <a:pt x="5978" y="4670"/>
                  </a:cubicBezTo>
                  <a:cubicBezTo>
                    <a:pt x="5908" y="4927"/>
                    <a:pt x="6048" y="5230"/>
                    <a:pt x="6094" y="5534"/>
                  </a:cubicBezTo>
                  <a:cubicBezTo>
                    <a:pt x="5300" y="5137"/>
                    <a:pt x="4950" y="4320"/>
                    <a:pt x="4367" y="3713"/>
                  </a:cubicBezTo>
                  <a:cubicBezTo>
                    <a:pt x="3433" y="2732"/>
                    <a:pt x="2709" y="1541"/>
                    <a:pt x="1355" y="1004"/>
                  </a:cubicBezTo>
                  <a:cubicBezTo>
                    <a:pt x="748" y="748"/>
                    <a:pt x="748" y="724"/>
                    <a:pt x="327" y="133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47"/>
            <p:cNvSpPr/>
            <p:nvPr/>
          </p:nvSpPr>
          <p:spPr>
            <a:xfrm>
              <a:off x="1413000" y="2808750"/>
              <a:ext cx="89925" cy="103350"/>
            </a:xfrm>
            <a:custGeom>
              <a:avLst/>
              <a:gdLst/>
              <a:ahLst/>
              <a:cxnLst/>
              <a:rect l="l" t="t" r="r" b="b"/>
              <a:pathLst>
                <a:path w="3597" h="4134" extrusionOk="0">
                  <a:moveTo>
                    <a:pt x="24" y="4133"/>
                  </a:moveTo>
                  <a:cubicBezTo>
                    <a:pt x="1" y="3759"/>
                    <a:pt x="164" y="3409"/>
                    <a:pt x="141" y="2966"/>
                  </a:cubicBezTo>
                  <a:cubicBezTo>
                    <a:pt x="47" y="2452"/>
                    <a:pt x="398" y="1962"/>
                    <a:pt x="935" y="1915"/>
                  </a:cubicBezTo>
                  <a:cubicBezTo>
                    <a:pt x="1472" y="1845"/>
                    <a:pt x="1705" y="1518"/>
                    <a:pt x="1635" y="934"/>
                  </a:cubicBezTo>
                  <a:cubicBezTo>
                    <a:pt x="1588" y="584"/>
                    <a:pt x="1775" y="351"/>
                    <a:pt x="2149" y="397"/>
                  </a:cubicBezTo>
                  <a:cubicBezTo>
                    <a:pt x="2522" y="444"/>
                    <a:pt x="2896" y="211"/>
                    <a:pt x="3223" y="0"/>
                  </a:cubicBezTo>
                  <a:cubicBezTo>
                    <a:pt x="3456" y="351"/>
                    <a:pt x="3596" y="748"/>
                    <a:pt x="3596" y="1168"/>
                  </a:cubicBezTo>
                  <a:cubicBezTo>
                    <a:pt x="3596" y="1331"/>
                    <a:pt x="3573" y="1471"/>
                    <a:pt x="3573" y="1635"/>
                  </a:cubicBezTo>
                  <a:cubicBezTo>
                    <a:pt x="3410" y="1588"/>
                    <a:pt x="3269" y="1471"/>
                    <a:pt x="3199" y="1308"/>
                  </a:cubicBezTo>
                  <a:cubicBezTo>
                    <a:pt x="2966" y="911"/>
                    <a:pt x="2709" y="958"/>
                    <a:pt x="2452" y="1308"/>
                  </a:cubicBezTo>
                  <a:cubicBezTo>
                    <a:pt x="1822" y="2102"/>
                    <a:pt x="1005" y="2756"/>
                    <a:pt x="538" y="3666"/>
                  </a:cubicBezTo>
                  <a:cubicBezTo>
                    <a:pt x="444" y="3900"/>
                    <a:pt x="258" y="4063"/>
                    <a:pt x="24" y="4133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47"/>
            <p:cNvSpPr/>
            <p:nvPr/>
          </p:nvSpPr>
          <p:spPr>
            <a:xfrm>
              <a:off x="1757400" y="2779575"/>
              <a:ext cx="61900" cy="64225"/>
            </a:xfrm>
            <a:custGeom>
              <a:avLst/>
              <a:gdLst/>
              <a:ahLst/>
              <a:cxnLst/>
              <a:rect l="l" t="t" r="r" b="b"/>
              <a:pathLst>
                <a:path w="2476" h="2569" extrusionOk="0">
                  <a:moveTo>
                    <a:pt x="2452" y="2382"/>
                  </a:moveTo>
                  <a:cubicBezTo>
                    <a:pt x="1424" y="2568"/>
                    <a:pt x="864" y="1985"/>
                    <a:pt x="537" y="1144"/>
                  </a:cubicBezTo>
                  <a:cubicBezTo>
                    <a:pt x="397" y="771"/>
                    <a:pt x="0" y="467"/>
                    <a:pt x="117" y="0"/>
                  </a:cubicBezTo>
                  <a:cubicBezTo>
                    <a:pt x="817" y="514"/>
                    <a:pt x="1331" y="1261"/>
                    <a:pt x="2101" y="1728"/>
                  </a:cubicBezTo>
                  <a:cubicBezTo>
                    <a:pt x="2335" y="1845"/>
                    <a:pt x="2475" y="2101"/>
                    <a:pt x="2452" y="2382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47"/>
            <p:cNvSpPr/>
            <p:nvPr/>
          </p:nvSpPr>
          <p:spPr>
            <a:xfrm>
              <a:off x="1579950" y="2929575"/>
              <a:ext cx="37375" cy="43800"/>
            </a:xfrm>
            <a:custGeom>
              <a:avLst/>
              <a:gdLst/>
              <a:ahLst/>
              <a:cxnLst/>
              <a:rect l="l" t="t" r="r" b="b"/>
              <a:pathLst>
                <a:path w="1495" h="1752" extrusionOk="0">
                  <a:moveTo>
                    <a:pt x="1074" y="1705"/>
                  </a:moveTo>
                  <a:cubicBezTo>
                    <a:pt x="864" y="1682"/>
                    <a:pt x="537" y="1752"/>
                    <a:pt x="537" y="1448"/>
                  </a:cubicBezTo>
                  <a:cubicBezTo>
                    <a:pt x="514" y="1028"/>
                    <a:pt x="0" y="841"/>
                    <a:pt x="140" y="397"/>
                  </a:cubicBezTo>
                  <a:cubicBezTo>
                    <a:pt x="257" y="1"/>
                    <a:pt x="607" y="164"/>
                    <a:pt x="888" y="117"/>
                  </a:cubicBezTo>
                  <a:lnTo>
                    <a:pt x="1425" y="327"/>
                  </a:lnTo>
                  <a:cubicBezTo>
                    <a:pt x="1495" y="701"/>
                    <a:pt x="1495" y="1098"/>
                    <a:pt x="1401" y="1495"/>
                  </a:cubicBezTo>
                  <a:cubicBezTo>
                    <a:pt x="1261" y="1495"/>
                    <a:pt x="1144" y="1588"/>
                    <a:pt x="1074" y="1705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47"/>
            <p:cNvSpPr/>
            <p:nvPr/>
          </p:nvSpPr>
          <p:spPr>
            <a:xfrm>
              <a:off x="1495300" y="2878200"/>
              <a:ext cx="20475" cy="94600"/>
            </a:xfrm>
            <a:custGeom>
              <a:avLst/>
              <a:gdLst/>
              <a:ahLst/>
              <a:cxnLst/>
              <a:rect l="l" t="t" r="r" b="b"/>
              <a:pathLst>
                <a:path w="819" h="3784" extrusionOk="0">
                  <a:moveTo>
                    <a:pt x="514" y="1589"/>
                  </a:moveTo>
                  <a:cubicBezTo>
                    <a:pt x="514" y="2126"/>
                    <a:pt x="468" y="2663"/>
                    <a:pt x="678" y="3200"/>
                  </a:cubicBezTo>
                  <a:cubicBezTo>
                    <a:pt x="818" y="3433"/>
                    <a:pt x="655" y="3760"/>
                    <a:pt x="351" y="3783"/>
                  </a:cubicBezTo>
                  <a:cubicBezTo>
                    <a:pt x="1" y="2546"/>
                    <a:pt x="141" y="1262"/>
                    <a:pt x="164" y="1"/>
                  </a:cubicBezTo>
                  <a:lnTo>
                    <a:pt x="328" y="1"/>
                  </a:lnTo>
                  <a:cubicBezTo>
                    <a:pt x="608" y="515"/>
                    <a:pt x="491" y="1052"/>
                    <a:pt x="514" y="1589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47"/>
            <p:cNvSpPr/>
            <p:nvPr/>
          </p:nvSpPr>
          <p:spPr>
            <a:xfrm>
              <a:off x="1503475" y="3031725"/>
              <a:ext cx="28625" cy="54300"/>
            </a:xfrm>
            <a:custGeom>
              <a:avLst/>
              <a:gdLst/>
              <a:ahLst/>
              <a:cxnLst/>
              <a:rect l="l" t="t" r="r" b="b"/>
              <a:pathLst>
                <a:path w="1145" h="2172" extrusionOk="0">
                  <a:moveTo>
                    <a:pt x="771" y="2172"/>
                  </a:moveTo>
                  <a:lnTo>
                    <a:pt x="374" y="2172"/>
                  </a:lnTo>
                  <a:lnTo>
                    <a:pt x="374" y="1215"/>
                  </a:lnTo>
                  <a:cubicBezTo>
                    <a:pt x="398" y="1004"/>
                    <a:pt x="258" y="818"/>
                    <a:pt x="71" y="794"/>
                  </a:cubicBezTo>
                  <a:cubicBezTo>
                    <a:pt x="1" y="537"/>
                    <a:pt x="1" y="257"/>
                    <a:pt x="71" y="0"/>
                  </a:cubicBezTo>
                  <a:lnTo>
                    <a:pt x="398" y="0"/>
                  </a:lnTo>
                  <a:cubicBezTo>
                    <a:pt x="748" y="678"/>
                    <a:pt x="1145" y="1355"/>
                    <a:pt x="771" y="2172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47"/>
            <p:cNvSpPr/>
            <p:nvPr/>
          </p:nvSpPr>
          <p:spPr>
            <a:xfrm>
              <a:off x="1502900" y="3000775"/>
              <a:ext cx="44975" cy="30975"/>
            </a:xfrm>
            <a:custGeom>
              <a:avLst/>
              <a:gdLst/>
              <a:ahLst/>
              <a:cxnLst/>
              <a:rect l="l" t="t" r="r" b="b"/>
              <a:pathLst>
                <a:path w="1799" h="1239" extrusionOk="0">
                  <a:moveTo>
                    <a:pt x="397" y="1238"/>
                  </a:moveTo>
                  <a:lnTo>
                    <a:pt x="70" y="1238"/>
                  </a:lnTo>
                  <a:cubicBezTo>
                    <a:pt x="0" y="982"/>
                    <a:pt x="0" y="701"/>
                    <a:pt x="47" y="445"/>
                  </a:cubicBezTo>
                  <a:lnTo>
                    <a:pt x="210" y="445"/>
                  </a:lnTo>
                  <a:cubicBezTo>
                    <a:pt x="607" y="491"/>
                    <a:pt x="911" y="281"/>
                    <a:pt x="1238" y="141"/>
                  </a:cubicBezTo>
                  <a:cubicBezTo>
                    <a:pt x="1565" y="1"/>
                    <a:pt x="1751" y="94"/>
                    <a:pt x="1798" y="445"/>
                  </a:cubicBezTo>
                  <a:cubicBezTo>
                    <a:pt x="1495" y="631"/>
                    <a:pt x="1214" y="865"/>
                    <a:pt x="818" y="865"/>
                  </a:cubicBezTo>
                  <a:cubicBezTo>
                    <a:pt x="631" y="865"/>
                    <a:pt x="491" y="1052"/>
                    <a:pt x="397" y="1238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47"/>
            <p:cNvSpPr/>
            <p:nvPr/>
          </p:nvSpPr>
          <p:spPr>
            <a:xfrm>
              <a:off x="1592775" y="2863025"/>
              <a:ext cx="30975" cy="50225"/>
            </a:xfrm>
            <a:custGeom>
              <a:avLst/>
              <a:gdLst/>
              <a:ahLst/>
              <a:cxnLst/>
              <a:rect l="l" t="t" r="r" b="b"/>
              <a:pathLst>
                <a:path w="1239" h="2009" extrusionOk="0">
                  <a:moveTo>
                    <a:pt x="935" y="2009"/>
                  </a:moveTo>
                  <a:lnTo>
                    <a:pt x="561" y="2009"/>
                  </a:lnTo>
                  <a:cubicBezTo>
                    <a:pt x="561" y="1799"/>
                    <a:pt x="631" y="1565"/>
                    <a:pt x="538" y="1425"/>
                  </a:cubicBezTo>
                  <a:cubicBezTo>
                    <a:pt x="1" y="631"/>
                    <a:pt x="725" y="398"/>
                    <a:pt x="1122" y="1"/>
                  </a:cubicBezTo>
                  <a:cubicBezTo>
                    <a:pt x="1238" y="701"/>
                    <a:pt x="958" y="1332"/>
                    <a:pt x="935" y="2009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47"/>
            <p:cNvSpPr/>
            <p:nvPr/>
          </p:nvSpPr>
          <p:spPr>
            <a:xfrm>
              <a:off x="1496475" y="2838525"/>
              <a:ext cx="25700" cy="39700"/>
            </a:xfrm>
            <a:custGeom>
              <a:avLst/>
              <a:gdLst/>
              <a:ahLst/>
              <a:cxnLst/>
              <a:rect l="l" t="t" r="r" b="b"/>
              <a:pathLst>
                <a:path w="1028" h="1588" extrusionOk="0">
                  <a:moveTo>
                    <a:pt x="281" y="1588"/>
                  </a:moveTo>
                  <a:lnTo>
                    <a:pt x="117" y="1588"/>
                  </a:lnTo>
                  <a:cubicBezTo>
                    <a:pt x="1" y="1191"/>
                    <a:pt x="141" y="841"/>
                    <a:pt x="234" y="467"/>
                  </a:cubicBezTo>
                  <a:cubicBezTo>
                    <a:pt x="234" y="327"/>
                    <a:pt x="257" y="187"/>
                    <a:pt x="257" y="0"/>
                  </a:cubicBezTo>
                  <a:cubicBezTo>
                    <a:pt x="1028" y="584"/>
                    <a:pt x="1028" y="1074"/>
                    <a:pt x="281" y="1588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47"/>
            <p:cNvSpPr/>
            <p:nvPr/>
          </p:nvSpPr>
          <p:spPr>
            <a:xfrm>
              <a:off x="1600950" y="2966925"/>
              <a:ext cx="16375" cy="49650"/>
            </a:xfrm>
            <a:custGeom>
              <a:avLst/>
              <a:gdLst/>
              <a:ahLst/>
              <a:cxnLst/>
              <a:rect l="l" t="t" r="r" b="b"/>
              <a:pathLst>
                <a:path w="655" h="1986" extrusionOk="0">
                  <a:moveTo>
                    <a:pt x="234" y="211"/>
                  </a:moveTo>
                  <a:cubicBezTo>
                    <a:pt x="304" y="94"/>
                    <a:pt x="421" y="1"/>
                    <a:pt x="561" y="1"/>
                  </a:cubicBezTo>
                  <a:cubicBezTo>
                    <a:pt x="631" y="678"/>
                    <a:pt x="655" y="1332"/>
                    <a:pt x="608" y="1985"/>
                  </a:cubicBezTo>
                  <a:cubicBezTo>
                    <a:pt x="234" y="1939"/>
                    <a:pt x="1" y="1799"/>
                    <a:pt x="164" y="1355"/>
                  </a:cubicBezTo>
                  <a:cubicBezTo>
                    <a:pt x="304" y="981"/>
                    <a:pt x="211" y="584"/>
                    <a:pt x="234" y="21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47"/>
            <p:cNvSpPr/>
            <p:nvPr/>
          </p:nvSpPr>
          <p:spPr>
            <a:xfrm>
              <a:off x="1335950" y="2804650"/>
              <a:ext cx="23975" cy="34475"/>
            </a:xfrm>
            <a:custGeom>
              <a:avLst/>
              <a:gdLst/>
              <a:ahLst/>
              <a:cxnLst/>
              <a:rect l="l" t="t" r="r" b="b"/>
              <a:pathLst>
                <a:path w="959" h="1379" extrusionOk="0">
                  <a:moveTo>
                    <a:pt x="958" y="1"/>
                  </a:moveTo>
                  <a:cubicBezTo>
                    <a:pt x="935" y="678"/>
                    <a:pt x="795" y="1262"/>
                    <a:pt x="1" y="1379"/>
                  </a:cubicBezTo>
                  <a:cubicBezTo>
                    <a:pt x="351" y="958"/>
                    <a:pt x="444" y="328"/>
                    <a:pt x="958" y="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47"/>
            <p:cNvSpPr/>
            <p:nvPr/>
          </p:nvSpPr>
          <p:spPr>
            <a:xfrm>
              <a:off x="1503475" y="3051575"/>
              <a:ext cx="9950" cy="34450"/>
            </a:xfrm>
            <a:custGeom>
              <a:avLst/>
              <a:gdLst/>
              <a:ahLst/>
              <a:cxnLst/>
              <a:rect l="l" t="t" r="r" b="b"/>
              <a:pathLst>
                <a:path w="398" h="1378" extrusionOk="0">
                  <a:moveTo>
                    <a:pt x="71" y="0"/>
                  </a:moveTo>
                  <a:cubicBezTo>
                    <a:pt x="258" y="24"/>
                    <a:pt x="398" y="210"/>
                    <a:pt x="374" y="421"/>
                  </a:cubicBezTo>
                  <a:lnTo>
                    <a:pt x="374" y="1378"/>
                  </a:lnTo>
                  <a:lnTo>
                    <a:pt x="47" y="1378"/>
                  </a:lnTo>
                  <a:cubicBezTo>
                    <a:pt x="1" y="911"/>
                    <a:pt x="1" y="444"/>
                    <a:pt x="71" y="0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47"/>
            <p:cNvSpPr/>
            <p:nvPr/>
          </p:nvSpPr>
          <p:spPr>
            <a:xfrm>
              <a:off x="1602125" y="2922575"/>
              <a:ext cx="14625" cy="15200"/>
            </a:xfrm>
            <a:custGeom>
              <a:avLst/>
              <a:gdLst/>
              <a:ahLst/>
              <a:cxnLst/>
              <a:rect l="l" t="t" r="r" b="b"/>
              <a:pathLst>
                <a:path w="585" h="608" extrusionOk="0">
                  <a:moveTo>
                    <a:pt x="538" y="607"/>
                  </a:moveTo>
                  <a:lnTo>
                    <a:pt x="1" y="397"/>
                  </a:lnTo>
                  <a:cubicBezTo>
                    <a:pt x="24" y="24"/>
                    <a:pt x="304" y="0"/>
                    <a:pt x="584" y="0"/>
                  </a:cubicBezTo>
                  <a:cubicBezTo>
                    <a:pt x="561" y="210"/>
                    <a:pt x="561" y="397"/>
                    <a:pt x="538" y="607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47"/>
            <p:cNvSpPr/>
            <p:nvPr/>
          </p:nvSpPr>
          <p:spPr>
            <a:xfrm>
              <a:off x="1609125" y="2828600"/>
              <a:ext cx="12875" cy="19875"/>
            </a:xfrm>
            <a:custGeom>
              <a:avLst/>
              <a:gdLst/>
              <a:ahLst/>
              <a:cxnLst/>
              <a:rect l="l" t="t" r="r" b="b"/>
              <a:pathLst>
                <a:path w="515" h="795" extrusionOk="0">
                  <a:moveTo>
                    <a:pt x="444" y="794"/>
                  </a:moveTo>
                  <a:cubicBezTo>
                    <a:pt x="1" y="467"/>
                    <a:pt x="1" y="374"/>
                    <a:pt x="421" y="0"/>
                  </a:cubicBezTo>
                  <a:cubicBezTo>
                    <a:pt x="491" y="257"/>
                    <a:pt x="514" y="537"/>
                    <a:pt x="444" y="794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47"/>
            <p:cNvSpPr/>
            <p:nvPr/>
          </p:nvSpPr>
          <p:spPr>
            <a:xfrm>
              <a:off x="1501725" y="3175325"/>
              <a:ext cx="13450" cy="19275"/>
            </a:xfrm>
            <a:custGeom>
              <a:avLst/>
              <a:gdLst/>
              <a:ahLst/>
              <a:cxnLst/>
              <a:rect l="l" t="t" r="r" b="b"/>
              <a:pathLst>
                <a:path w="538" h="771" extrusionOk="0">
                  <a:moveTo>
                    <a:pt x="281" y="0"/>
                  </a:moveTo>
                  <a:cubicBezTo>
                    <a:pt x="538" y="187"/>
                    <a:pt x="538" y="584"/>
                    <a:pt x="281" y="771"/>
                  </a:cubicBezTo>
                  <a:cubicBezTo>
                    <a:pt x="1" y="584"/>
                    <a:pt x="1" y="187"/>
                    <a:pt x="281" y="0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47"/>
            <p:cNvSpPr/>
            <p:nvPr/>
          </p:nvSpPr>
          <p:spPr>
            <a:xfrm>
              <a:off x="1389650" y="2749800"/>
              <a:ext cx="16375" cy="14600"/>
            </a:xfrm>
            <a:custGeom>
              <a:avLst/>
              <a:gdLst/>
              <a:ahLst/>
              <a:cxnLst/>
              <a:rect l="l" t="t" r="r" b="b"/>
              <a:pathLst>
                <a:path w="655" h="584" extrusionOk="0">
                  <a:moveTo>
                    <a:pt x="398" y="0"/>
                  </a:moveTo>
                  <a:cubicBezTo>
                    <a:pt x="655" y="467"/>
                    <a:pt x="328" y="537"/>
                    <a:pt x="1" y="584"/>
                  </a:cubicBezTo>
                  <a:cubicBezTo>
                    <a:pt x="1" y="327"/>
                    <a:pt x="164" y="94"/>
                    <a:pt x="398" y="0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47"/>
            <p:cNvSpPr/>
            <p:nvPr/>
          </p:nvSpPr>
          <p:spPr>
            <a:xfrm>
              <a:off x="1501725" y="2991450"/>
              <a:ext cx="15800" cy="20450"/>
            </a:xfrm>
            <a:custGeom>
              <a:avLst/>
              <a:gdLst/>
              <a:ahLst/>
              <a:cxnLst/>
              <a:rect l="l" t="t" r="r" b="b"/>
              <a:pathLst>
                <a:path w="632" h="818" extrusionOk="0">
                  <a:moveTo>
                    <a:pt x="257" y="818"/>
                  </a:moveTo>
                  <a:lnTo>
                    <a:pt x="94" y="818"/>
                  </a:lnTo>
                  <a:cubicBezTo>
                    <a:pt x="1" y="537"/>
                    <a:pt x="47" y="234"/>
                    <a:pt x="211" y="0"/>
                  </a:cubicBezTo>
                  <a:cubicBezTo>
                    <a:pt x="631" y="257"/>
                    <a:pt x="187" y="561"/>
                    <a:pt x="257" y="818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47"/>
            <p:cNvSpPr/>
            <p:nvPr/>
          </p:nvSpPr>
          <p:spPr>
            <a:xfrm>
              <a:off x="1373900" y="2770225"/>
              <a:ext cx="10525" cy="14625"/>
            </a:xfrm>
            <a:custGeom>
              <a:avLst/>
              <a:gdLst/>
              <a:ahLst/>
              <a:cxnLst/>
              <a:rect l="l" t="t" r="r" b="b"/>
              <a:pathLst>
                <a:path w="421" h="585" extrusionOk="0">
                  <a:moveTo>
                    <a:pt x="421" y="0"/>
                  </a:moveTo>
                  <a:cubicBezTo>
                    <a:pt x="421" y="257"/>
                    <a:pt x="397" y="537"/>
                    <a:pt x="24" y="584"/>
                  </a:cubicBezTo>
                  <a:cubicBezTo>
                    <a:pt x="0" y="304"/>
                    <a:pt x="164" y="70"/>
                    <a:pt x="421" y="0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47"/>
            <p:cNvSpPr/>
            <p:nvPr/>
          </p:nvSpPr>
          <p:spPr>
            <a:xfrm>
              <a:off x="1504075" y="314555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7" y="0"/>
                  </a:moveTo>
                  <a:cubicBezTo>
                    <a:pt x="374" y="117"/>
                    <a:pt x="374" y="257"/>
                    <a:pt x="187" y="374"/>
                  </a:cubicBezTo>
                  <a:cubicBezTo>
                    <a:pt x="0" y="257"/>
                    <a:pt x="0" y="140"/>
                    <a:pt x="187" y="0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47"/>
            <p:cNvSpPr/>
            <p:nvPr/>
          </p:nvSpPr>
          <p:spPr>
            <a:xfrm>
              <a:off x="1749225" y="2768475"/>
              <a:ext cx="11100" cy="11700"/>
            </a:xfrm>
            <a:custGeom>
              <a:avLst/>
              <a:gdLst/>
              <a:ahLst/>
              <a:cxnLst/>
              <a:rect l="l" t="t" r="r" b="b"/>
              <a:pathLst>
                <a:path w="444" h="468" extrusionOk="0">
                  <a:moveTo>
                    <a:pt x="444" y="444"/>
                  </a:moveTo>
                  <a:cubicBezTo>
                    <a:pt x="187" y="467"/>
                    <a:pt x="0" y="234"/>
                    <a:pt x="70" y="0"/>
                  </a:cubicBezTo>
                  <a:cubicBezTo>
                    <a:pt x="280" y="24"/>
                    <a:pt x="444" y="211"/>
                    <a:pt x="444" y="444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47"/>
            <p:cNvSpPr/>
            <p:nvPr/>
          </p:nvSpPr>
          <p:spPr>
            <a:xfrm>
              <a:off x="1720625" y="2739275"/>
              <a:ext cx="11100" cy="10550"/>
            </a:xfrm>
            <a:custGeom>
              <a:avLst/>
              <a:gdLst/>
              <a:ahLst/>
              <a:cxnLst/>
              <a:rect l="l" t="t" r="r" b="b"/>
              <a:pathLst>
                <a:path w="444" h="422" extrusionOk="0">
                  <a:moveTo>
                    <a:pt x="444" y="398"/>
                  </a:moveTo>
                  <a:cubicBezTo>
                    <a:pt x="140" y="421"/>
                    <a:pt x="0" y="281"/>
                    <a:pt x="24" y="1"/>
                  </a:cubicBezTo>
                  <a:cubicBezTo>
                    <a:pt x="234" y="24"/>
                    <a:pt x="397" y="188"/>
                    <a:pt x="444" y="398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47"/>
            <p:cNvSpPr/>
            <p:nvPr/>
          </p:nvSpPr>
          <p:spPr>
            <a:xfrm>
              <a:off x="1819275" y="2839675"/>
              <a:ext cx="4675" cy="4125"/>
            </a:xfrm>
            <a:custGeom>
              <a:avLst/>
              <a:gdLst/>
              <a:ahLst/>
              <a:cxnLst/>
              <a:rect l="l" t="t" r="r" b="b"/>
              <a:pathLst>
                <a:path w="187" h="165" extrusionOk="0">
                  <a:moveTo>
                    <a:pt x="163" y="164"/>
                  </a:moveTo>
                  <a:lnTo>
                    <a:pt x="0" y="1"/>
                  </a:lnTo>
                  <a:cubicBezTo>
                    <a:pt x="93" y="1"/>
                    <a:pt x="187" y="71"/>
                    <a:pt x="163" y="164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47"/>
            <p:cNvSpPr/>
            <p:nvPr/>
          </p:nvSpPr>
          <p:spPr>
            <a:xfrm>
              <a:off x="1715950" y="27305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141" y="164"/>
                  </a:moveTo>
                  <a:lnTo>
                    <a:pt x="0" y="1"/>
                  </a:lnTo>
                  <a:cubicBezTo>
                    <a:pt x="94" y="1"/>
                    <a:pt x="164" y="71"/>
                    <a:pt x="141" y="164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47"/>
            <p:cNvSpPr/>
            <p:nvPr/>
          </p:nvSpPr>
          <p:spPr>
            <a:xfrm>
              <a:off x="1731700" y="2830350"/>
              <a:ext cx="32725" cy="35050"/>
            </a:xfrm>
            <a:custGeom>
              <a:avLst/>
              <a:gdLst/>
              <a:ahLst/>
              <a:cxnLst/>
              <a:rect l="l" t="t" r="r" b="b"/>
              <a:pathLst>
                <a:path w="1309" h="1402" extrusionOk="0">
                  <a:moveTo>
                    <a:pt x="1" y="1401"/>
                  </a:moveTo>
                  <a:cubicBezTo>
                    <a:pt x="281" y="1028"/>
                    <a:pt x="514" y="631"/>
                    <a:pt x="655" y="187"/>
                  </a:cubicBezTo>
                  <a:cubicBezTo>
                    <a:pt x="701" y="47"/>
                    <a:pt x="865" y="0"/>
                    <a:pt x="981" y="47"/>
                  </a:cubicBezTo>
                  <a:cubicBezTo>
                    <a:pt x="1075" y="94"/>
                    <a:pt x="1122" y="187"/>
                    <a:pt x="1122" y="280"/>
                  </a:cubicBezTo>
                  <a:cubicBezTo>
                    <a:pt x="1308" y="1098"/>
                    <a:pt x="1122" y="1261"/>
                    <a:pt x="1" y="140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47"/>
            <p:cNvSpPr/>
            <p:nvPr/>
          </p:nvSpPr>
          <p:spPr>
            <a:xfrm>
              <a:off x="1512825" y="2997275"/>
              <a:ext cx="94575" cy="124375"/>
            </a:xfrm>
            <a:custGeom>
              <a:avLst/>
              <a:gdLst/>
              <a:ahLst/>
              <a:cxnLst/>
              <a:rect l="l" t="t" r="r" b="b"/>
              <a:pathLst>
                <a:path w="3783" h="4975" extrusionOk="0">
                  <a:moveTo>
                    <a:pt x="0" y="1378"/>
                  </a:moveTo>
                  <a:cubicBezTo>
                    <a:pt x="94" y="1192"/>
                    <a:pt x="234" y="1005"/>
                    <a:pt x="421" y="1005"/>
                  </a:cubicBezTo>
                  <a:cubicBezTo>
                    <a:pt x="817" y="1005"/>
                    <a:pt x="1098" y="771"/>
                    <a:pt x="1401" y="585"/>
                  </a:cubicBezTo>
                  <a:cubicBezTo>
                    <a:pt x="1635" y="374"/>
                    <a:pt x="2148" y="491"/>
                    <a:pt x="2172" y="1"/>
                  </a:cubicBezTo>
                  <a:lnTo>
                    <a:pt x="2569" y="1"/>
                  </a:lnTo>
                  <a:cubicBezTo>
                    <a:pt x="2615" y="304"/>
                    <a:pt x="2522" y="608"/>
                    <a:pt x="2288" y="795"/>
                  </a:cubicBezTo>
                  <a:cubicBezTo>
                    <a:pt x="2032" y="982"/>
                    <a:pt x="1985" y="1332"/>
                    <a:pt x="2195" y="1565"/>
                  </a:cubicBezTo>
                  <a:cubicBezTo>
                    <a:pt x="2452" y="1939"/>
                    <a:pt x="2732" y="1682"/>
                    <a:pt x="2989" y="1565"/>
                  </a:cubicBezTo>
                  <a:cubicBezTo>
                    <a:pt x="3339" y="1775"/>
                    <a:pt x="3783" y="1845"/>
                    <a:pt x="3316" y="2476"/>
                  </a:cubicBezTo>
                  <a:cubicBezTo>
                    <a:pt x="2942" y="3013"/>
                    <a:pt x="2779" y="3737"/>
                    <a:pt x="3362" y="4344"/>
                  </a:cubicBezTo>
                  <a:cubicBezTo>
                    <a:pt x="3502" y="4460"/>
                    <a:pt x="3549" y="4647"/>
                    <a:pt x="3456" y="4811"/>
                  </a:cubicBezTo>
                  <a:cubicBezTo>
                    <a:pt x="3246" y="4974"/>
                    <a:pt x="3106" y="4764"/>
                    <a:pt x="2989" y="4647"/>
                  </a:cubicBezTo>
                  <a:cubicBezTo>
                    <a:pt x="2779" y="4390"/>
                    <a:pt x="2405" y="4320"/>
                    <a:pt x="2125" y="4460"/>
                  </a:cubicBezTo>
                  <a:cubicBezTo>
                    <a:pt x="1261" y="4811"/>
                    <a:pt x="888" y="4577"/>
                    <a:pt x="537" y="3690"/>
                  </a:cubicBezTo>
                  <a:cubicBezTo>
                    <a:pt x="514" y="3643"/>
                    <a:pt x="444" y="3597"/>
                    <a:pt x="421" y="3550"/>
                  </a:cubicBezTo>
                  <a:cubicBezTo>
                    <a:pt x="771" y="2733"/>
                    <a:pt x="374" y="2056"/>
                    <a:pt x="0" y="1378"/>
                  </a:cubicBezTo>
                  <a:close/>
                  <a:moveTo>
                    <a:pt x="1821" y="3923"/>
                  </a:moveTo>
                  <a:cubicBezTo>
                    <a:pt x="2732" y="3526"/>
                    <a:pt x="2755" y="3386"/>
                    <a:pt x="2078" y="2873"/>
                  </a:cubicBezTo>
                  <a:cubicBezTo>
                    <a:pt x="1985" y="3176"/>
                    <a:pt x="1915" y="3480"/>
                    <a:pt x="1821" y="3923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47"/>
            <p:cNvSpPr/>
            <p:nvPr/>
          </p:nvSpPr>
          <p:spPr>
            <a:xfrm>
              <a:off x="1528000" y="2964600"/>
              <a:ext cx="18700" cy="21625"/>
            </a:xfrm>
            <a:custGeom>
              <a:avLst/>
              <a:gdLst/>
              <a:ahLst/>
              <a:cxnLst/>
              <a:rect l="l" t="t" r="r" b="b"/>
              <a:pathLst>
                <a:path w="748" h="865" extrusionOk="0">
                  <a:moveTo>
                    <a:pt x="281" y="0"/>
                  </a:moveTo>
                  <a:cubicBezTo>
                    <a:pt x="514" y="117"/>
                    <a:pt x="747" y="257"/>
                    <a:pt x="701" y="584"/>
                  </a:cubicBezTo>
                  <a:cubicBezTo>
                    <a:pt x="701" y="748"/>
                    <a:pt x="537" y="864"/>
                    <a:pt x="351" y="841"/>
                  </a:cubicBezTo>
                  <a:cubicBezTo>
                    <a:pt x="24" y="771"/>
                    <a:pt x="0" y="514"/>
                    <a:pt x="24" y="234"/>
                  </a:cubicBezTo>
                  <a:cubicBezTo>
                    <a:pt x="24" y="70"/>
                    <a:pt x="117" y="0"/>
                    <a:pt x="281" y="0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47"/>
            <p:cNvSpPr/>
            <p:nvPr/>
          </p:nvSpPr>
          <p:spPr>
            <a:xfrm>
              <a:off x="1567100" y="2978025"/>
              <a:ext cx="20450" cy="19275"/>
            </a:xfrm>
            <a:custGeom>
              <a:avLst/>
              <a:gdLst/>
              <a:ahLst/>
              <a:cxnLst/>
              <a:rect l="l" t="t" r="r" b="b"/>
              <a:pathLst>
                <a:path w="818" h="771" extrusionOk="0">
                  <a:moveTo>
                    <a:pt x="398" y="771"/>
                  </a:moveTo>
                  <a:lnTo>
                    <a:pt x="1" y="771"/>
                  </a:lnTo>
                  <a:lnTo>
                    <a:pt x="1" y="467"/>
                  </a:lnTo>
                  <a:cubicBezTo>
                    <a:pt x="1" y="234"/>
                    <a:pt x="1" y="0"/>
                    <a:pt x="351" y="0"/>
                  </a:cubicBezTo>
                  <a:cubicBezTo>
                    <a:pt x="514" y="0"/>
                    <a:pt x="654" y="94"/>
                    <a:pt x="724" y="257"/>
                  </a:cubicBezTo>
                  <a:cubicBezTo>
                    <a:pt x="818" y="514"/>
                    <a:pt x="608" y="654"/>
                    <a:pt x="398" y="77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47"/>
            <p:cNvSpPr/>
            <p:nvPr/>
          </p:nvSpPr>
          <p:spPr>
            <a:xfrm>
              <a:off x="1554250" y="29488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701" y="398"/>
                  </a:moveTo>
                  <a:cubicBezTo>
                    <a:pt x="678" y="585"/>
                    <a:pt x="608" y="701"/>
                    <a:pt x="468" y="678"/>
                  </a:cubicBezTo>
                  <a:cubicBezTo>
                    <a:pt x="258" y="608"/>
                    <a:pt x="1" y="561"/>
                    <a:pt x="24" y="258"/>
                  </a:cubicBezTo>
                  <a:cubicBezTo>
                    <a:pt x="24" y="118"/>
                    <a:pt x="141" y="24"/>
                    <a:pt x="281" y="24"/>
                  </a:cubicBezTo>
                  <a:cubicBezTo>
                    <a:pt x="561" y="1"/>
                    <a:pt x="655" y="188"/>
                    <a:pt x="701" y="398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47"/>
            <p:cNvSpPr/>
            <p:nvPr/>
          </p:nvSpPr>
          <p:spPr>
            <a:xfrm>
              <a:off x="1834450" y="2966925"/>
              <a:ext cx="28625" cy="42650"/>
            </a:xfrm>
            <a:custGeom>
              <a:avLst/>
              <a:gdLst/>
              <a:ahLst/>
              <a:cxnLst/>
              <a:rect l="l" t="t" r="r" b="b"/>
              <a:pathLst>
                <a:path w="1145" h="1706" extrusionOk="0">
                  <a:moveTo>
                    <a:pt x="23" y="1402"/>
                  </a:moveTo>
                  <a:lnTo>
                    <a:pt x="23" y="538"/>
                  </a:lnTo>
                  <a:cubicBezTo>
                    <a:pt x="0" y="118"/>
                    <a:pt x="234" y="1"/>
                    <a:pt x="607" y="24"/>
                  </a:cubicBezTo>
                  <a:cubicBezTo>
                    <a:pt x="607" y="188"/>
                    <a:pt x="584" y="351"/>
                    <a:pt x="701" y="491"/>
                  </a:cubicBezTo>
                  <a:cubicBezTo>
                    <a:pt x="1144" y="1005"/>
                    <a:pt x="1144" y="1005"/>
                    <a:pt x="887" y="1682"/>
                  </a:cubicBezTo>
                  <a:cubicBezTo>
                    <a:pt x="560" y="1705"/>
                    <a:pt x="374" y="1285"/>
                    <a:pt x="23" y="1402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47"/>
            <p:cNvSpPr/>
            <p:nvPr/>
          </p:nvSpPr>
          <p:spPr>
            <a:xfrm>
              <a:off x="1558350" y="3069075"/>
              <a:ext cx="23375" cy="26300"/>
            </a:xfrm>
            <a:custGeom>
              <a:avLst/>
              <a:gdLst/>
              <a:ahLst/>
              <a:cxnLst/>
              <a:rect l="l" t="t" r="r" b="b"/>
              <a:pathLst>
                <a:path w="935" h="1052" extrusionOk="0">
                  <a:moveTo>
                    <a:pt x="0" y="1051"/>
                  </a:moveTo>
                  <a:cubicBezTo>
                    <a:pt x="94" y="608"/>
                    <a:pt x="164" y="304"/>
                    <a:pt x="257" y="1"/>
                  </a:cubicBezTo>
                  <a:cubicBezTo>
                    <a:pt x="934" y="538"/>
                    <a:pt x="911" y="654"/>
                    <a:pt x="0" y="1051"/>
                  </a:cubicBezTo>
                  <a:close/>
                </a:path>
              </a:pathLst>
            </a:custGeom>
            <a:solidFill>
              <a:schemeClr val="accent3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0" name="Google Shape;7570;p47"/>
          <p:cNvGrpSpPr/>
          <p:nvPr/>
        </p:nvGrpSpPr>
        <p:grpSpPr>
          <a:xfrm rot="10800000">
            <a:off x="3690261" y="2946448"/>
            <a:ext cx="720300" cy="625750"/>
            <a:chOff x="1213975" y="2608550"/>
            <a:chExt cx="720300" cy="625750"/>
          </a:xfrm>
        </p:grpSpPr>
        <p:sp>
          <p:nvSpPr>
            <p:cNvPr id="7571" name="Google Shape;7571;p47"/>
            <p:cNvSpPr/>
            <p:nvPr/>
          </p:nvSpPr>
          <p:spPr>
            <a:xfrm>
              <a:off x="1313775" y="2608550"/>
              <a:ext cx="577300" cy="366000"/>
            </a:xfrm>
            <a:custGeom>
              <a:avLst/>
              <a:gdLst/>
              <a:ahLst/>
              <a:cxnLst/>
              <a:rect l="l" t="t" r="r" b="b"/>
              <a:pathLst>
                <a:path w="23092" h="14640" extrusionOk="0">
                  <a:moveTo>
                    <a:pt x="12258" y="9596"/>
                  </a:moveTo>
                  <a:lnTo>
                    <a:pt x="12258" y="10180"/>
                  </a:lnTo>
                  <a:cubicBezTo>
                    <a:pt x="11885" y="10577"/>
                    <a:pt x="11161" y="10810"/>
                    <a:pt x="11698" y="11604"/>
                  </a:cubicBezTo>
                  <a:cubicBezTo>
                    <a:pt x="11791" y="11721"/>
                    <a:pt x="11721" y="11978"/>
                    <a:pt x="11721" y="12188"/>
                  </a:cubicBezTo>
                  <a:cubicBezTo>
                    <a:pt x="11021" y="12118"/>
                    <a:pt x="10297" y="12211"/>
                    <a:pt x="9643" y="12468"/>
                  </a:cubicBezTo>
                  <a:cubicBezTo>
                    <a:pt x="9433" y="12561"/>
                    <a:pt x="9106" y="12351"/>
                    <a:pt x="9270" y="12818"/>
                  </a:cubicBezTo>
                  <a:cubicBezTo>
                    <a:pt x="9340" y="13028"/>
                    <a:pt x="9223" y="13238"/>
                    <a:pt x="9013" y="13285"/>
                  </a:cubicBezTo>
                  <a:cubicBezTo>
                    <a:pt x="8850" y="13308"/>
                    <a:pt x="8686" y="13238"/>
                    <a:pt x="8616" y="13075"/>
                  </a:cubicBezTo>
                  <a:cubicBezTo>
                    <a:pt x="8406" y="12725"/>
                    <a:pt x="8219" y="12398"/>
                    <a:pt x="7752" y="12375"/>
                  </a:cubicBezTo>
                  <a:cubicBezTo>
                    <a:pt x="7729" y="11838"/>
                    <a:pt x="7869" y="11277"/>
                    <a:pt x="7565" y="10787"/>
                  </a:cubicBezTo>
                  <a:cubicBezTo>
                    <a:pt x="8312" y="10273"/>
                    <a:pt x="8312" y="9783"/>
                    <a:pt x="7565" y="9199"/>
                  </a:cubicBezTo>
                  <a:cubicBezTo>
                    <a:pt x="7565" y="8779"/>
                    <a:pt x="7425" y="8382"/>
                    <a:pt x="7192" y="8032"/>
                  </a:cubicBezTo>
                  <a:cubicBezTo>
                    <a:pt x="6865" y="8242"/>
                    <a:pt x="6538" y="8475"/>
                    <a:pt x="6118" y="8429"/>
                  </a:cubicBezTo>
                  <a:cubicBezTo>
                    <a:pt x="5697" y="8382"/>
                    <a:pt x="5534" y="8615"/>
                    <a:pt x="5604" y="8966"/>
                  </a:cubicBezTo>
                  <a:cubicBezTo>
                    <a:pt x="5674" y="9526"/>
                    <a:pt x="5441" y="9853"/>
                    <a:pt x="4904" y="9946"/>
                  </a:cubicBezTo>
                  <a:cubicBezTo>
                    <a:pt x="4367" y="9993"/>
                    <a:pt x="3993" y="10483"/>
                    <a:pt x="4086" y="10997"/>
                  </a:cubicBezTo>
                  <a:cubicBezTo>
                    <a:pt x="4133" y="11417"/>
                    <a:pt x="3970" y="11767"/>
                    <a:pt x="3993" y="12164"/>
                  </a:cubicBezTo>
                  <a:lnTo>
                    <a:pt x="3806" y="12375"/>
                  </a:lnTo>
                  <a:cubicBezTo>
                    <a:pt x="3479" y="12211"/>
                    <a:pt x="3129" y="12141"/>
                    <a:pt x="2756" y="12188"/>
                  </a:cubicBezTo>
                  <a:cubicBezTo>
                    <a:pt x="2359" y="12211"/>
                    <a:pt x="1962" y="12188"/>
                    <a:pt x="1822" y="11697"/>
                  </a:cubicBezTo>
                  <a:cubicBezTo>
                    <a:pt x="1705" y="11301"/>
                    <a:pt x="1355" y="11394"/>
                    <a:pt x="1075" y="11417"/>
                  </a:cubicBezTo>
                  <a:cubicBezTo>
                    <a:pt x="794" y="11441"/>
                    <a:pt x="514" y="11791"/>
                    <a:pt x="94" y="11651"/>
                  </a:cubicBezTo>
                  <a:cubicBezTo>
                    <a:pt x="1" y="11254"/>
                    <a:pt x="71" y="10834"/>
                    <a:pt x="304" y="10483"/>
                  </a:cubicBezTo>
                  <a:cubicBezTo>
                    <a:pt x="561" y="10133"/>
                    <a:pt x="888" y="9760"/>
                    <a:pt x="864" y="9269"/>
                  </a:cubicBezTo>
                  <a:lnTo>
                    <a:pt x="888" y="9246"/>
                  </a:lnTo>
                  <a:cubicBezTo>
                    <a:pt x="1658" y="9106"/>
                    <a:pt x="1822" y="8522"/>
                    <a:pt x="1845" y="7868"/>
                  </a:cubicBezTo>
                  <a:cubicBezTo>
                    <a:pt x="1985" y="7541"/>
                    <a:pt x="2079" y="7215"/>
                    <a:pt x="2429" y="7051"/>
                  </a:cubicBezTo>
                  <a:cubicBezTo>
                    <a:pt x="2802" y="7028"/>
                    <a:pt x="2802" y="6748"/>
                    <a:pt x="2826" y="6467"/>
                  </a:cubicBezTo>
                  <a:cubicBezTo>
                    <a:pt x="2896" y="6397"/>
                    <a:pt x="2966" y="6327"/>
                    <a:pt x="3036" y="6234"/>
                  </a:cubicBezTo>
                  <a:cubicBezTo>
                    <a:pt x="3363" y="6187"/>
                    <a:pt x="3690" y="6117"/>
                    <a:pt x="3409" y="5650"/>
                  </a:cubicBezTo>
                  <a:cubicBezTo>
                    <a:pt x="3993" y="4460"/>
                    <a:pt x="4764" y="3339"/>
                    <a:pt x="5697" y="2382"/>
                  </a:cubicBezTo>
                  <a:cubicBezTo>
                    <a:pt x="6188" y="1845"/>
                    <a:pt x="6585" y="1261"/>
                    <a:pt x="7145" y="770"/>
                  </a:cubicBezTo>
                  <a:cubicBezTo>
                    <a:pt x="7705" y="210"/>
                    <a:pt x="8546" y="0"/>
                    <a:pt x="9316" y="187"/>
                  </a:cubicBezTo>
                  <a:cubicBezTo>
                    <a:pt x="10531" y="444"/>
                    <a:pt x="11511" y="1097"/>
                    <a:pt x="12539" y="1774"/>
                  </a:cubicBezTo>
                  <a:cubicBezTo>
                    <a:pt x="13869" y="2638"/>
                    <a:pt x="14850" y="3876"/>
                    <a:pt x="16064" y="4856"/>
                  </a:cubicBezTo>
                  <a:lnTo>
                    <a:pt x="16204" y="5043"/>
                  </a:lnTo>
                  <a:cubicBezTo>
                    <a:pt x="16228" y="5090"/>
                    <a:pt x="16251" y="5160"/>
                    <a:pt x="16274" y="5230"/>
                  </a:cubicBezTo>
                  <a:cubicBezTo>
                    <a:pt x="16274" y="5510"/>
                    <a:pt x="16391" y="5650"/>
                    <a:pt x="16694" y="5627"/>
                  </a:cubicBezTo>
                  <a:cubicBezTo>
                    <a:pt x="17138" y="5697"/>
                    <a:pt x="17255" y="6071"/>
                    <a:pt x="17465" y="6397"/>
                  </a:cubicBezTo>
                  <a:cubicBezTo>
                    <a:pt x="17395" y="6631"/>
                    <a:pt x="17582" y="6841"/>
                    <a:pt x="17839" y="6818"/>
                  </a:cubicBezTo>
                  <a:lnTo>
                    <a:pt x="17839" y="6818"/>
                  </a:lnTo>
                  <a:cubicBezTo>
                    <a:pt x="17722" y="7308"/>
                    <a:pt x="18119" y="7588"/>
                    <a:pt x="18259" y="7985"/>
                  </a:cubicBezTo>
                  <a:cubicBezTo>
                    <a:pt x="18586" y="8826"/>
                    <a:pt x="19146" y="9409"/>
                    <a:pt x="20173" y="9223"/>
                  </a:cubicBezTo>
                  <a:lnTo>
                    <a:pt x="20197" y="9246"/>
                  </a:lnTo>
                  <a:lnTo>
                    <a:pt x="20360" y="9409"/>
                  </a:lnTo>
                  <a:cubicBezTo>
                    <a:pt x="20827" y="9619"/>
                    <a:pt x="21177" y="10040"/>
                    <a:pt x="21317" y="10553"/>
                  </a:cubicBezTo>
                  <a:cubicBezTo>
                    <a:pt x="20804" y="11020"/>
                    <a:pt x="21644" y="11441"/>
                    <a:pt x="21364" y="11908"/>
                  </a:cubicBezTo>
                  <a:cubicBezTo>
                    <a:pt x="22018" y="12024"/>
                    <a:pt x="21948" y="12865"/>
                    <a:pt x="22625" y="13052"/>
                  </a:cubicBezTo>
                  <a:cubicBezTo>
                    <a:pt x="22998" y="13145"/>
                    <a:pt x="23092" y="13635"/>
                    <a:pt x="22858" y="14056"/>
                  </a:cubicBezTo>
                  <a:cubicBezTo>
                    <a:pt x="22672" y="14429"/>
                    <a:pt x="22438" y="14639"/>
                    <a:pt x="21995" y="14453"/>
                  </a:cubicBezTo>
                  <a:cubicBezTo>
                    <a:pt x="21808" y="14406"/>
                    <a:pt x="21621" y="14359"/>
                    <a:pt x="21411" y="14359"/>
                  </a:cubicBezTo>
                  <a:cubicBezTo>
                    <a:pt x="21247" y="13589"/>
                    <a:pt x="21247" y="13542"/>
                    <a:pt x="20594" y="13682"/>
                  </a:cubicBezTo>
                  <a:cubicBezTo>
                    <a:pt x="19963" y="13822"/>
                    <a:pt x="19566" y="13402"/>
                    <a:pt x="19123" y="13168"/>
                  </a:cubicBezTo>
                  <a:cubicBezTo>
                    <a:pt x="18679" y="12935"/>
                    <a:pt x="19099" y="12491"/>
                    <a:pt x="19216" y="12164"/>
                  </a:cubicBezTo>
                  <a:cubicBezTo>
                    <a:pt x="19286" y="11978"/>
                    <a:pt x="19286" y="11744"/>
                    <a:pt x="19053" y="11651"/>
                  </a:cubicBezTo>
                  <a:cubicBezTo>
                    <a:pt x="18819" y="11557"/>
                    <a:pt x="18726" y="11721"/>
                    <a:pt x="18656" y="11931"/>
                  </a:cubicBezTo>
                  <a:cubicBezTo>
                    <a:pt x="18539" y="12258"/>
                    <a:pt x="18422" y="12561"/>
                    <a:pt x="18025" y="12608"/>
                  </a:cubicBezTo>
                  <a:lnTo>
                    <a:pt x="18025" y="12608"/>
                  </a:lnTo>
                  <a:cubicBezTo>
                    <a:pt x="17979" y="12328"/>
                    <a:pt x="17839" y="12024"/>
                    <a:pt x="17932" y="11767"/>
                  </a:cubicBezTo>
                  <a:cubicBezTo>
                    <a:pt x="18049" y="11371"/>
                    <a:pt x="17885" y="11301"/>
                    <a:pt x="17605" y="11114"/>
                  </a:cubicBezTo>
                  <a:cubicBezTo>
                    <a:pt x="17161" y="10857"/>
                    <a:pt x="16648" y="10764"/>
                    <a:pt x="16298" y="10297"/>
                  </a:cubicBezTo>
                  <a:cubicBezTo>
                    <a:pt x="15527" y="9246"/>
                    <a:pt x="14780" y="8219"/>
                    <a:pt x="13589" y="7635"/>
                  </a:cubicBezTo>
                  <a:cubicBezTo>
                    <a:pt x="13216" y="7448"/>
                    <a:pt x="12935" y="7075"/>
                    <a:pt x="12445" y="7121"/>
                  </a:cubicBezTo>
                  <a:cubicBezTo>
                    <a:pt x="12305" y="7448"/>
                    <a:pt x="12142" y="7752"/>
                    <a:pt x="12002" y="8102"/>
                  </a:cubicBezTo>
                  <a:cubicBezTo>
                    <a:pt x="11931" y="8289"/>
                    <a:pt x="12095" y="8382"/>
                    <a:pt x="12258" y="8405"/>
                  </a:cubicBezTo>
                  <a:cubicBezTo>
                    <a:pt x="12258" y="8545"/>
                    <a:pt x="12258" y="8686"/>
                    <a:pt x="12235" y="8802"/>
                  </a:cubicBezTo>
                  <a:cubicBezTo>
                    <a:pt x="11815" y="9176"/>
                    <a:pt x="11815" y="9269"/>
                    <a:pt x="12258" y="9596"/>
                  </a:cubicBezTo>
                  <a:close/>
                  <a:moveTo>
                    <a:pt x="16718" y="10273"/>
                  </a:moveTo>
                  <a:cubicBezTo>
                    <a:pt x="17839" y="10133"/>
                    <a:pt x="18025" y="9970"/>
                    <a:pt x="17839" y="9152"/>
                  </a:cubicBezTo>
                  <a:cubicBezTo>
                    <a:pt x="17839" y="9059"/>
                    <a:pt x="17792" y="8966"/>
                    <a:pt x="17698" y="8919"/>
                  </a:cubicBezTo>
                  <a:cubicBezTo>
                    <a:pt x="17582" y="8872"/>
                    <a:pt x="17418" y="8919"/>
                    <a:pt x="17372" y="9059"/>
                  </a:cubicBezTo>
                  <a:cubicBezTo>
                    <a:pt x="17231" y="9503"/>
                    <a:pt x="16998" y="9900"/>
                    <a:pt x="16718" y="1027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47"/>
            <p:cNvSpPr/>
            <p:nvPr/>
          </p:nvSpPr>
          <p:spPr>
            <a:xfrm>
              <a:off x="1213975" y="2839675"/>
              <a:ext cx="194975" cy="197900"/>
            </a:xfrm>
            <a:custGeom>
              <a:avLst/>
              <a:gdLst/>
              <a:ahLst/>
              <a:cxnLst/>
              <a:rect l="l" t="t" r="r" b="b"/>
              <a:pathLst>
                <a:path w="7799" h="7916" extrusionOk="0">
                  <a:moveTo>
                    <a:pt x="4856" y="1"/>
                  </a:moveTo>
                  <a:cubicBezTo>
                    <a:pt x="4880" y="491"/>
                    <a:pt x="4553" y="888"/>
                    <a:pt x="4319" y="1238"/>
                  </a:cubicBezTo>
                  <a:cubicBezTo>
                    <a:pt x="4063" y="1565"/>
                    <a:pt x="3993" y="1985"/>
                    <a:pt x="4109" y="2406"/>
                  </a:cubicBezTo>
                  <a:cubicBezTo>
                    <a:pt x="4506" y="2522"/>
                    <a:pt x="4740" y="2196"/>
                    <a:pt x="5067" y="2172"/>
                  </a:cubicBezTo>
                  <a:cubicBezTo>
                    <a:pt x="5393" y="2126"/>
                    <a:pt x="5697" y="2032"/>
                    <a:pt x="5814" y="2429"/>
                  </a:cubicBezTo>
                  <a:cubicBezTo>
                    <a:pt x="5977" y="2943"/>
                    <a:pt x="6351" y="2943"/>
                    <a:pt x="6748" y="2919"/>
                  </a:cubicBezTo>
                  <a:cubicBezTo>
                    <a:pt x="7121" y="2896"/>
                    <a:pt x="7471" y="2966"/>
                    <a:pt x="7798" y="3130"/>
                  </a:cubicBezTo>
                  <a:cubicBezTo>
                    <a:pt x="7798" y="3293"/>
                    <a:pt x="7728" y="3456"/>
                    <a:pt x="7612" y="3573"/>
                  </a:cubicBezTo>
                  <a:cubicBezTo>
                    <a:pt x="6631" y="4484"/>
                    <a:pt x="5790" y="5581"/>
                    <a:pt x="4833" y="6515"/>
                  </a:cubicBezTo>
                  <a:cubicBezTo>
                    <a:pt x="3829" y="7472"/>
                    <a:pt x="2428" y="7916"/>
                    <a:pt x="1051" y="7682"/>
                  </a:cubicBezTo>
                  <a:cubicBezTo>
                    <a:pt x="304" y="7566"/>
                    <a:pt x="0" y="7099"/>
                    <a:pt x="280" y="6422"/>
                  </a:cubicBezTo>
                  <a:cubicBezTo>
                    <a:pt x="747" y="5254"/>
                    <a:pt x="1237" y="4110"/>
                    <a:pt x="2148" y="3200"/>
                  </a:cubicBezTo>
                  <a:cubicBezTo>
                    <a:pt x="2895" y="2452"/>
                    <a:pt x="3432" y="1565"/>
                    <a:pt x="4086" y="748"/>
                  </a:cubicBezTo>
                  <a:cubicBezTo>
                    <a:pt x="4296" y="444"/>
                    <a:pt x="4483" y="141"/>
                    <a:pt x="48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47"/>
            <p:cNvSpPr/>
            <p:nvPr/>
          </p:nvSpPr>
          <p:spPr>
            <a:xfrm>
              <a:off x="1499400" y="3025875"/>
              <a:ext cx="120250" cy="208425"/>
            </a:xfrm>
            <a:custGeom>
              <a:avLst/>
              <a:gdLst/>
              <a:ahLst/>
              <a:cxnLst/>
              <a:rect l="l" t="t" r="r" b="b"/>
              <a:pathLst>
                <a:path w="4810" h="8337" extrusionOk="0">
                  <a:moveTo>
                    <a:pt x="4670" y="24"/>
                  </a:moveTo>
                  <a:cubicBezTo>
                    <a:pt x="4810" y="2009"/>
                    <a:pt x="4530" y="3970"/>
                    <a:pt x="4436" y="5931"/>
                  </a:cubicBezTo>
                  <a:cubicBezTo>
                    <a:pt x="4390" y="7239"/>
                    <a:pt x="3783" y="7823"/>
                    <a:pt x="2452" y="8103"/>
                  </a:cubicBezTo>
                  <a:cubicBezTo>
                    <a:pt x="1331" y="8336"/>
                    <a:pt x="677" y="7916"/>
                    <a:pt x="350" y="6749"/>
                  </a:cubicBezTo>
                  <a:cubicBezTo>
                    <a:pt x="607" y="6562"/>
                    <a:pt x="607" y="6165"/>
                    <a:pt x="350" y="5978"/>
                  </a:cubicBezTo>
                  <a:lnTo>
                    <a:pt x="350" y="5161"/>
                  </a:lnTo>
                  <a:cubicBezTo>
                    <a:pt x="537" y="5044"/>
                    <a:pt x="537" y="4904"/>
                    <a:pt x="350" y="4787"/>
                  </a:cubicBezTo>
                  <a:cubicBezTo>
                    <a:pt x="304" y="3993"/>
                    <a:pt x="0" y="3223"/>
                    <a:pt x="187" y="2406"/>
                  </a:cubicBezTo>
                  <a:lnTo>
                    <a:pt x="537" y="2406"/>
                  </a:lnTo>
                  <a:lnTo>
                    <a:pt x="934" y="2406"/>
                  </a:lnTo>
                  <a:cubicBezTo>
                    <a:pt x="958" y="2453"/>
                    <a:pt x="1028" y="2499"/>
                    <a:pt x="1051" y="2546"/>
                  </a:cubicBezTo>
                  <a:cubicBezTo>
                    <a:pt x="1401" y="3433"/>
                    <a:pt x="1775" y="3667"/>
                    <a:pt x="2639" y="3340"/>
                  </a:cubicBezTo>
                  <a:cubicBezTo>
                    <a:pt x="2919" y="3176"/>
                    <a:pt x="3292" y="3246"/>
                    <a:pt x="3502" y="3503"/>
                  </a:cubicBezTo>
                  <a:cubicBezTo>
                    <a:pt x="3619" y="3620"/>
                    <a:pt x="3759" y="3830"/>
                    <a:pt x="3969" y="3667"/>
                  </a:cubicBezTo>
                  <a:cubicBezTo>
                    <a:pt x="4063" y="3503"/>
                    <a:pt x="4016" y="3316"/>
                    <a:pt x="3876" y="3223"/>
                  </a:cubicBezTo>
                  <a:cubicBezTo>
                    <a:pt x="3292" y="2593"/>
                    <a:pt x="3456" y="1869"/>
                    <a:pt x="3829" y="1332"/>
                  </a:cubicBezTo>
                  <a:cubicBezTo>
                    <a:pt x="4296" y="701"/>
                    <a:pt x="3853" y="631"/>
                    <a:pt x="3502" y="421"/>
                  </a:cubicBezTo>
                  <a:cubicBezTo>
                    <a:pt x="3502" y="188"/>
                    <a:pt x="3713" y="1"/>
                    <a:pt x="3946" y="48"/>
                  </a:cubicBezTo>
                  <a:cubicBezTo>
                    <a:pt x="4203" y="48"/>
                    <a:pt x="4436" y="24"/>
                    <a:pt x="4670" y="2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47"/>
            <p:cNvSpPr/>
            <p:nvPr/>
          </p:nvSpPr>
          <p:spPr>
            <a:xfrm>
              <a:off x="1502325" y="2911475"/>
              <a:ext cx="113825" cy="133700"/>
            </a:xfrm>
            <a:custGeom>
              <a:avLst/>
              <a:gdLst/>
              <a:ahLst/>
              <a:cxnLst/>
              <a:rect l="l" t="t" r="r" b="b"/>
              <a:pathLst>
                <a:path w="4553" h="5348" extrusionOk="0">
                  <a:moveTo>
                    <a:pt x="4553" y="4600"/>
                  </a:moveTo>
                  <a:lnTo>
                    <a:pt x="3852" y="4600"/>
                  </a:lnTo>
                  <a:cubicBezTo>
                    <a:pt x="3619" y="4577"/>
                    <a:pt x="3409" y="4764"/>
                    <a:pt x="3409" y="4997"/>
                  </a:cubicBezTo>
                  <a:cubicBezTo>
                    <a:pt x="3152" y="5091"/>
                    <a:pt x="2895" y="5347"/>
                    <a:pt x="2638" y="4997"/>
                  </a:cubicBezTo>
                  <a:cubicBezTo>
                    <a:pt x="2405" y="4764"/>
                    <a:pt x="2452" y="4414"/>
                    <a:pt x="2708" y="4227"/>
                  </a:cubicBezTo>
                  <a:cubicBezTo>
                    <a:pt x="2942" y="4040"/>
                    <a:pt x="3059" y="3736"/>
                    <a:pt x="3012" y="3433"/>
                  </a:cubicBezTo>
                  <a:cubicBezTo>
                    <a:pt x="3222" y="3316"/>
                    <a:pt x="3409" y="3199"/>
                    <a:pt x="3315" y="2919"/>
                  </a:cubicBezTo>
                  <a:cubicBezTo>
                    <a:pt x="3269" y="2756"/>
                    <a:pt x="3105" y="2662"/>
                    <a:pt x="2942" y="2662"/>
                  </a:cubicBezTo>
                  <a:cubicBezTo>
                    <a:pt x="2615" y="2662"/>
                    <a:pt x="2615" y="2919"/>
                    <a:pt x="2615" y="3153"/>
                  </a:cubicBezTo>
                  <a:lnTo>
                    <a:pt x="2615" y="3433"/>
                  </a:lnTo>
                  <a:cubicBezTo>
                    <a:pt x="2592" y="3947"/>
                    <a:pt x="2078" y="3806"/>
                    <a:pt x="1821" y="4017"/>
                  </a:cubicBezTo>
                  <a:cubicBezTo>
                    <a:pt x="1774" y="3666"/>
                    <a:pt x="1588" y="3573"/>
                    <a:pt x="1261" y="3713"/>
                  </a:cubicBezTo>
                  <a:cubicBezTo>
                    <a:pt x="957" y="3853"/>
                    <a:pt x="630" y="4063"/>
                    <a:pt x="233" y="4017"/>
                  </a:cubicBezTo>
                  <a:cubicBezTo>
                    <a:pt x="163" y="3760"/>
                    <a:pt x="607" y="3480"/>
                    <a:pt x="210" y="3223"/>
                  </a:cubicBezTo>
                  <a:cubicBezTo>
                    <a:pt x="210" y="2943"/>
                    <a:pt x="0" y="2709"/>
                    <a:pt x="70" y="2429"/>
                  </a:cubicBezTo>
                  <a:cubicBezTo>
                    <a:pt x="374" y="2429"/>
                    <a:pt x="560" y="2102"/>
                    <a:pt x="397" y="1845"/>
                  </a:cubicBezTo>
                  <a:cubicBezTo>
                    <a:pt x="187" y="1332"/>
                    <a:pt x="257" y="795"/>
                    <a:pt x="233" y="234"/>
                  </a:cubicBezTo>
                  <a:cubicBezTo>
                    <a:pt x="700" y="258"/>
                    <a:pt x="887" y="608"/>
                    <a:pt x="1097" y="958"/>
                  </a:cubicBezTo>
                  <a:cubicBezTo>
                    <a:pt x="1167" y="1121"/>
                    <a:pt x="1331" y="1191"/>
                    <a:pt x="1494" y="1168"/>
                  </a:cubicBezTo>
                  <a:cubicBezTo>
                    <a:pt x="1704" y="1121"/>
                    <a:pt x="1821" y="888"/>
                    <a:pt x="1751" y="701"/>
                  </a:cubicBezTo>
                  <a:cubicBezTo>
                    <a:pt x="1588" y="234"/>
                    <a:pt x="1915" y="444"/>
                    <a:pt x="2125" y="351"/>
                  </a:cubicBezTo>
                  <a:cubicBezTo>
                    <a:pt x="2778" y="94"/>
                    <a:pt x="3479" y="1"/>
                    <a:pt x="4203" y="71"/>
                  </a:cubicBezTo>
                  <a:lnTo>
                    <a:pt x="4553" y="71"/>
                  </a:lnTo>
                  <a:lnTo>
                    <a:pt x="4553" y="444"/>
                  </a:lnTo>
                  <a:cubicBezTo>
                    <a:pt x="4249" y="444"/>
                    <a:pt x="3993" y="444"/>
                    <a:pt x="3969" y="841"/>
                  </a:cubicBezTo>
                  <a:cubicBezTo>
                    <a:pt x="3689" y="888"/>
                    <a:pt x="3339" y="725"/>
                    <a:pt x="3222" y="1121"/>
                  </a:cubicBezTo>
                  <a:cubicBezTo>
                    <a:pt x="3082" y="1565"/>
                    <a:pt x="3596" y="1752"/>
                    <a:pt x="3619" y="2172"/>
                  </a:cubicBezTo>
                  <a:cubicBezTo>
                    <a:pt x="3619" y="2452"/>
                    <a:pt x="3946" y="2406"/>
                    <a:pt x="4156" y="2429"/>
                  </a:cubicBezTo>
                  <a:cubicBezTo>
                    <a:pt x="4133" y="2802"/>
                    <a:pt x="4226" y="3199"/>
                    <a:pt x="4086" y="3573"/>
                  </a:cubicBezTo>
                  <a:cubicBezTo>
                    <a:pt x="3922" y="4017"/>
                    <a:pt x="4156" y="4157"/>
                    <a:pt x="4530" y="4203"/>
                  </a:cubicBezTo>
                  <a:cubicBezTo>
                    <a:pt x="4553" y="4343"/>
                    <a:pt x="4553" y="4484"/>
                    <a:pt x="4553" y="4600"/>
                  </a:cubicBezTo>
                  <a:close/>
                  <a:moveTo>
                    <a:pt x="1308" y="2125"/>
                  </a:moveTo>
                  <a:cubicBezTo>
                    <a:pt x="1144" y="2125"/>
                    <a:pt x="1051" y="2195"/>
                    <a:pt x="1051" y="2336"/>
                  </a:cubicBezTo>
                  <a:cubicBezTo>
                    <a:pt x="1027" y="2639"/>
                    <a:pt x="1051" y="2873"/>
                    <a:pt x="1378" y="2943"/>
                  </a:cubicBezTo>
                  <a:cubicBezTo>
                    <a:pt x="1564" y="2989"/>
                    <a:pt x="1728" y="2873"/>
                    <a:pt x="1728" y="2686"/>
                  </a:cubicBezTo>
                  <a:cubicBezTo>
                    <a:pt x="1774" y="2382"/>
                    <a:pt x="1541" y="2242"/>
                    <a:pt x="1308" y="2125"/>
                  </a:cubicBezTo>
                  <a:close/>
                  <a:moveTo>
                    <a:pt x="2778" y="1892"/>
                  </a:moveTo>
                  <a:cubicBezTo>
                    <a:pt x="2732" y="1682"/>
                    <a:pt x="2638" y="1495"/>
                    <a:pt x="2358" y="1518"/>
                  </a:cubicBezTo>
                  <a:cubicBezTo>
                    <a:pt x="2218" y="1518"/>
                    <a:pt x="2101" y="1612"/>
                    <a:pt x="2101" y="1752"/>
                  </a:cubicBezTo>
                  <a:cubicBezTo>
                    <a:pt x="2055" y="2055"/>
                    <a:pt x="2335" y="2102"/>
                    <a:pt x="2545" y="2172"/>
                  </a:cubicBezTo>
                  <a:cubicBezTo>
                    <a:pt x="2685" y="2195"/>
                    <a:pt x="2755" y="2079"/>
                    <a:pt x="2778" y="189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47"/>
            <p:cNvSpPr/>
            <p:nvPr/>
          </p:nvSpPr>
          <p:spPr>
            <a:xfrm>
              <a:off x="1833275" y="2871800"/>
              <a:ext cx="101000" cy="154700"/>
            </a:xfrm>
            <a:custGeom>
              <a:avLst/>
              <a:gdLst/>
              <a:ahLst/>
              <a:cxnLst/>
              <a:rect l="l" t="t" r="r" b="b"/>
              <a:pathLst>
                <a:path w="4040" h="6188" extrusionOk="0">
                  <a:moveTo>
                    <a:pt x="654" y="3829"/>
                  </a:moveTo>
                  <a:cubicBezTo>
                    <a:pt x="841" y="3829"/>
                    <a:pt x="1028" y="3852"/>
                    <a:pt x="1238" y="3923"/>
                  </a:cubicBezTo>
                  <a:cubicBezTo>
                    <a:pt x="1681" y="4109"/>
                    <a:pt x="1892" y="3899"/>
                    <a:pt x="2078" y="3526"/>
                  </a:cubicBezTo>
                  <a:cubicBezTo>
                    <a:pt x="2312" y="3105"/>
                    <a:pt x="2242" y="2615"/>
                    <a:pt x="1868" y="2522"/>
                  </a:cubicBezTo>
                  <a:cubicBezTo>
                    <a:pt x="1191" y="2335"/>
                    <a:pt x="1238" y="1494"/>
                    <a:pt x="607" y="1378"/>
                  </a:cubicBezTo>
                  <a:cubicBezTo>
                    <a:pt x="888" y="911"/>
                    <a:pt x="24" y="490"/>
                    <a:pt x="537" y="0"/>
                  </a:cubicBezTo>
                  <a:cubicBezTo>
                    <a:pt x="1191" y="93"/>
                    <a:pt x="1401" y="700"/>
                    <a:pt x="1705" y="1121"/>
                  </a:cubicBezTo>
                  <a:cubicBezTo>
                    <a:pt x="1985" y="1518"/>
                    <a:pt x="2312" y="1891"/>
                    <a:pt x="2685" y="2195"/>
                  </a:cubicBezTo>
                  <a:cubicBezTo>
                    <a:pt x="3129" y="2545"/>
                    <a:pt x="3456" y="3012"/>
                    <a:pt x="3643" y="3526"/>
                  </a:cubicBezTo>
                  <a:cubicBezTo>
                    <a:pt x="4040" y="4460"/>
                    <a:pt x="3713" y="5230"/>
                    <a:pt x="2802" y="5604"/>
                  </a:cubicBezTo>
                  <a:cubicBezTo>
                    <a:pt x="2242" y="5860"/>
                    <a:pt x="1728" y="6187"/>
                    <a:pt x="1028" y="6024"/>
                  </a:cubicBezTo>
                  <a:cubicBezTo>
                    <a:pt x="537" y="5907"/>
                    <a:pt x="187" y="5744"/>
                    <a:pt x="0" y="5253"/>
                  </a:cubicBezTo>
                  <a:lnTo>
                    <a:pt x="47" y="5183"/>
                  </a:lnTo>
                  <a:cubicBezTo>
                    <a:pt x="421" y="5090"/>
                    <a:pt x="607" y="5510"/>
                    <a:pt x="934" y="5487"/>
                  </a:cubicBezTo>
                  <a:cubicBezTo>
                    <a:pt x="1191" y="4786"/>
                    <a:pt x="1191" y="4786"/>
                    <a:pt x="748" y="4273"/>
                  </a:cubicBezTo>
                  <a:cubicBezTo>
                    <a:pt x="631" y="4156"/>
                    <a:pt x="654" y="3969"/>
                    <a:pt x="654" y="380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47"/>
            <p:cNvSpPr/>
            <p:nvPr/>
          </p:nvSpPr>
          <p:spPr>
            <a:xfrm>
              <a:off x="1764400" y="2897475"/>
              <a:ext cx="85250" cy="105100"/>
            </a:xfrm>
            <a:custGeom>
              <a:avLst/>
              <a:gdLst/>
              <a:ahLst/>
              <a:cxnLst/>
              <a:rect l="l" t="t" r="r" b="b"/>
              <a:pathLst>
                <a:path w="3410" h="4204" extrusionOk="0">
                  <a:moveTo>
                    <a:pt x="0" y="1051"/>
                  </a:moveTo>
                  <a:cubicBezTo>
                    <a:pt x="397" y="981"/>
                    <a:pt x="514" y="677"/>
                    <a:pt x="631" y="374"/>
                  </a:cubicBezTo>
                  <a:cubicBezTo>
                    <a:pt x="677" y="164"/>
                    <a:pt x="794" y="0"/>
                    <a:pt x="1028" y="70"/>
                  </a:cubicBezTo>
                  <a:cubicBezTo>
                    <a:pt x="1261" y="164"/>
                    <a:pt x="1238" y="397"/>
                    <a:pt x="1191" y="584"/>
                  </a:cubicBezTo>
                  <a:cubicBezTo>
                    <a:pt x="1074" y="934"/>
                    <a:pt x="607" y="1331"/>
                    <a:pt x="1098" y="1588"/>
                  </a:cubicBezTo>
                  <a:cubicBezTo>
                    <a:pt x="1588" y="1845"/>
                    <a:pt x="1962" y="2242"/>
                    <a:pt x="2592" y="2102"/>
                  </a:cubicBezTo>
                  <a:cubicBezTo>
                    <a:pt x="3199" y="1985"/>
                    <a:pt x="3246" y="2008"/>
                    <a:pt x="3409" y="2779"/>
                  </a:cubicBezTo>
                  <a:lnTo>
                    <a:pt x="3409" y="2779"/>
                  </a:lnTo>
                  <a:cubicBezTo>
                    <a:pt x="3036" y="2755"/>
                    <a:pt x="2779" y="2872"/>
                    <a:pt x="2825" y="3316"/>
                  </a:cubicBezTo>
                  <a:cubicBezTo>
                    <a:pt x="2825" y="3596"/>
                    <a:pt x="2825" y="3876"/>
                    <a:pt x="2825" y="4156"/>
                  </a:cubicBezTo>
                  <a:lnTo>
                    <a:pt x="2779" y="4203"/>
                  </a:lnTo>
                  <a:cubicBezTo>
                    <a:pt x="2452" y="4110"/>
                    <a:pt x="2172" y="3900"/>
                    <a:pt x="2008" y="3619"/>
                  </a:cubicBezTo>
                  <a:cubicBezTo>
                    <a:pt x="1308" y="2802"/>
                    <a:pt x="654" y="1915"/>
                    <a:pt x="0" y="10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47"/>
            <p:cNvSpPr/>
            <p:nvPr/>
          </p:nvSpPr>
          <p:spPr>
            <a:xfrm>
              <a:off x="1612050" y="2785400"/>
              <a:ext cx="152375" cy="138375"/>
            </a:xfrm>
            <a:custGeom>
              <a:avLst/>
              <a:gdLst/>
              <a:ahLst/>
              <a:cxnLst/>
              <a:rect l="l" t="t" r="r" b="b"/>
              <a:pathLst>
                <a:path w="6095" h="5535" extrusionOk="0">
                  <a:moveTo>
                    <a:pt x="327" y="1331"/>
                  </a:moveTo>
                  <a:cubicBezTo>
                    <a:pt x="141" y="1308"/>
                    <a:pt x="0" y="1215"/>
                    <a:pt x="71" y="1028"/>
                  </a:cubicBezTo>
                  <a:cubicBezTo>
                    <a:pt x="187" y="678"/>
                    <a:pt x="351" y="374"/>
                    <a:pt x="514" y="47"/>
                  </a:cubicBezTo>
                  <a:cubicBezTo>
                    <a:pt x="1004" y="1"/>
                    <a:pt x="1261" y="374"/>
                    <a:pt x="1635" y="538"/>
                  </a:cubicBezTo>
                  <a:cubicBezTo>
                    <a:pt x="2849" y="1121"/>
                    <a:pt x="3596" y="2172"/>
                    <a:pt x="4367" y="3199"/>
                  </a:cubicBezTo>
                  <a:cubicBezTo>
                    <a:pt x="4717" y="3666"/>
                    <a:pt x="5254" y="3760"/>
                    <a:pt x="5674" y="4040"/>
                  </a:cubicBezTo>
                  <a:cubicBezTo>
                    <a:pt x="5954" y="4203"/>
                    <a:pt x="6094" y="4297"/>
                    <a:pt x="5978" y="4670"/>
                  </a:cubicBezTo>
                  <a:cubicBezTo>
                    <a:pt x="5908" y="4927"/>
                    <a:pt x="6048" y="5230"/>
                    <a:pt x="6094" y="5534"/>
                  </a:cubicBezTo>
                  <a:cubicBezTo>
                    <a:pt x="5300" y="5137"/>
                    <a:pt x="4950" y="4320"/>
                    <a:pt x="4367" y="3713"/>
                  </a:cubicBezTo>
                  <a:cubicBezTo>
                    <a:pt x="3433" y="2732"/>
                    <a:pt x="2709" y="1541"/>
                    <a:pt x="1355" y="1004"/>
                  </a:cubicBezTo>
                  <a:cubicBezTo>
                    <a:pt x="748" y="748"/>
                    <a:pt x="748" y="724"/>
                    <a:pt x="327" y="133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47"/>
            <p:cNvSpPr/>
            <p:nvPr/>
          </p:nvSpPr>
          <p:spPr>
            <a:xfrm>
              <a:off x="1413000" y="2808750"/>
              <a:ext cx="89925" cy="103350"/>
            </a:xfrm>
            <a:custGeom>
              <a:avLst/>
              <a:gdLst/>
              <a:ahLst/>
              <a:cxnLst/>
              <a:rect l="l" t="t" r="r" b="b"/>
              <a:pathLst>
                <a:path w="3597" h="4134" extrusionOk="0">
                  <a:moveTo>
                    <a:pt x="24" y="4133"/>
                  </a:moveTo>
                  <a:cubicBezTo>
                    <a:pt x="1" y="3759"/>
                    <a:pt x="164" y="3409"/>
                    <a:pt x="141" y="2966"/>
                  </a:cubicBezTo>
                  <a:cubicBezTo>
                    <a:pt x="47" y="2452"/>
                    <a:pt x="398" y="1962"/>
                    <a:pt x="935" y="1915"/>
                  </a:cubicBezTo>
                  <a:cubicBezTo>
                    <a:pt x="1472" y="1845"/>
                    <a:pt x="1705" y="1518"/>
                    <a:pt x="1635" y="934"/>
                  </a:cubicBezTo>
                  <a:cubicBezTo>
                    <a:pt x="1588" y="584"/>
                    <a:pt x="1775" y="351"/>
                    <a:pt x="2149" y="397"/>
                  </a:cubicBezTo>
                  <a:cubicBezTo>
                    <a:pt x="2522" y="444"/>
                    <a:pt x="2896" y="211"/>
                    <a:pt x="3223" y="0"/>
                  </a:cubicBezTo>
                  <a:cubicBezTo>
                    <a:pt x="3456" y="351"/>
                    <a:pt x="3596" y="748"/>
                    <a:pt x="3596" y="1168"/>
                  </a:cubicBezTo>
                  <a:cubicBezTo>
                    <a:pt x="3596" y="1331"/>
                    <a:pt x="3573" y="1471"/>
                    <a:pt x="3573" y="1635"/>
                  </a:cubicBezTo>
                  <a:cubicBezTo>
                    <a:pt x="3410" y="1588"/>
                    <a:pt x="3269" y="1471"/>
                    <a:pt x="3199" y="1308"/>
                  </a:cubicBezTo>
                  <a:cubicBezTo>
                    <a:pt x="2966" y="911"/>
                    <a:pt x="2709" y="958"/>
                    <a:pt x="2452" y="1308"/>
                  </a:cubicBezTo>
                  <a:cubicBezTo>
                    <a:pt x="1822" y="2102"/>
                    <a:pt x="1005" y="2756"/>
                    <a:pt x="538" y="3666"/>
                  </a:cubicBezTo>
                  <a:cubicBezTo>
                    <a:pt x="444" y="3900"/>
                    <a:pt x="258" y="4063"/>
                    <a:pt x="24" y="41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47"/>
            <p:cNvSpPr/>
            <p:nvPr/>
          </p:nvSpPr>
          <p:spPr>
            <a:xfrm>
              <a:off x="1757400" y="2779575"/>
              <a:ext cx="61900" cy="64225"/>
            </a:xfrm>
            <a:custGeom>
              <a:avLst/>
              <a:gdLst/>
              <a:ahLst/>
              <a:cxnLst/>
              <a:rect l="l" t="t" r="r" b="b"/>
              <a:pathLst>
                <a:path w="2476" h="2569" extrusionOk="0">
                  <a:moveTo>
                    <a:pt x="2452" y="2382"/>
                  </a:moveTo>
                  <a:cubicBezTo>
                    <a:pt x="1424" y="2568"/>
                    <a:pt x="864" y="1985"/>
                    <a:pt x="537" y="1144"/>
                  </a:cubicBezTo>
                  <a:cubicBezTo>
                    <a:pt x="397" y="771"/>
                    <a:pt x="0" y="467"/>
                    <a:pt x="117" y="0"/>
                  </a:cubicBezTo>
                  <a:cubicBezTo>
                    <a:pt x="817" y="514"/>
                    <a:pt x="1331" y="1261"/>
                    <a:pt x="2101" y="1728"/>
                  </a:cubicBezTo>
                  <a:cubicBezTo>
                    <a:pt x="2335" y="1845"/>
                    <a:pt x="2475" y="2101"/>
                    <a:pt x="2452" y="238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47"/>
            <p:cNvSpPr/>
            <p:nvPr/>
          </p:nvSpPr>
          <p:spPr>
            <a:xfrm>
              <a:off x="1579950" y="2929575"/>
              <a:ext cx="37375" cy="43800"/>
            </a:xfrm>
            <a:custGeom>
              <a:avLst/>
              <a:gdLst/>
              <a:ahLst/>
              <a:cxnLst/>
              <a:rect l="l" t="t" r="r" b="b"/>
              <a:pathLst>
                <a:path w="1495" h="1752" extrusionOk="0">
                  <a:moveTo>
                    <a:pt x="1074" y="1705"/>
                  </a:moveTo>
                  <a:cubicBezTo>
                    <a:pt x="864" y="1682"/>
                    <a:pt x="537" y="1752"/>
                    <a:pt x="537" y="1448"/>
                  </a:cubicBezTo>
                  <a:cubicBezTo>
                    <a:pt x="514" y="1028"/>
                    <a:pt x="0" y="841"/>
                    <a:pt x="140" y="397"/>
                  </a:cubicBezTo>
                  <a:cubicBezTo>
                    <a:pt x="257" y="1"/>
                    <a:pt x="607" y="164"/>
                    <a:pt x="888" y="117"/>
                  </a:cubicBezTo>
                  <a:lnTo>
                    <a:pt x="1425" y="327"/>
                  </a:lnTo>
                  <a:cubicBezTo>
                    <a:pt x="1495" y="701"/>
                    <a:pt x="1495" y="1098"/>
                    <a:pt x="1401" y="1495"/>
                  </a:cubicBezTo>
                  <a:cubicBezTo>
                    <a:pt x="1261" y="1495"/>
                    <a:pt x="1144" y="1588"/>
                    <a:pt x="1074" y="17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47"/>
            <p:cNvSpPr/>
            <p:nvPr/>
          </p:nvSpPr>
          <p:spPr>
            <a:xfrm>
              <a:off x="1495300" y="2878200"/>
              <a:ext cx="20475" cy="94600"/>
            </a:xfrm>
            <a:custGeom>
              <a:avLst/>
              <a:gdLst/>
              <a:ahLst/>
              <a:cxnLst/>
              <a:rect l="l" t="t" r="r" b="b"/>
              <a:pathLst>
                <a:path w="819" h="3784" extrusionOk="0">
                  <a:moveTo>
                    <a:pt x="514" y="1589"/>
                  </a:moveTo>
                  <a:cubicBezTo>
                    <a:pt x="514" y="2126"/>
                    <a:pt x="468" y="2663"/>
                    <a:pt x="678" y="3200"/>
                  </a:cubicBezTo>
                  <a:cubicBezTo>
                    <a:pt x="818" y="3433"/>
                    <a:pt x="655" y="3760"/>
                    <a:pt x="351" y="3783"/>
                  </a:cubicBezTo>
                  <a:cubicBezTo>
                    <a:pt x="1" y="2546"/>
                    <a:pt x="141" y="1262"/>
                    <a:pt x="164" y="1"/>
                  </a:cubicBezTo>
                  <a:lnTo>
                    <a:pt x="328" y="1"/>
                  </a:lnTo>
                  <a:cubicBezTo>
                    <a:pt x="608" y="515"/>
                    <a:pt x="491" y="1052"/>
                    <a:pt x="514" y="1589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47"/>
            <p:cNvSpPr/>
            <p:nvPr/>
          </p:nvSpPr>
          <p:spPr>
            <a:xfrm>
              <a:off x="1503475" y="3031725"/>
              <a:ext cx="28625" cy="54300"/>
            </a:xfrm>
            <a:custGeom>
              <a:avLst/>
              <a:gdLst/>
              <a:ahLst/>
              <a:cxnLst/>
              <a:rect l="l" t="t" r="r" b="b"/>
              <a:pathLst>
                <a:path w="1145" h="2172" extrusionOk="0">
                  <a:moveTo>
                    <a:pt x="771" y="2172"/>
                  </a:moveTo>
                  <a:lnTo>
                    <a:pt x="374" y="2172"/>
                  </a:lnTo>
                  <a:lnTo>
                    <a:pt x="374" y="1215"/>
                  </a:lnTo>
                  <a:cubicBezTo>
                    <a:pt x="398" y="1004"/>
                    <a:pt x="258" y="818"/>
                    <a:pt x="71" y="794"/>
                  </a:cubicBezTo>
                  <a:cubicBezTo>
                    <a:pt x="1" y="537"/>
                    <a:pt x="1" y="257"/>
                    <a:pt x="71" y="0"/>
                  </a:cubicBezTo>
                  <a:lnTo>
                    <a:pt x="398" y="0"/>
                  </a:lnTo>
                  <a:cubicBezTo>
                    <a:pt x="748" y="678"/>
                    <a:pt x="1145" y="1355"/>
                    <a:pt x="771" y="217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47"/>
            <p:cNvSpPr/>
            <p:nvPr/>
          </p:nvSpPr>
          <p:spPr>
            <a:xfrm>
              <a:off x="1502900" y="3000775"/>
              <a:ext cx="44975" cy="30975"/>
            </a:xfrm>
            <a:custGeom>
              <a:avLst/>
              <a:gdLst/>
              <a:ahLst/>
              <a:cxnLst/>
              <a:rect l="l" t="t" r="r" b="b"/>
              <a:pathLst>
                <a:path w="1799" h="1239" extrusionOk="0">
                  <a:moveTo>
                    <a:pt x="397" y="1238"/>
                  </a:moveTo>
                  <a:lnTo>
                    <a:pt x="70" y="1238"/>
                  </a:lnTo>
                  <a:cubicBezTo>
                    <a:pt x="0" y="982"/>
                    <a:pt x="0" y="701"/>
                    <a:pt x="47" y="445"/>
                  </a:cubicBezTo>
                  <a:lnTo>
                    <a:pt x="210" y="445"/>
                  </a:lnTo>
                  <a:cubicBezTo>
                    <a:pt x="607" y="491"/>
                    <a:pt x="911" y="281"/>
                    <a:pt x="1238" y="141"/>
                  </a:cubicBezTo>
                  <a:cubicBezTo>
                    <a:pt x="1565" y="1"/>
                    <a:pt x="1751" y="94"/>
                    <a:pt x="1798" y="445"/>
                  </a:cubicBezTo>
                  <a:cubicBezTo>
                    <a:pt x="1495" y="631"/>
                    <a:pt x="1214" y="865"/>
                    <a:pt x="818" y="865"/>
                  </a:cubicBezTo>
                  <a:cubicBezTo>
                    <a:pt x="631" y="865"/>
                    <a:pt x="491" y="1052"/>
                    <a:pt x="397" y="123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47"/>
            <p:cNvSpPr/>
            <p:nvPr/>
          </p:nvSpPr>
          <p:spPr>
            <a:xfrm>
              <a:off x="1592775" y="2863025"/>
              <a:ext cx="30975" cy="50225"/>
            </a:xfrm>
            <a:custGeom>
              <a:avLst/>
              <a:gdLst/>
              <a:ahLst/>
              <a:cxnLst/>
              <a:rect l="l" t="t" r="r" b="b"/>
              <a:pathLst>
                <a:path w="1239" h="2009" extrusionOk="0">
                  <a:moveTo>
                    <a:pt x="935" y="2009"/>
                  </a:moveTo>
                  <a:lnTo>
                    <a:pt x="561" y="2009"/>
                  </a:lnTo>
                  <a:cubicBezTo>
                    <a:pt x="561" y="1799"/>
                    <a:pt x="631" y="1565"/>
                    <a:pt x="538" y="1425"/>
                  </a:cubicBezTo>
                  <a:cubicBezTo>
                    <a:pt x="1" y="631"/>
                    <a:pt x="725" y="398"/>
                    <a:pt x="1122" y="1"/>
                  </a:cubicBezTo>
                  <a:cubicBezTo>
                    <a:pt x="1238" y="701"/>
                    <a:pt x="958" y="1332"/>
                    <a:pt x="935" y="2009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47"/>
            <p:cNvSpPr/>
            <p:nvPr/>
          </p:nvSpPr>
          <p:spPr>
            <a:xfrm>
              <a:off x="1496475" y="2838525"/>
              <a:ext cx="25700" cy="39700"/>
            </a:xfrm>
            <a:custGeom>
              <a:avLst/>
              <a:gdLst/>
              <a:ahLst/>
              <a:cxnLst/>
              <a:rect l="l" t="t" r="r" b="b"/>
              <a:pathLst>
                <a:path w="1028" h="1588" extrusionOk="0">
                  <a:moveTo>
                    <a:pt x="281" y="1588"/>
                  </a:moveTo>
                  <a:lnTo>
                    <a:pt x="117" y="1588"/>
                  </a:lnTo>
                  <a:cubicBezTo>
                    <a:pt x="1" y="1191"/>
                    <a:pt x="141" y="841"/>
                    <a:pt x="234" y="467"/>
                  </a:cubicBezTo>
                  <a:cubicBezTo>
                    <a:pt x="234" y="327"/>
                    <a:pt x="257" y="187"/>
                    <a:pt x="257" y="0"/>
                  </a:cubicBezTo>
                  <a:cubicBezTo>
                    <a:pt x="1028" y="584"/>
                    <a:pt x="1028" y="1074"/>
                    <a:pt x="281" y="15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47"/>
            <p:cNvSpPr/>
            <p:nvPr/>
          </p:nvSpPr>
          <p:spPr>
            <a:xfrm>
              <a:off x="1600950" y="2966925"/>
              <a:ext cx="16375" cy="49650"/>
            </a:xfrm>
            <a:custGeom>
              <a:avLst/>
              <a:gdLst/>
              <a:ahLst/>
              <a:cxnLst/>
              <a:rect l="l" t="t" r="r" b="b"/>
              <a:pathLst>
                <a:path w="655" h="1986" extrusionOk="0">
                  <a:moveTo>
                    <a:pt x="234" y="211"/>
                  </a:moveTo>
                  <a:cubicBezTo>
                    <a:pt x="304" y="94"/>
                    <a:pt x="421" y="1"/>
                    <a:pt x="561" y="1"/>
                  </a:cubicBezTo>
                  <a:cubicBezTo>
                    <a:pt x="631" y="678"/>
                    <a:pt x="655" y="1332"/>
                    <a:pt x="608" y="1985"/>
                  </a:cubicBezTo>
                  <a:cubicBezTo>
                    <a:pt x="234" y="1939"/>
                    <a:pt x="1" y="1799"/>
                    <a:pt x="164" y="1355"/>
                  </a:cubicBezTo>
                  <a:cubicBezTo>
                    <a:pt x="304" y="981"/>
                    <a:pt x="211" y="584"/>
                    <a:pt x="234" y="21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47"/>
            <p:cNvSpPr/>
            <p:nvPr/>
          </p:nvSpPr>
          <p:spPr>
            <a:xfrm>
              <a:off x="1335950" y="2804650"/>
              <a:ext cx="23975" cy="34475"/>
            </a:xfrm>
            <a:custGeom>
              <a:avLst/>
              <a:gdLst/>
              <a:ahLst/>
              <a:cxnLst/>
              <a:rect l="l" t="t" r="r" b="b"/>
              <a:pathLst>
                <a:path w="959" h="1379" extrusionOk="0">
                  <a:moveTo>
                    <a:pt x="958" y="1"/>
                  </a:moveTo>
                  <a:cubicBezTo>
                    <a:pt x="935" y="678"/>
                    <a:pt x="795" y="1262"/>
                    <a:pt x="1" y="1379"/>
                  </a:cubicBezTo>
                  <a:cubicBezTo>
                    <a:pt x="351" y="958"/>
                    <a:pt x="444" y="328"/>
                    <a:pt x="9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47"/>
            <p:cNvSpPr/>
            <p:nvPr/>
          </p:nvSpPr>
          <p:spPr>
            <a:xfrm>
              <a:off x="1503475" y="3051575"/>
              <a:ext cx="9950" cy="34450"/>
            </a:xfrm>
            <a:custGeom>
              <a:avLst/>
              <a:gdLst/>
              <a:ahLst/>
              <a:cxnLst/>
              <a:rect l="l" t="t" r="r" b="b"/>
              <a:pathLst>
                <a:path w="398" h="1378" extrusionOk="0">
                  <a:moveTo>
                    <a:pt x="71" y="0"/>
                  </a:moveTo>
                  <a:cubicBezTo>
                    <a:pt x="258" y="24"/>
                    <a:pt x="398" y="210"/>
                    <a:pt x="374" y="421"/>
                  </a:cubicBezTo>
                  <a:lnTo>
                    <a:pt x="374" y="1378"/>
                  </a:lnTo>
                  <a:lnTo>
                    <a:pt x="47" y="1378"/>
                  </a:lnTo>
                  <a:cubicBezTo>
                    <a:pt x="1" y="911"/>
                    <a:pt x="1" y="444"/>
                    <a:pt x="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47"/>
            <p:cNvSpPr/>
            <p:nvPr/>
          </p:nvSpPr>
          <p:spPr>
            <a:xfrm>
              <a:off x="1602125" y="2922575"/>
              <a:ext cx="14625" cy="15200"/>
            </a:xfrm>
            <a:custGeom>
              <a:avLst/>
              <a:gdLst/>
              <a:ahLst/>
              <a:cxnLst/>
              <a:rect l="l" t="t" r="r" b="b"/>
              <a:pathLst>
                <a:path w="585" h="608" extrusionOk="0">
                  <a:moveTo>
                    <a:pt x="538" y="607"/>
                  </a:moveTo>
                  <a:lnTo>
                    <a:pt x="1" y="397"/>
                  </a:lnTo>
                  <a:cubicBezTo>
                    <a:pt x="24" y="24"/>
                    <a:pt x="304" y="0"/>
                    <a:pt x="584" y="0"/>
                  </a:cubicBezTo>
                  <a:cubicBezTo>
                    <a:pt x="561" y="210"/>
                    <a:pt x="561" y="397"/>
                    <a:pt x="538" y="60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47"/>
            <p:cNvSpPr/>
            <p:nvPr/>
          </p:nvSpPr>
          <p:spPr>
            <a:xfrm>
              <a:off x="1609125" y="2828600"/>
              <a:ext cx="12875" cy="19875"/>
            </a:xfrm>
            <a:custGeom>
              <a:avLst/>
              <a:gdLst/>
              <a:ahLst/>
              <a:cxnLst/>
              <a:rect l="l" t="t" r="r" b="b"/>
              <a:pathLst>
                <a:path w="515" h="795" extrusionOk="0">
                  <a:moveTo>
                    <a:pt x="444" y="794"/>
                  </a:moveTo>
                  <a:cubicBezTo>
                    <a:pt x="1" y="467"/>
                    <a:pt x="1" y="374"/>
                    <a:pt x="421" y="0"/>
                  </a:cubicBezTo>
                  <a:cubicBezTo>
                    <a:pt x="491" y="257"/>
                    <a:pt x="514" y="537"/>
                    <a:pt x="444" y="7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47"/>
            <p:cNvSpPr/>
            <p:nvPr/>
          </p:nvSpPr>
          <p:spPr>
            <a:xfrm>
              <a:off x="1501725" y="3175325"/>
              <a:ext cx="13450" cy="19275"/>
            </a:xfrm>
            <a:custGeom>
              <a:avLst/>
              <a:gdLst/>
              <a:ahLst/>
              <a:cxnLst/>
              <a:rect l="l" t="t" r="r" b="b"/>
              <a:pathLst>
                <a:path w="538" h="771" extrusionOk="0">
                  <a:moveTo>
                    <a:pt x="281" y="0"/>
                  </a:moveTo>
                  <a:cubicBezTo>
                    <a:pt x="538" y="187"/>
                    <a:pt x="538" y="584"/>
                    <a:pt x="281" y="771"/>
                  </a:cubicBezTo>
                  <a:cubicBezTo>
                    <a:pt x="1" y="584"/>
                    <a:pt x="1" y="187"/>
                    <a:pt x="2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47"/>
            <p:cNvSpPr/>
            <p:nvPr/>
          </p:nvSpPr>
          <p:spPr>
            <a:xfrm>
              <a:off x="1389650" y="2749800"/>
              <a:ext cx="16375" cy="14600"/>
            </a:xfrm>
            <a:custGeom>
              <a:avLst/>
              <a:gdLst/>
              <a:ahLst/>
              <a:cxnLst/>
              <a:rect l="l" t="t" r="r" b="b"/>
              <a:pathLst>
                <a:path w="655" h="584" extrusionOk="0">
                  <a:moveTo>
                    <a:pt x="398" y="0"/>
                  </a:moveTo>
                  <a:cubicBezTo>
                    <a:pt x="655" y="467"/>
                    <a:pt x="328" y="537"/>
                    <a:pt x="1" y="584"/>
                  </a:cubicBezTo>
                  <a:cubicBezTo>
                    <a:pt x="1" y="327"/>
                    <a:pt x="164" y="94"/>
                    <a:pt x="39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47"/>
            <p:cNvSpPr/>
            <p:nvPr/>
          </p:nvSpPr>
          <p:spPr>
            <a:xfrm>
              <a:off x="1501725" y="2991450"/>
              <a:ext cx="15800" cy="20450"/>
            </a:xfrm>
            <a:custGeom>
              <a:avLst/>
              <a:gdLst/>
              <a:ahLst/>
              <a:cxnLst/>
              <a:rect l="l" t="t" r="r" b="b"/>
              <a:pathLst>
                <a:path w="632" h="818" extrusionOk="0">
                  <a:moveTo>
                    <a:pt x="257" y="818"/>
                  </a:moveTo>
                  <a:lnTo>
                    <a:pt x="94" y="818"/>
                  </a:lnTo>
                  <a:cubicBezTo>
                    <a:pt x="1" y="537"/>
                    <a:pt x="47" y="234"/>
                    <a:pt x="211" y="0"/>
                  </a:cubicBezTo>
                  <a:cubicBezTo>
                    <a:pt x="631" y="257"/>
                    <a:pt x="187" y="561"/>
                    <a:pt x="257" y="81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47"/>
            <p:cNvSpPr/>
            <p:nvPr/>
          </p:nvSpPr>
          <p:spPr>
            <a:xfrm>
              <a:off x="1373900" y="2770225"/>
              <a:ext cx="10525" cy="14625"/>
            </a:xfrm>
            <a:custGeom>
              <a:avLst/>
              <a:gdLst/>
              <a:ahLst/>
              <a:cxnLst/>
              <a:rect l="l" t="t" r="r" b="b"/>
              <a:pathLst>
                <a:path w="421" h="585" extrusionOk="0">
                  <a:moveTo>
                    <a:pt x="421" y="0"/>
                  </a:moveTo>
                  <a:cubicBezTo>
                    <a:pt x="421" y="257"/>
                    <a:pt x="397" y="537"/>
                    <a:pt x="24" y="584"/>
                  </a:cubicBezTo>
                  <a:cubicBezTo>
                    <a:pt x="0" y="304"/>
                    <a:pt x="164" y="70"/>
                    <a:pt x="4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47"/>
            <p:cNvSpPr/>
            <p:nvPr/>
          </p:nvSpPr>
          <p:spPr>
            <a:xfrm>
              <a:off x="1504075" y="314555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7" y="0"/>
                  </a:moveTo>
                  <a:cubicBezTo>
                    <a:pt x="374" y="117"/>
                    <a:pt x="374" y="257"/>
                    <a:pt x="187" y="374"/>
                  </a:cubicBezTo>
                  <a:cubicBezTo>
                    <a:pt x="0" y="257"/>
                    <a:pt x="0" y="140"/>
                    <a:pt x="1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47"/>
            <p:cNvSpPr/>
            <p:nvPr/>
          </p:nvSpPr>
          <p:spPr>
            <a:xfrm>
              <a:off x="1749225" y="2768475"/>
              <a:ext cx="11100" cy="11700"/>
            </a:xfrm>
            <a:custGeom>
              <a:avLst/>
              <a:gdLst/>
              <a:ahLst/>
              <a:cxnLst/>
              <a:rect l="l" t="t" r="r" b="b"/>
              <a:pathLst>
                <a:path w="444" h="468" extrusionOk="0">
                  <a:moveTo>
                    <a:pt x="444" y="444"/>
                  </a:moveTo>
                  <a:cubicBezTo>
                    <a:pt x="187" y="467"/>
                    <a:pt x="0" y="234"/>
                    <a:pt x="70" y="0"/>
                  </a:cubicBezTo>
                  <a:cubicBezTo>
                    <a:pt x="280" y="24"/>
                    <a:pt x="444" y="211"/>
                    <a:pt x="444" y="44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47"/>
            <p:cNvSpPr/>
            <p:nvPr/>
          </p:nvSpPr>
          <p:spPr>
            <a:xfrm>
              <a:off x="1720625" y="2739275"/>
              <a:ext cx="11100" cy="10550"/>
            </a:xfrm>
            <a:custGeom>
              <a:avLst/>
              <a:gdLst/>
              <a:ahLst/>
              <a:cxnLst/>
              <a:rect l="l" t="t" r="r" b="b"/>
              <a:pathLst>
                <a:path w="444" h="422" extrusionOk="0">
                  <a:moveTo>
                    <a:pt x="444" y="398"/>
                  </a:moveTo>
                  <a:cubicBezTo>
                    <a:pt x="140" y="421"/>
                    <a:pt x="0" y="281"/>
                    <a:pt x="24" y="1"/>
                  </a:cubicBezTo>
                  <a:cubicBezTo>
                    <a:pt x="234" y="24"/>
                    <a:pt x="397" y="188"/>
                    <a:pt x="444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47"/>
            <p:cNvSpPr/>
            <p:nvPr/>
          </p:nvSpPr>
          <p:spPr>
            <a:xfrm>
              <a:off x="1819275" y="2839675"/>
              <a:ext cx="4675" cy="4125"/>
            </a:xfrm>
            <a:custGeom>
              <a:avLst/>
              <a:gdLst/>
              <a:ahLst/>
              <a:cxnLst/>
              <a:rect l="l" t="t" r="r" b="b"/>
              <a:pathLst>
                <a:path w="187" h="165" extrusionOk="0">
                  <a:moveTo>
                    <a:pt x="163" y="164"/>
                  </a:moveTo>
                  <a:lnTo>
                    <a:pt x="0" y="1"/>
                  </a:lnTo>
                  <a:cubicBezTo>
                    <a:pt x="93" y="1"/>
                    <a:pt x="187" y="71"/>
                    <a:pt x="163" y="1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47"/>
            <p:cNvSpPr/>
            <p:nvPr/>
          </p:nvSpPr>
          <p:spPr>
            <a:xfrm>
              <a:off x="1715950" y="2730525"/>
              <a:ext cx="4100" cy="4125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141" y="164"/>
                  </a:moveTo>
                  <a:lnTo>
                    <a:pt x="0" y="1"/>
                  </a:lnTo>
                  <a:cubicBezTo>
                    <a:pt x="94" y="1"/>
                    <a:pt x="164" y="71"/>
                    <a:pt x="141" y="1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47"/>
            <p:cNvSpPr/>
            <p:nvPr/>
          </p:nvSpPr>
          <p:spPr>
            <a:xfrm>
              <a:off x="1731700" y="2830350"/>
              <a:ext cx="32725" cy="35050"/>
            </a:xfrm>
            <a:custGeom>
              <a:avLst/>
              <a:gdLst/>
              <a:ahLst/>
              <a:cxnLst/>
              <a:rect l="l" t="t" r="r" b="b"/>
              <a:pathLst>
                <a:path w="1309" h="1402" extrusionOk="0">
                  <a:moveTo>
                    <a:pt x="1" y="1401"/>
                  </a:moveTo>
                  <a:cubicBezTo>
                    <a:pt x="281" y="1028"/>
                    <a:pt x="514" y="631"/>
                    <a:pt x="655" y="187"/>
                  </a:cubicBezTo>
                  <a:cubicBezTo>
                    <a:pt x="701" y="47"/>
                    <a:pt x="865" y="0"/>
                    <a:pt x="981" y="47"/>
                  </a:cubicBezTo>
                  <a:cubicBezTo>
                    <a:pt x="1075" y="94"/>
                    <a:pt x="1122" y="187"/>
                    <a:pt x="1122" y="280"/>
                  </a:cubicBezTo>
                  <a:cubicBezTo>
                    <a:pt x="1308" y="1098"/>
                    <a:pt x="1122" y="1261"/>
                    <a:pt x="1" y="140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47"/>
            <p:cNvSpPr/>
            <p:nvPr/>
          </p:nvSpPr>
          <p:spPr>
            <a:xfrm>
              <a:off x="1512825" y="2997275"/>
              <a:ext cx="94575" cy="124375"/>
            </a:xfrm>
            <a:custGeom>
              <a:avLst/>
              <a:gdLst/>
              <a:ahLst/>
              <a:cxnLst/>
              <a:rect l="l" t="t" r="r" b="b"/>
              <a:pathLst>
                <a:path w="3783" h="4975" extrusionOk="0">
                  <a:moveTo>
                    <a:pt x="0" y="1378"/>
                  </a:moveTo>
                  <a:cubicBezTo>
                    <a:pt x="94" y="1192"/>
                    <a:pt x="234" y="1005"/>
                    <a:pt x="421" y="1005"/>
                  </a:cubicBezTo>
                  <a:cubicBezTo>
                    <a:pt x="817" y="1005"/>
                    <a:pt x="1098" y="771"/>
                    <a:pt x="1401" y="585"/>
                  </a:cubicBezTo>
                  <a:cubicBezTo>
                    <a:pt x="1635" y="374"/>
                    <a:pt x="2148" y="491"/>
                    <a:pt x="2172" y="1"/>
                  </a:cubicBezTo>
                  <a:lnTo>
                    <a:pt x="2569" y="1"/>
                  </a:lnTo>
                  <a:cubicBezTo>
                    <a:pt x="2615" y="304"/>
                    <a:pt x="2522" y="608"/>
                    <a:pt x="2288" y="795"/>
                  </a:cubicBezTo>
                  <a:cubicBezTo>
                    <a:pt x="2032" y="982"/>
                    <a:pt x="1985" y="1332"/>
                    <a:pt x="2195" y="1565"/>
                  </a:cubicBezTo>
                  <a:cubicBezTo>
                    <a:pt x="2452" y="1939"/>
                    <a:pt x="2732" y="1682"/>
                    <a:pt x="2989" y="1565"/>
                  </a:cubicBezTo>
                  <a:cubicBezTo>
                    <a:pt x="3339" y="1775"/>
                    <a:pt x="3783" y="1845"/>
                    <a:pt x="3316" y="2476"/>
                  </a:cubicBezTo>
                  <a:cubicBezTo>
                    <a:pt x="2942" y="3013"/>
                    <a:pt x="2779" y="3737"/>
                    <a:pt x="3362" y="4344"/>
                  </a:cubicBezTo>
                  <a:cubicBezTo>
                    <a:pt x="3502" y="4460"/>
                    <a:pt x="3549" y="4647"/>
                    <a:pt x="3456" y="4811"/>
                  </a:cubicBezTo>
                  <a:cubicBezTo>
                    <a:pt x="3246" y="4974"/>
                    <a:pt x="3106" y="4764"/>
                    <a:pt x="2989" y="4647"/>
                  </a:cubicBezTo>
                  <a:cubicBezTo>
                    <a:pt x="2779" y="4390"/>
                    <a:pt x="2405" y="4320"/>
                    <a:pt x="2125" y="4460"/>
                  </a:cubicBezTo>
                  <a:cubicBezTo>
                    <a:pt x="1261" y="4811"/>
                    <a:pt x="888" y="4577"/>
                    <a:pt x="537" y="3690"/>
                  </a:cubicBezTo>
                  <a:cubicBezTo>
                    <a:pt x="514" y="3643"/>
                    <a:pt x="444" y="3597"/>
                    <a:pt x="421" y="3550"/>
                  </a:cubicBezTo>
                  <a:cubicBezTo>
                    <a:pt x="771" y="2733"/>
                    <a:pt x="374" y="2056"/>
                    <a:pt x="0" y="1378"/>
                  </a:cubicBezTo>
                  <a:close/>
                  <a:moveTo>
                    <a:pt x="1821" y="3923"/>
                  </a:moveTo>
                  <a:cubicBezTo>
                    <a:pt x="2732" y="3526"/>
                    <a:pt x="2755" y="3386"/>
                    <a:pt x="2078" y="2873"/>
                  </a:cubicBezTo>
                  <a:cubicBezTo>
                    <a:pt x="1985" y="3176"/>
                    <a:pt x="1915" y="3480"/>
                    <a:pt x="1821" y="392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47"/>
            <p:cNvSpPr/>
            <p:nvPr/>
          </p:nvSpPr>
          <p:spPr>
            <a:xfrm>
              <a:off x="1528000" y="2964600"/>
              <a:ext cx="18700" cy="21625"/>
            </a:xfrm>
            <a:custGeom>
              <a:avLst/>
              <a:gdLst/>
              <a:ahLst/>
              <a:cxnLst/>
              <a:rect l="l" t="t" r="r" b="b"/>
              <a:pathLst>
                <a:path w="748" h="865" extrusionOk="0">
                  <a:moveTo>
                    <a:pt x="281" y="0"/>
                  </a:moveTo>
                  <a:cubicBezTo>
                    <a:pt x="514" y="117"/>
                    <a:pt x="747" y="257"/>
                    <a:pt x="701" y="584"/>
                  </a:cubicBezTo>
                  <a:cubicBezTo>
                    <a:pt x="701" y="748"/>
                    <a:pt x="537" y="864"/>
                    <a:pt x="351" y="841"/>
                  </a:cubicBezTo>
                  <a:cubicBezTo>
                    <a:pt x="24" y="771"/>
                    <a:pt x="0" y="514"/>
                    <a:pt x="24" y="234"/>
                  </a:cubicBezTo>
                  <a:cubicBezTo>
                    <a:pt x="24" y="70"/>
                    <a:pt x="117" y="0"/>
                    <a:pt x="2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47"/>
            <p:cNvSpPr/>
            <p:nvPr/>
          </p:nvSpPr>
          <p:spPr>
            <a:xfrm>
              <a:off x="1567100" y="2978025"/>
              <a:ext cx="20450" cy="19275"/>
            </a:xfrm>
            <a:custGeom>
              <a:avLst/>
              <a:gdLst/>
              <a:ahLst/>
              <a:cxnLst/>
              <a:rect l="l" t="t" r="r" b="b"/>
              <a:pathLst>
                <a:path w="818" h="771" extrusionOk="0">
                  <a:moveTo>
                    <a:pt x="398" y="771"/>
                  </a:moveTo>
                  <a:lnTo>
                    <a:pt x="1" y="771"/>
                  </a:lnTo>
                  <a:lnTo>
                    <a:pt x="1" y="467"/>
                  </a:lnTo>
                  <a:cubicBezTo>
                    <a:pt x="1" y="234"/>
                    <a:pt x="1" y="0"/>
                    <a:pt x="351" y="0"/>
                  </a:cubicBezTo>
                  <a:cubicBezTo>
                    <a:pt x="514" y="0"/>
                    <a:pt x="654" y="94"/>
                    <a:pt x="724" y="257"/>
                  </a:cubicBezTo>
                  <a:cubicBezTo>
                    <a:pt x="818" y="514"/>
                    <a:pt x="608" y="654"/>
                    <a:pt x="398" y="77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47"/>
            <p:cNvSpPr/>
            <p:nvPr/>
          </p:nvSpPr>
          <p:spPr>
            <a:xfrm>
              <a:off x="1554250" y="29488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701" y="398"/>
                  </a:moveTo>
                  <a:cubicBezTo>
                    <a:pt x="678" y="585"/>
                    <a:pt x="608" y="701"/>
                    <a:pt x="468" y="678"/>
                  </a:cubicBezTo>
                  <a:cubicBezTo>
                    <a:pt x="258" y="608"/>
                    <a:pt x="1" y="561"/>
                    <a:pt x="24" y="258"/>
                  </a:cubicBezTo>
                  <a:cubicBezTo>
                    <a:pt x="24" y="118"/>
                    <a:pt x="141" y="24"/>
                    <a:pt x="281" y="24"/>
                  </a:cubicBezTo>
                  <a:cubicBezTo>
                    <a:pt x="561" y="1"/>
                    <a:pt x="655" y="188"/>
                    <a:pt x="701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47"/>
            <p:cNvSpPr/>
            <p:nvPr/>
          </p:nvSpPr>
          <p:spPr>
            <a:xfrm>
              <a:off x="1834450" y="2966925"/>
              <a:ext cx="28625" cy="42650"/>
            </a:xfrm>
            <a:custGeom>
              <a:avLst/>
              <a:gdLst/>
              <a:ahLst/>
              <a:cxnLst/>
              <a:rect l="l" t="t" r="r" b="b"/>
              <a:pathLst>
                <a:path w="1145" h="1706" extrusionOk="0">
                  <a:moveTo>
                    <a:pt x="23" y="1402"/>
                  </a:moveTo>
                  <a:lnTo>
                    <a:pt x="23" y="538"/>
                  </a:lnTo>
                  <a:cubicBezTo>
                    <a:pt x="0" y="118"/>
                    <a:pt x="234" y="1"/>
                    <a:pt x="607" y="24"/>
                  </a:cubicBezTo>
                  <a:cubicBezTo>
                    <a:pt x="607" y="188"/>
                    <a:pt x="584" y="351"/>
                    <a:pt x="701" y="491"/>
                  </a:cubicBezTo>
                  <a:cubicBezTo>
                    <a:pt x="1144" y="1005"/>
                    <a:pt x="1144" y="1005"/>
                    <a:pt x="887" y="1682"/>
                  </a:cubicBezTo>
                  <a:cubicBezTo>
                    <a:pt x="560" y="1705"/>
                    <a:pt x="374" y="1285"/>
                    <a:pt x="23" y="140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47"/>
            <p:cNvSpPr/>
            <p:nvPr/>
          </p:nvSpPr>
          <p:spPr>
            <a:xfrm>
              <a:off x="1558350" y="3069075"/>
              <a:ext cx="23375" cy="26300"/>
            </a:xfrm>
            <a:custGeom>
              <a:avLst/>
              <a:gdLst/>
              <a:ahLst/>
              <a:cxnLst/>
              <a:rect l="l" t="t" r="r" b="b"/>
              <a:pathLst>
                <a:path w="935" h="1052" extrusionOk="0">
                  <a:moveTo>
                    <a:pt x="0" y="1051"/>
                  </a:moveTo>
                  <a:cubicBezTo>
                    <a:pt x="94" y="608"/>
                    <a:pt x="164" y="304"/>
                    <a:pt x="257" y="1"/>
                  </a:cubicBezTo>
                  <a:cubicBezTo>
                    <a:pt x="934" y="538"/>
                    <a:pt x="911" y="654"/>
                    <a:pt x="0" y="10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7" name="Google Shape;7607;p47"/>
          <p:cNvSpPr txBox="1">
            <a:spLocks noGrp="1"/>
          </p:cNvSpPr>
          <p:nvPr>
            <p:ph type="subTitle" idx="1"/>
          </p:nvPr>
        </p:nvSpPr>
        <p:spPr>
          <a:xfrm>
            <a:off x="2666856" y="3609796"/>
            <a:ext cx="2043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solvers</a:t>
            </a:r>
            <a:endParaRPr/>
          </a:p>
        </p:txBody>
      </p:sp>
      <p:sp>
        <p:nvSpPr>
          <p:cNvPr id="7608" name="Google Shape;7608;p47"/>
          <p:cNvSpPr txBox="1">
            <a:spLocks noGrp="1"/>
          </p:cNvSpPr>
          <p:nvPr>
            <p:ph type="subTitle" idx="3"/>
          </p:nvPr>
        </p:nvSpPr>
        <p:spPr>
          <a:xfrm>
            <a:off x="78556" y="1184325"/>
            <a:ext cx="2043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Traducción de las restricciones</a:t>
            </a:r>
            <a:endParaRPr/>
          </a:p>
        </p:txBody>
      </p:sp>
      <p:sp>
        <p:nvSpPr>
          <p:cNvPr id="7609" name="Google Shape;7609;p47"/>
          <p:cNvSpPr txBox="1">
            <a:spLocks noGrp="1"/>
          </p:cNvSpPr>
          <p:nvPr>
            <p:ph type="subTitle" idx="4"/>
          </p:nvPr>
        </p:nvSpPr>
        <p:spPr>
          <a:xfrm>
            <a:off x="5978228" y="1184325"/>
            <a:ext cx="2043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Traducción del JSON</a:t>
            </a:r>
            <a:endParaRPr/>
          </a:p>
        </p:txBody>
      </p:sp>
      <p:sp>
        <p:nvSpPr>
          <p:cNvPr id="7610" name="Google Shape;7610;p47"/>
          <p:cNvSpPr txBox="1">
            <a:spLocks noGrp="1"/>
          </p:cNvSpPr>
          <p:nvPr>
            <p:ph type="subTitle" idx="5"/>
          </p:nvPr>
        </p:nvSpPr>
        <p:spPr>
          <a:xfrm>
            <a:off x="125531" y="1672306"/>
            <a:ext cx="204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lógica proposicional.</a:t>
            </a:r>
            <a:endParaRPr/>
          </a:p>
        </p:txBody>
      </p:sp>
      <p:sp>
        <p:nvSpPr>
          <p:cNvPr id="7611" name="Google Shape;7611;p47"/>
          <p:cNvSpPr txBox="1">
            <a:spLocks noGrp="1"/>
          </p:cNvSpPr>
          <p:nvPr>
            <p:ph type="subTitle" idx="6"/>
          </p:nvPr>
        </p:nvSpPr>
        <p:spPr>
          <a:xfrm>
            <a:off x="5978225" y="152841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formato DIMACS CNF.</a:t>
            </a:r>
            <a:endParaRPr/>
          </a:p>
        </p:txBody>
      </p:sp>
      <p:sp>
        <p:nvSpPr>
          <p:cNvPr id="7612" name="Google Shape;7612;p47"/>
          <p:cNvSpPr txBox="1">
            <a:spLocks noGrp="1"/>
          </p:cNvSpPr>
          <p:nvPr>
            <p:ph type="subTitle" idx="7"/>
          </p:nvPr>
        </p:nvSpPr>
        <p:spPr>
          <a:xfrm>
            <a:off x="2872925" y="3882750"/>
            <a:ext cx="23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Introducir la traducción a cada SAT solver.</a:t>
            </a:r>
            <a:endParaRPr/>
          </a:p>
        </p:txBody>
      </p:sp>
      <p:sp>
        <p:nvSpPr>
          <p:cNvPr id="7613" name="Google Shape;7613;p47"/>
          <p:cNvSpPr txBox="1">
            <a:spLocks noGrp="1"/>
          </p:cNvSpPr>
          <p:nvPr>
            <p:ph type="title" idx="9"/>
          </p:nvPr>
        </p:nvSpPr>
        <p:spPr>
          <a:xfrm>
            <a:off x="3142434" y="1212798"/>
            <a:ext cx="8637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14" name="Google Shape;7614;p47"/>
          <p:cNvSpPr txBox="1">
            <a:spLocks noGrp="1"/>
          </p:cNvSpPr>
          <p:nvPr>
            <p:ph type="title" idx="13"/>
          </p:nvPr>
        </p:nvSpPr>
        <p:spPr>
          <a:xfrm>
            <a:off x="3542384" y="2015898"/>
            <a:ext cx="8637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615" name="Google Shape;7615;p47"/>
          <p:cNvGrpSpPr/>
          <p:nvPr/>
        </p:nvGrpSpPr>
        <p:grpSpPr>
          <a:xfrm>
            <a:off x="2577480" y="743963"/>
            <a:ext cx="3206130" cy="174750"/>
            <a:chOff x="3962000" y="4060525"/>
            <a:chExt cx="2324125" cy="174750"/>
          </a:xfrm>
        </p:grpSpPr>
        <p:sp>
          <p:nvSpPr>
            <p:cNvPr id="7616" name="Google Shape;7616;p47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47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47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47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47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47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47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47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47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47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47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47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47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47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47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47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47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47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47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47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47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47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47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47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47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47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47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47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47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47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47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47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48" name="Google Shape;764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2525" y="2169100"/>
            <a:ext cx="2366325" cy="2974400"/>
          </a:xfrm>
          <a:prstGeom prst="rect">
            <a:avLst/>
          </a:prstGeom>
          <a:noFill/>
          <a:ln>
            <a:noFill/>
          </a:ln>
          <a:effectLst>
            <a:outerShdw blurRad="257175" algn="bl" rotWithShape="0">
              <a:srgbClr val="000000">
                <a:alpha val="40000"/>
              </a:srgbClr>
            </a:outerShdw>
          </a:effectLst>
        </p:spPr>
      </p:pic>
      <p:sp>
        <p:nvSpPr>
          <p:cNvPr id="7649" name="Google Shape;7649;p47"/>
          <p:cNvSpPr/>
          <p:nvPr/>
        </p:nvSpPr>
        <p:spPr>
          <a:xfrm>
            <a:off x="680524" y="2938975"/>
            <a:ext cx="2043594" cy="1427742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0" name="Google Shape;7650;p47"/>
          <p:cNvSpPr/>
          <p:nvPr/>
        </p:nvSpPr>
        <p:spPr>
          <a:xfrm>
            <a:off x="1136029" y="4095573"/>
            <a:ext cx="965591" cy="93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1" name="Google Shape;7651;p47"/>
          <p:cNvSpPr txBox="1">
            <a:spLocks noGrp="1"/>
          </p:cNvSpPr>
          <p:nvPr>
            <p:ph type="title" idx="9"/>
          </p:nvPr>
        </p:nvSpPr>
        <p:spPr>
          <a:xfrm>
            <a:off x="944900" y="3008769"/>
            <a:ext cx="1312500" cy="10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2"/>
                </a:solidFill>
              </a:rPr>
              <a:t>Rsat 3.01 (DPLL)</a:t>
            </a: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Glucose 4.1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Cadical 1.0.3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Lingeling 2018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Kissat 3.1.1</a:t>
            </a:r>
            <a:endParaRPr sz="1400"/>
          </a:p>
        </p:txBody>
      </p:sp>
      <p:sp>
        <p:nvSpPr>
          <p:cNvPr id="7652" name="Google Shape;7652;p47"/>
          <p:cNvSpPr/>
          <p:nvPr/>
        </p:nvSpPr>
        <p:spPr>
          <a:xfrm>
            <a:off x="578827" y="2844569"/>
            <a:ext cx="434294" cy="449394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3" name="Google Shape;7653;p47"/>
          <p:cNvSpPr/>
          <p:nvPr/>
        </p:nvSpPr>
        <p:spPr>
          <a:xfrm>
            <a:off x="2438623" y="4095567"/>
            <a:ext cx="434294" cy="449394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4" name="Google Shape;7654;p47"/>
          <p:cNvGrpSpPr/>
          <p:nvPr/>
        </p:nvGrpSpPr>
        <p:grpSpPr>
          <a:xfrm>
            <a:off x="944833" y="4095569"/>
            <a:ext cx="1312652" cy="76437"/>
            <a:chOff x="3998100" y="4633825"/>
            <a:chExt cx="2329875" cy="175275"/>
          </a:xfrm>
        </p:grpSpPr>
        <p:sp>
          <p:nvSpPr>
            <p:cNvPr id="7655" name="Google Shape;7655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4" name="Google Shape;7694;p47"/>
          <p:cNvSpPr txBox="1"/>
          <p:nvPr/>
        </p:nvSpPr>
        <p:spPr>
          <a:xfrm>
            <a:off x="1903225" y="3150500"/>
            <a:ext cx="863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}</a:t>
            </a:r>
            <a:r>
              <a:rPr lang="en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 (CDCL)</a:t>
            </a:r>
            <a:endParaRPr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7695" name="Google Shape;7695;p47"/>
          <p:cNvSpPr txBox="1"/>
          <p:nvPr/>
        </p:nvSpPr>
        <p:spPr>
          <a:xfrm>
            <a:off x="377700" y="4608700"/>
            <a:ext cx="316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*DPLL: Davis–Putnam–Logemann–Loveland </a:t>
            </a:r>
            <a:endParaRPr sz="1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*CDCL: Conflict-Driven Clause Learning</a:t>
            </a:r>
            <a:endParaRPr sz="120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6" name="Google Shape;8046;p52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7" name="Google Shape;8047;p52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8" name="Google Shape;8048;p52"/>
          <p:cNvSpPr txBox="1">
            <a:spLocks noGrp="1"/>
          </p:cNvSpPr>
          <p:nvPr>
            <p:ph type="title"/>
          </p:nvPr>
        </p:nvSpPr>
        <p:spPr>
          <a:xfrm>
            <a:off x="2718700" y="2197025"/>
            <a:ext cx="3673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Antecedentes</a:t>
            </a:r>
            <a:endParaRPr/>
          </a:p>
        </p:txBody>
      </p:sp>
      <p:sp>
        <p:nvSpPr>
          <p:cNvPr id="8049" name="Google Shape;8049;p52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0" name="Google Shape;8050;p52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51" name="Google Shape;8051;p52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2" name="Google Shape;8052;p52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8053" name="Google Shape;8053;p52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52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52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52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52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52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52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52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52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52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52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52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52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52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52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52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52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52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52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52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52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52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52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52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52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52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52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52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52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52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52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52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52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52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52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52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52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52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52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6" name="Google Shape;8096;p53"/>
          <p:cNvSpPr txBox="1">
            <a:spLocks noGrp="1"/>
          </p:cNvSpPr>
          <p:nvPr>
            <p:ph type="subTitle" idx="1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Comparar la calidad y eficiencia de los solver usando los mismos problemas.</a:t>
            </a:r>
            <a:endParaRPr/>
          </a:p>
        </p:txBody>
      </p:sp>
      <p:sp>
        <p:nvSpPr>
          <p:cNvPr id="8097" name="Google Shape;8097;p53"/>
          <p:cNvSpPr txBox="1">
            <a:spLocks noGrp="1"/>
          </p:cNvSpPr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Competencias SAT </a:t>
            </a:r>
            <a:endParaRPr/>
          </a:p>
        </p:txBody>
      </p:sp>
      <p:pic>
        <p:nvPicPr>
          <p:cNvPr id="8098" name="Google Shape;80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26" y="1318175"/>
            <a:ext cx="3910250" cy="25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Presentación en pantalla (16:9)</PresentationFormat>
  <Paragraphs>135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Raleway Light</vt:lpstr>
      <vt:lpstr>Caveat Brush</vt:lpstr>
      <vt:lpstr>Raleway Medium</vt:lpstr>
      <vt:lpstr>Arial</vt:lpstr>
      <vt:lpstr>Raleway</vt:lpstr>
      <vt:lpstr>Handa Notebook Thesis by Slidesgo</vt:lpstr>
      <vt:lpstr>PLANIFICADOR DE HORARIO DE ASIGNATURAS</vt:lpstr>
      <vt:lpstr>TABLA DE CONTENIDOS</vt:lpstr>
      <vt:lpstr>Problema</vt:lpstr>
      <vt:lpstr>Planteamiento del problema</vt:lpstr>
      <vt:lpstr>Justificación del problema</vt:lpstr>
      <vt:lpstr>Técnicas</vt:lpstr>
      <vt:lpstr>02</vt:lpstr>
      <vt:lpstr>Antecedentes</vt:lpstr>
      <vt:lpstr>Competencias SAT </vt:lpstr>
      <vt:lpstr>Oferta de asignaturas </vt:lpstr>
      <vt:lpstr>Servicio Comunitario</vt:lpstr>
      <vt:lpstr>Herramientas</vt:lpstr>
      <vt:lpstr>Python</vt:lpstr>
      <vt:lpstr>Prettytable</vt:lpstr>
      <vt:lpstr>Optilog</vt:lpstr>
      <vt:lpstr>RSat y Kissat</vt:lpstr>
      <vt:lpstr>PyMuPDF</vt:lpstr>
      <vt:lpstr>Resultados</vt:lpstr>
      <vt:lpstr>Ejemplo fácil </vt:lpstr>
      <vt:lpstr>Resultado</vt:lpstr>
      <vt:lpstr>Ejemplo intermedio</vt:lpstr>
      <vt:lpstr>Resultado</vt:lpstr>
      <vt:lpstr>Ejemplo dificil</vt:lpstr>
      <vt:lpstr>Resultado</vt:lpstr>
      <vt:lpstr>Conclusiones</vt:lpstr>
      <vt:lpstr>Tiempos</vt:lpstr>
      <vt:lpstr>Recomendaciones</vt:lpstr>
      <vt:lpstr>Traducción de las restricciones a Lógica proposicional</vt:lpstr>
      <vt:lpstr>Traducción de las restricciones a Lógica proposicional </vt:lpstr>
      <vt:lpstr>Traducción de las restricciones a Lógica proposicional</vt:lpstr>
      <vt:lpstr>Traducción de las restricciones en LP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HORARIO DE ASIGNATURAS</dc:title>
  <cp:lastModifiedBy>Ana</cp:lastModifiedBy>
  <cp:revision>1</cp:revision>
  <dcterms:modified xsi:type="dcterms:W3CDTF">2024-04-06T21:13:43Z</dcterms:modified>
</cp:coreProperties>
</file>