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edf85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edf85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dedf85d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dedf85d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dedf85d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dedf85d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dedf85df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dedf85d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dedf85df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dedf85df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dedf85d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dedf85d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68425"/>
            <a:ext cx="8520600" cy="7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Тестирование функционала оформления заказа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баг-репортов в Jira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2825"/>
            <a:ext cx="8839202" cy="447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47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47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49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49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47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