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f9cedf3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f9cedf3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f9cedf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f9cedf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f9cedf3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f9cedf3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f9cedf3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f9cedf3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f9cedf3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f9cedf3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Примеры тестов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8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Проверка функционала оформления заказа на сайте</a:t>
            </a:r>
            <a:r>
              <a:rPr lang="ru" sz="18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https://update.ship-ship.ru/</a:t>
            </a:r>
            <a:endParaRPr sz="25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688224" cy="43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38" y="466200"/>
            <a:ext cx="8348924" cy="42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" y="334625"/>
            <a:ext cx="8739149" cy="4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445025"/>
            <a:ext cx="8410424" cy="430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463"/>
            <a:ext cx="9144001" cy="47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