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5cb45f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e5cb45f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5cb45f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e5cb45f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5cb45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5cb45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5cb45f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5cb45f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5cb45f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5cb45f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5cb45f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5cb45f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5cb45f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5cb45f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5cb45f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e5cb45f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5cb45f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e5cb45f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e5cb45f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e5cb45f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1BAhKPhGW8cAfE-9ctxGUENazCrNajrW/view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Примеры тестов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API сервиса по доставке продуктов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Баг-репорт в Jira. Количество товаров в корзине не суммируется после повторного добавления товара</a:t>
            </a:r>
            <a:endParaRPr sz="18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495100" y="2571750"/>
            <a:ext cx="13881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50" y="1078025"/>
            <a:ext cx="7101749" cy="38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Видео для баг-репорта</a:t>
            </a:r>
            <a:endParaRPr sz="18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594250" y="2850625"/>
            <a:ext cx="37200" cy="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 title="Видео 14-02-2021 19141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25" y="848225"/>
            <a:ext cx="7085676" cy="39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Так выглядит сервис по доставке продуктов без интерфейса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50625" y="3197650"/>
            <a:ext cx="153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" y="855150"/>
            <a:ext cx="7556900" cy="40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Запрос </a:t>
            </a:r>
            <a:r>
              <a:rPr lang="ru" sz="1800"/>
              <a:t>на добавление товара в список отложенных покупок через Postman</a:t>
            </a:r>
            <a:endParaRPr sz="1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193075" y="2069800"/>
            <a:ext cx="13014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25" y="833974"/>
            <a:ext cx="7088000" cy="39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Проверка содержимого списка отложенных покупок через PgAdmin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792550" y="2571750"/>
            <a:ext cx="26274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00" y="907400"/>
            <a:ext cx="7546549" cy="404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Запрос на авторизацию</a:t>
            </a:r>
            <a:endParaRPr sz="18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809525" y="2652300"/>
            <a:ext cx="1338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75" y="844200"/>
            <a:ext cx="7261024" cy="40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Баг-репорт в Jira. Система принимает пароль из одной буквы</a:t>
            </a:r>
            <a:endParaRPr sz="18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622950" y="2305275"/>
            <a:ext cx="97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75" y="945950"/>
            <a:ext cx="6990201" cy="37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Скриншот для баг-репорта</a:t>
            </a:r>
            <a:endParaRPr sz="18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333975" y="2330075"/>
            <a:ext cx="2330100" cy="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75" y="892375"/>
            <a:ext cx="6876874" cy="3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Баг-репорт в Jira. Система принимает логин, состоящий из одних пробелов</a:t>
            </a:r>
            <a:endParaRPr sz="18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403775" y="2416825"/>
            <a:ext cx="11031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00" y="1017725"/>
            <a:ext cx="6961751" cy="37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 для баг-репорта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904100" y="2094575"/>
            <a:ext cx="7188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50" y="1017725"/>
            <a:ext cx="6897398" cy="38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