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9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7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67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0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74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4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06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35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0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9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F48D-D547-4380-ADCF-D497B17A38D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FE39-0699-4B8C-A893-9937BB33A8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2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9375" r="1374" b="69911"/>
          <a:stretch/>
        </p:blipFill>
        <p:spPr>
          <a:xfrm>
            <a:off x="0" y="0"/>
            <a:ext cx="12161792" cy="143610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883015" y="1436109"/>
            <a:ext cx="3278777" cy="542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66206" y="1658983"/>
            <a:ext cx="6557554" cy="343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975700" y="2873426"/>
            <a:ext cx="718458" cy="84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flipH="1">
            <a:off x="115390" y="2873427"/>
            <a:ext cx="866502" cy="84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66206" y="5165316"/>
            <a:ext cx="6021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Local</a:t>
            </a:r>
            <a:endParaRPr lang="pt-BR" sz="4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736590" y="1446881"/>
            <a:ext cx="6021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Local</a:t>
            </a:r>
            <a:endParaRPr lang="pt-BR" sz="4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736590" y="2668689"/>
            <a:ext cx="6021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Decoração</a:t>
            </a:r>
            <a:endParaRPr lang="pt-BR" sz="4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805850" y="5165316"/>
            <a:ext cx="6021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Cerimônia</a:t>
            </a:r>
            <a:endParaRPr lang="pt-BR" sz="4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805850" y="3890498"/>
            <a:ext cx="6021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Traje</a:t>
            </a:r>
            <a:endParaRPr lang="pt-BR" sz="4000" dirty="0"/>
          </a:p>
        </p:txBody>
      </p:sp>
      <p:sp>
        <p:nvSpPr>
          <p:cNvPr id="14" name="Retângulo 13"/>
          <p:cNvSpPr/>
          <p:nvPr/>
        </p:nvSpPr>
        <p:spPr>
          <a:xfrm>
            <a:off x="9014054" y="1573412"/>
            <a:ext cx="722536" cy="581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033152" y="2716821"/>
            <a:ext cx="722536" cy="581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9033152" y="3974819"/>
            <a:ext cx="722536" cy="581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9033152" y="5291446"/>
            <a:ext cx="722536" cy="581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9033152" y="6239970"/>
            <a:ext cx="722536" cy="581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9805850" y="6120190"/>
            <a:ext cx="6021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Local</a:t>
            </a:r>
            <a:endParaRPr lang="pt-BR" sz="40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66206" y="5805969"/>
            <a:ext cx="6743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Loremvlvlndn</a:t>
            </a:r>
            <a:r>
              <a:rPr lang="pt-BR" dirty="0" smtClean="0"/>
              <a:t> </a:t>
            </a:r>
            <a:r>
              <a:rPr lang="pt-BR" dirty="0" err="1" smtClean="0"/>
              <a:t>njdmkkdc</a:t>
            </a:r>
            <a:r>
              <a:rPr lang="pt-BR" dirty="0" smtClean="0"/>
              <a:t>  </a:t>
            </a:r>
            <a:r>
              <a:rPr lang="pt-BR" dirty="0" err="1" smtClean="0"/>
              <a:t>kkjdkkkkk</a:t>
            </a:r>
            <a:r>
              <a:rPr lang="pt-BR" dirty="0" smtClean="0"/>
              <a:t> kkdkdkdkkdkdslsklklsklckklkwklfkwlklfwwflklklfkamkdmskmkmdfbmfbwmklrmwlwr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9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9375" r="1374" b="69911"/>
          <a:stretch/>
        </p:blipFill>
        <p:spPr>
          <a:xfrm>
            <a:off x="30208" y="2782388"/>
            <a:ext cx="12161792" cy="143610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t="28399" r="1374" b="69911"/>
          <a:stretch/>
        </p:blipFill>
        <p:spPr>
          <a:xfrm>
            <a:off x="30208" y="2246811"/>
            <a:ext cx="12161792" cy="46985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7981406" y="2347338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Olá, Anna você está </a:t>
            </a:r>
            <a:r>
              <a:rPr lang="pt-BR" dirty="0" err="1" smtClean="0"/>
              <a:t>logado</a:t>
            </a:r>
            <a:r>
              <a:rPr lang="pt-BR" dirty="0" smtClean="0"/>
              <a:t>        -&gt; SAIR &lt;-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2020-06-16T22:14:03Z</dcterms:created>
  <dcterms:modified xsi:type="dcterms:W3CDTF">2020-06-17T03:24:00Z</dcterms:modified>
</cp:coreProperties>
</file>