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C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3DA-99D0-4B6D-9B76-199765AA57D4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A0E3-9D79-458E-96E4-C95CAC2F1C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841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3DA-99D0-4B6D-9B76-199765AA57D4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A0E3-9D79-458E-96E4-C95CAC2F1C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86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3DA-99D0-4B6D-9B76-199765AA57D4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A0E3-9D79-458E-96E4-C95CAC2F1C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86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3DA-99D0-4B6D-9B76-199765AA57D4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A0E3-9D79-458E-96E4-C95CAC2F1C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38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3DA-99D0-4B6D-9B76-199765AA57D4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A0E3-9D79-458E-96E4-C95CAC2F1C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11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3DA-99D0-4B6D-9B76-199765AA57D4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A0E3-9D79-458E-96E4-C95CAC2F1C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71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3DA-99D0-4B6D-9B76-199765AA57D4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A0E3-9D79-458E-96E4-C95CAC2F1C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33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3DA-99D0-4B6D-9B76-199765AA57D4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A0E3-9D79-458E-96E4-C95CAC2F1C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81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3DA-99D0-4B6D-9B76-199765AA57D4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A0E3-9D79-458E-96E4-C95CAC2F1C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18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3DA-99D0-4B6D-9B76-199765AA57D4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A0E3-9D79-458E-96E4-C95CAC2F1C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93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3DA-99D0-4B6D-9B76-199765AA57D4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A0E3-9D79-458E-96E4-C95CAC2F1C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2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873DA-99D0-4B6D-9B76-199765AA57D4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0A0E3-9D79-458E-96E4-C95CAC2F1C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43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7" y="1"/>
            <a:ext cx="12192617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850019" y="770710"/>
            <a:ext cx="10491343" cy="5316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039673" y="1632858"/>
            <a:ext cx="81120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Projeto Individual</a:t>
            </a:r>
            <a:endParaRPr lang="pt-BR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881535" y="4474414"/>
            <a:ext cx="4428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Anna </a:t>
            </a:r>
            <a:r>
              <a:rPr lang="pt-BR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Guercio</a:t>
            </a:r>
            <a:r>
              <a:rPr lang="pt-B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CCO1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Conector reto 9"/>
          <p:cNvCxnSpPr/>
          <p:nvPr/>
        </p:nvCxnSpPr>
        <p:spPr>
          <a:xfrm flipV="1">
            <a:off x="1979956" y="2845185"/>
            <a:ext cx="8231467" cy="1306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4" r="4111"/>
          <a:stretch/>
        </p:blipFill>
        <p:spPr>
          <a:xfrm>
            <a:off x="1332412" y="2971651"/>
            <a:ext cx="9784080" cy="123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1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7" y="1"/>
            <a:ext cx="12192617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65599" y="483327"/>
            <a:ext cx="11260183" cy="5891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09" y="483327"/>
            <a:ext cx="10713562" cy="1234438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091607" y="3507795"/>
            <a:ext cx="88361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Porque a escolha desse tema?</a:t>
            </a:r>
          </a:p>
          <a:p>
            <a:pPr marL="285750" indent="-285750">
              <a:buFontTx/>
              <a:buChar char="-"/>
            </a:pP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Quando despertou o interesse?</a:t>
            </a:r>
          </a:p>
          <a:p>
            <a:pPr marL="285750" indent="-285750">
              <a:buFontTx/>
              <a:buChar char="-"/>
            </a:pP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Como está inserido no meu dia a dia?</a:t>
            </a:r>
          </a:p>
          <a:p>
            <a:pPr marL="285750" indent="-285750">
              <a:buFontTx/>
              <a:buChar char="-"/>
            </a:pP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Valores</a:t>
            </a:r>
          </a:p>
          <a:p>
            <a:pPr marL="285750" indent="-285750">
              <a:buFontTx/>
              <a:buChar char="-"/>
            </a:pP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Gratidão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Conector reto 10"/>
          <p:cNvCxnSpPr/>
          <p:nvPr/>
        </p:nvCxnSpPr>
        <p:spPr>
          <a:xfrm flipV="1">
            <a:off x="1979956" y="1958063"/>
            <a:ext cx="8231467" cy="1306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2039672" y="2211424"/>
            <a:ext cx="8112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Tema: Casamentos</a:t>
            </a:r>
            <a:endParaRPr lang="pt-BR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43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7" y="1"/>
            <a:ext cx="12192617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65597" y="483327"/>
            <a:ext cx="11260183" cy="5891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09" y="483327"/>
            <a:ext cx="10713562" cy="1234438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301624" y="3573369"/>
            <a:ext cx="78115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Valores</a:t>
            </a:r>
          </a:p>
          <a:p>
            <a:pPr marL="285750" indent="-285750">
              <a:buFontTx/>
              <a:buChar char="-"/>
            </a:pP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Desafio</a:t>
            </a:r>
          </a:p>
          <a:p>
            <a:pPr marL="285750" indent="-285750">
              <a:buFontTx/>
              <a:buChar char="-"/>
            </a:pP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Superação</a:t>
            </a:r>
          </a:p>
          <a:p>
            <a:pPr marL="285750" indent="-285750">
              <a:buFontTx/>
              <a:buChar char="-"/>
            </a:pP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Dificuldade</a:t>
            </a:r>
          </a:p>
          <a:p>
            <a:pPr marL="285750" indent="-285750">
              <a:buFontTx/>
              <a:buChar char="-"/>
            </a:pP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Gratidão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Conector reto 10"/>
          <p:cNvCxnSpPr/>
          <p:nvPr/>
        </p:nvCxnSpPr>
        <p:spPr>
          <a:xfrm flipV="1">
            <a:off x="1979956" y="1958063"/>
            <a:ext cx="8231467" cy="1306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979956" y="2259046"/>
            <a:ext cx="8112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Projeto Individual</a:t>
            </a:r>
            <a:endParaRPr lang="pt-BR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12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7" y="1"/>
            <a:ext cx="12192617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65597" y="483327"/>
            <a:ext cx="11260183" cy="5891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07" y="2039638"/>
            <a:ext cx="10713562" cy="1234438"/>
          </a:xfrm>
          <a:prstGeom prst="rect">
            <a:avLst/>
          </a:prstGeom>
        </p:spPr>
      </p:pic>
      <p:cxnSp>
        <p:nvCxnSpPr>
          <p:cNvPr id="11" name="Conector reto 10"/>
          <p:cNvCxnSpPr/>
          <p:nvPr/>
        </p:nvCxnSpPr>
        <p:spPr>
          <a:xfrm flipV="1">
            <a:off x="2123648" y="3509208"/>
            <a:ext cx="8231467" cy="1306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979956" y="3757402"/>
            <a:ext cx="8112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Contexto e site</a:t>
            </a:r>
            <a:endParaRPr lang="pt-BR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63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46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15</cp:revision>
  <dcterms:created xsi:type="dcterms:W3CDTF">2020-06-23T21:22:25Z</dcterms:created>
  <dcterms:modified xsi:type="dcterms:W3CDTF">2020-06-25T14:55:11Z</dcterms:modified>
</cp:coreProperties>
</file>