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57" r:id="rId3"/>
    <p:sldId id="261" r:id="rId4"/>
    <p:sldId id="258" r:id="rId5"/>
    <p:sldId id="265" r:id="rId6"/>
    <p:sldId id="275" r:id="rId7"/>
    <p:sldId id="269" r:id="rId8"/>
    <p:sldId id="276" r:id="rId9"/>
    <p:sldId id="281" r:id="rId10"/>
    <p:sldId id="278" r:id="rId11"/>
    <p:sldId id="279" r:id="rId12"/>
    <p:sldId id="280" r:id="rId13"/>
    <p:sldId id="282" r:id="rId14"/>
    <p:sldId id="272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764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2.xml"/><Relationship Id="rId3" Type="http://schemas.openxmlformats.org/officeDocument/2006/relationships/slide" Target="../slides/slide6.xml"/><Relationship Id="rId7" Type="http://schemas.openxmlformats.org/officeDocument/2006/relationships/slide" Target="../slides/slide10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7.xml"/><Relationship Id="rId9" Type="http://schemas.openxmlformats.org/officeDocument/2006/relationships/slide" Target="../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kk.wikipedia.org/wiki/%D0%98%D0%BD%D1%82%D0%B5%D1%80%D0%BD%D0%B5%D1%82" TargetMode="External"/><Relationship Id="rId1" Type="http://schemas.openxmlformats.org/officeDocument/2006/relationships/image" Target="../media/image5.jp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hyperlink" Target="http://anna.lending.tilda.ws/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kk.wikipedia.org/wiki/%D0%98%D0%BD%D1%82%D0%B5%D1%80%D0%BD%D0%B5%D1%82" TargetMode="External"/><Relationship Id="rId1" Type="http://schemas.openxmlformats.org/officeDocument/2006/relationships/image" Target="../media/image5.jp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hyperlink" Target="http://anna.lending.tilda.w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21776-E010-4847-B6CC-507CC6E55094}" type="doc">
      <dgm:prSet loTypeId="urn:diagrams.loki3.com/Список, изменяемый по ширине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443FFF9C-0766-4FF5-9FEA-FDFBDFAC0BF5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Что такое онлайн-школа?</a:t>
          </a:r>
          <a:endParaRPr lang="ru-RU" sz="1800" noProof="0" dirty="0">
            <a:solidFill>
              <a:schemeClr val="bg1"/>
            </a:solidFill>
          </a:endParaRPr>
        </a:p>
      </dgm:t>
    </dgm:pt>
    <dgm:pt modelId="{21C38989-4F8B-49D7-B49B-C1DB93A7E34D}" type="parTrans" cxnId="{D2346A5D-308E-482C-90C2-EC5EEA7A4A49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9FA2576D-2D29-4B63-A64B-5C6457C240AD}" type="sibTrans" cxnId="{D2346A5D-308E-482C-90C2-EC5EEA7A4A49}">
      <dgm:prSet custT="1"/>
      <dgm:spPr>
        <a:ln w="3175">
          <a:solidFill>
            <a:schemeClr val="bg1"/>
          </a:solidFill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BD49575B-5225-45FF-9A45-AC7A56C53C09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Что</a:t>
          </a:r>
          <a:r>
            <a:rPr lang="ru-RU" sz="1800" baseline="0" noProof="0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преподавать?</a:t>
          </a:r>
          <a:endParaRPr lang="ru-RU" sz="1800" noProof="0" dirty="0">
            <a:solidFill>
              <a:schemeClr val="bg1"/>
            </a:solidFill>
          </a:endParaRPr>
        </a:p>
      </dgm:t>
    </dgm:pt>
    <dgm:pt modelId="{253B794F-147F-403F-A115-05EAEC3E55B6}" type="parTrans" cxnId="{E8CC1000-43CA-455F-ADE2-5D7D59ACA69A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9FBF3DC7-9E96-4C59-BFFE-04B595B38907}" type="sibTrans" cxnId="{E8CC1000-43CA-455F-ADE2-5D7D59ACA69A}">
      <dgm:prSet custT="1"/>
      <dgm:spPr>
        <a:ln w="3175">
          <a:solidFill>
            <a:schemeClr val="bg1"/>
          </a:solidFill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64AA0259-DDB6-4336-9A78-133E62130859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Как</a:t>
          </a:r>
          <a:r>
            <a:rPr lang="ru-RU" sz="1800" baseline="0" noProof="0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продать услуги?</a:t>
          </a:r>
          <a:endParaRPr lang="ru-RU" sz="1800" noProof="0" dirty="0">
            <a:solidFill>
              <a:schemeClr val="bg1"/>
            </a:solidFill>
          </a:endParaRPr>
        </a:p>
      </dgm:t>
    </dgm:pt>
    <dgm:pt modelId="{B44386AA-8058-47CA-A836-D0552C6BC12B}" type="parTrans" cxnId="{F5A2D4F0-1A27-4D28-AB8A-F11AEABAC6BB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AD7AA6A6-1484-426D-A97C-41CEB8CDC8B2}" type="sibTrans" cxnId="{F5A2D4F0-1A27-4D28-AB8A-F11AEABAC6BB}">
      <dgm:prSet custT="1"/>
      <dgm:spPr>
        <a:ln w="3175">
          <a:solidFill>
            <a:schemeClr val="bg1"/>
          </a:solidFill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C5BAC327-5029-421F-B06B-8BCC2BE86724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Что нужно для создания онлайн-школы?</a:t>
          </a:r>
          <a:endParaRPr lang="ru-RU" sz="1800" noProof="0" dirty="0">
            <a:solidFill>
              <a:schemeClr val="bg1"/>
            </a:solidFill>
          </a:endParaRPr>
        </a:p>
      </dgm:t>
    </dgm:pt>
    <dgm:pt modelId="{638B1780-9A5F-44A4-80C3-3A4ECD66EFC0}" type="parTrans" cxnId="{51D3C2C8-5FE6-4546-B54F-3326F1CC1E53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ACBD8BCC-40B2-412C-A814-E26171378494}" type="sibTrans" cxnId="{51D3C2C8-5FE6-4546-B54F-3326F1CC1E53}">
      <dgm:prSet custT="1"/>
      <dgm:spPr>
        <a:ln w="3175">
          <a:solidFill>
            <a:schemeClr val="bg1"/>
          </a:solidFill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F27BFE3F-18E4-4B73-BAE2-E7A86FF0AEA2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Как</a:t>
          </a:r>
          <a:r>
            <a:rPr lang="ru-RU" sz="1800" baseline="0" noProof="0" dirty="0">
              <a:solidFill>
                <a:schemeClr val="bg1"/>
              </a:solidFill>
              <a:hlinkClick xmlns:r="http://schemas.openxmlformats.org/officeDocument/2006/relationships"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развиваться дальше и расширять клиентуру?</a:t>
          </a:r>
          <a:endParaRPr lang="ru-RU" sz="1800" noProof="0" dirty="0">
            <a:solidFill>
              <a:schemeClr val="bg1"/>
            </a:solidFill>
          </a:endParaRPr>
        </a:p>
      </dgm:t>
    </dgm:pt>
    <dgm:pt modelId="{C45318B5-237B-4A95-9E06-82E7DD96C8D6}" type="parTrans" cxnId="{262C823C-99D7-4A06-BD1D-749ABC10A2F9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63879B70-412B-4A38-A5F0-ACE9DE811ACE}" type="sibTrans" cxnId="{262C823C-99D7-4A06-BD1D-749ABC10A2F9}">
      <dgm:prSet custT="1"/>
      <dgm:spPr>
        <a:ln w="3175">
          <a:solidFill>
            <a:schemeClr val="bg1"/>
          </a:solidFill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4FEB6AD1-59D3-482B-83C0-1EA3608059EE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Курсы</a:t>
          </a:r>
          <a:r>
            <a:rPr lang="ru-RU" sz="1800" baseline="0" noProof="0" dirty="0">
              <a:solidFill>
                <a:schemeClr val="bg1"/>
              </a:solidFill>
              <a:hlinkClick xmlns:r="http://schemas.openxmlformats.org/officeDocument/2006/relationships"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и целевая аудитория</a:t>
          </a:r>
          <a:endParaRPr lang="ru-RU" sz="1800" noProof="0" dirty="0">
            <a:solidFill>
              <a:schemeClr val="bg1"/>
            </a:solidFill>
          </a:endParaRPr>
        </a:p>
      </dgm:t>
    </dgm:pt>
    <dgm:pt modelId="{7190A57A-044C-453F-8080-C6D5527D430B}" type="parTrans" cxnId="{E3FE93A1-C490-49F0-A71D-604E12A96606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017AE23F-C9A0-4660-98CE-6492AFC9FBA5}" type="sibTrans" cxnId="{E3FE93A1-C490-49F0-A71D-604E12A96606}">
      <dgm:prSet custT="1"/>
      <dgm:spPr>
        <a:ln w="3175">
          <a:solidFill>
            <a:schemeClr val="bg1"/>
          </a:solidFill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09156DAA-3DE2-4A0B-AEDC-4D4D5C6890DF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7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Примеры</a:t>
          </a:r>
          <a:r>
            <a:rPr lang="ru-RU" sz="1800" baseline="0" noProof="0" dirty="0">
              <a:solidFill>
                <a:schemeClr val="bg1"/>
              </a:solidFill>
              <a:hlinkClick xmlns:r="http://schemas.openxmlformats.org/officeDocument/2006/relationships" r:id="rId7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тарифов </a:t>
          </a:r>
          <a:endParaRPr lang="ru-RU" sz="1800" noProof="0" dirty="0">
            <a:solidFill>
              <a:schemeClr val="bg1"/>
            </a:solidFill>
          </a:endParaRPr>
        </a:p>
      </dgm:t>
    </dgm:pt>
    <dgm:pt modelId="{A14333F7-ED18-4445-BFB5-903A77103D3E}" type="parTrans" cxnId="{AA916125-0D98-46A1-ABB7-8EA366F8716E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84B3E624-D1C7-41B4-A704-0621817383B7}" type="sibTrans" cxnId="{AA916125-0D98-46A1-ABB7-8EA366F8716E}">
      <dgm:prSet custT="1"/>
      <dgm:spPr>
        <a:ln w="3175">
          <a:solidFill>
            <a:schemeClr val="bg1"/>
          </a:solidFill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02E3298C-F373-4F22-BD25-CC5ABFBCB9A4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8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Скидки</a:t>
          </a:r>
          <a:r>
            <a:rPr lang="ru-RU" sz="1800" baseline="0" noProof="0" dirty="0">
              <a:solidFill>
                <a:schemeClr val="bg1"/>
              </a:solidFill>
              <a:hlinkClick xmlns:r="http://schemas.openxmlformats.org/officeDocument/2006/relationships" r:id="rId8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и акции</a:t>
          </a:r>
          <a:endParaRPr lang="ru-RU" sz="1800" noProof="0" dirty="0">
            <a:solidFill>
              <a:schemeClr val="bg1"/>
            </a:solidFill>
          </a:endParaRPr>
        </a:p>
      </dgm:t>
    </dgm:pt>
    <dgm:pt modelId="{E113E5E0-87CC-46D7-9277-AF9CDBD9AB7E}" type="parTrans" cxnId="{B4291195-3F95-4683-B352-E1F772E062FD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AA59180B-77D0-4172-B6C7-C808672A4FC5}" type="sibTrans" cxnId="{B4291195-3F95-4683-B352-E1F772E062FD}">
      <dgm:prSet custT="1"/>
      <dgm:spPr>
        <a:ln w="3175">
          <a:solidFill>
            <a:schemeClr val="bg1"/>
          </a:solidFill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AF577CF6-EAF8-4F16-9837-3EBB18989B57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800" noProof="0" dirty="0">
              <a:solidFill>
                <a:schemeClr val="bg1"/>
              </a:solidFill>
              <a:hlinkClick xmlns:r="http://schemas.openxmlformats.org/officeDocument/2006/relationships" r:id="rId9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Вывод</a:t>
          </a:r>
          <a:endParaRPr lang="ru-RU" sz="1800" noProof="0" dirty="0">
            <a:solidFill>
              <a:schemeClr val="bg1"/>
            </a:solidFill>
          </a:endParaRPr>
        </a:p>
      </dgm:t>
    </dgm:pt>
    <dgm:pt modelId="{48D8EBFE-C4FF-4185-9A16-D0DD0B0A1AAA}" type="parTrans" cxnId="{DD291086-6E1D-4F6C-BDB0-53FBDD38ECD1}">
      <dgm:prSet/>
      <dgm:spPr/>
      <dgm:t>
        <a:bodyPr/>
        <a:lstStyle/>
        <a:p>
          <a:endParaRPr lang="ru-RU"/>
        </a:p>
      </dgm:t>
    </dgm:pt>
    <dgm:pt modelId="{91EB70CD-D9A9-49B6-BC5C-0BF220439560}" type="sibTrans" cxnId="{DD291086-6E1D-4F6C-BDB0-53FBDD38ECD1}">
      <dgm:prSet/>
      <dgm:spPr/>
      <dgm:t>
        <a:bodyPr/>
        <a:lstStyle/>
        <a:p>
          <a:endParaRPr lang="ru-RU"/>
        </a:p>
      </dgm:t>
    </dgm:pt>
    <dgm:pt modelId="{F531F73B-2418-4DE9-A780-7CD237644C9D}" type="pres">
      <dgm:prSet presAssocID="{8B421776-E010-4847-B6CC-507CC6E55094}" presName="Name0" presStyleCnt="0">
        <dgm:presLayoutVars>
          <dgm:resizeHandles/>
        </dgm:presLayoutVars>
      </dgm:prSet>
      <dgm:spPr/>
    </dgm:pt>
    <dgm:pt modelId="{39BED379-54C8-4B58-B455-8568B81AD12E}" type="pres">
      <dgm:prSet presAssocID="{443FFF9C-0766-4FF5-9FEA-FDFBDFAC0BF5}" presName="text" presStyleLbl="node1" presStyleIdx="0" presStyleCnt="9" custScaleX="157988">
        <dgm:presLayoutVars>
          <dgm:bulletEnabled val="1"/>
        </dgm:presLayoutVars>
      </dgm:prSet>
      <dgm:spPr/>
    </dgm:pt>
    <dgm:pt modelId="{F0CF513A-0735-4367-BB94-411C8972A9F3}" type="pres">
      <dgm:prSet presAssocID="{9FA2576D-2D29-4B63-A64B-5C6457C240AD}" presName="space" presStyleCnt="0"/>
      <dgm:spPr/>
    </dgm:pt>
    <dgm:pt modelId="{17A6D7DC-1F93-4BE5-AA60-3BAFCF7E8875}" type="pres">
      <dgm:prSet presAssocID="{BD49575B-5225-45FF-9A45-AC7A56C53C09}" presName="text" presStyleLbl="node1" presStyleIdx="1" presStyleCnt="9" custScaleX="181834">
        <dgm:presLayoutVars>
          <dgm:bulletEnabled val="1"/>
        </dgm:presLayoutVars>
      </dgm:prSet>
      <dgm:spPr/>
    </dgm:pt>
    <dgm:pt modelId="{13FB63A2-84F0-4B21-8523-83A1034C00AD}" type="pres">
      <dgm:prSet presAssocID="{9FBF3DC7-9E96-4C59-BFFE-04B595B38907}" presName="space" presStyleCnt="0"/>
      <dgm:spPr/>
    </dgm:pt>
    <dgm:pt modelId="{6B0120AA-FA6C-45D9-ABEC-29D82989C492}" type="pres">
      <dgm:prSet presAssocID="{64AA0259-DDB6-4336-9A78-133E62130859}" presName="text" presStyleLbl="node1" presStyleIdx="2" presStyleCnt="9" custFlipHor="1" custScaleX="192159">
        <dgm:presLayoutVars>
          <dgm:bulletEnabled val="1"/>
        </dgm:presLayoutVars>
      </dgm:prSet>
      <dgm:spPr/>
    </dgm:pt>
    <dgm:pt modelId="{08C407C7-3E92-401D-9754-7D5DBDFC9233}" type="pres">
      <dgm:prSet presAssocID="{AD7AA6A6-1484-426D-A97C-41CEB8CDC8B2}" presName="space" presStyleCnt="0"/>
      <dgm:spPr/>
    </dgm:pt>
    <dgm:pt modelId="{9D133EE4-B263-42F8-AAFC-CDDE2958C3A7}" type="pres">
      <dgm:prSet presAssocID="{C5BAC327-5029-421F-B06B-8BCC2BE86724}" presName="text" presStyleLbl="node1" presStyleIdx="3" presStyleCnt="9" custScaleX="102355">
        <dgm:presLayoutVars>
          <dgm:bulletEnabled val="1"/>
        </dgm:presLayoutVars>
      </dgm:prSet>
      <dgm:spPr/>
    </dgm:pt>
    <dgm:pt modelId="{E7B2A1BB-4D2C-469E-826B-BC81F4673E9B}" type="pres">
      <dgm:prSet presAssocID="{ACBD8BCC-40B2-412C-A814-E26171378494}" presName="space" presStyleCnt="0"/>
      <dgm:spPr/>
    </dgm:pt>
    <dgm:pt modelId="{8AB1DD4D-4AB1-45D2-A99B-555070E3A824}" type="pres">
      <dgm:prSet presAssocID="{F27BFE3F-18E4-4B73-BAE2-E7A86FF0AEA2}" presName="text" presStyleLbl="node1" presStyleIdx="4" presStyleCnt="9" custScaleX="102925">
        <dgm:presLayoutVars>
          <dgm:bulletEnabled val="1"/>
        </dgm:presLayoutVars>
      </dgm:prSet>
      <dgm:spPr/>
    </dgm:pt>
    <dgm:pt modelId="{796B2A3C-5F7C-4429-8558-5BABF2F8BA4E}" type="pres">
      <dgm:prSet presAssocID="{63879B70-412B-4A38-A5F0-ACE9DE811ACE}" presName="space" presStyleCnt="0"/>
      <dgm:spPr/>
    </dgm:pt>
    <dgm:pt modelId="{EFBB8CD4-F0C6-4E8E-A2D3-816120367785}" type="pres">
      <dgm:prSet presAssocID="{4FEB6AD1-59D3-482B-83C0-1EA3608059EE}" presName="text" presStyleLbl="node1" presStyleIdx="5" presStyleCnt="9" custScaleX="147433">
        <dgm:presLayoutVars>
          <dgm:bulletEnabled val="1"/>
        </dgm:presLayoutVars>
      </dgm:prSet>
      <dgm:spPr/>
    </dgm:pt>
    <dgm:pt modelId="{44F7ACE8-D017-46DA-B9F8-BD6EC8B215BD}" type="pres">
      <dgm:prSet presAssocID="{017AE23F-C9A0-4660-98CE-6492AFC9FBA5}" presName="space" presStyleCnt="0"/>
      <dgm:spPr/>
    </dgm:pt>
    <dgm:pt modelId="{8D237BB3-CC80-4F47-93D3-07ED4DA38BB0}" type="pres">
      <dgm:prSet presAssocID="{09156DAA-3DE2-4A0B-AEDC-4D4D5C6890DF}" presName="text" presStyleLbl="node1" presStyleIdx="6" presStyleCnt="9" custScaleX="242445">
        <dgm:presLayoutVars>
          <dgm:bulletEnabled val="1"/>
        </dgm:presLayoutVars>
      </dgm:prSet>
      <dgm:spPr/>
    </dgm:pt>
    <dgm:pt modelId="{6B58DAFF-23D2-4A87-937E-9A08B3B369E2}" type="pres">
      <dgm:prSet presAssocID="{84B3E624-D1C7-41B4-A704-0621817383B7}" presName="space" presStyleCnt="0"/>
      <dgm:spPr/>
    </dgm:pt>
    <dgm:pt modelId="{85C82D4C-7B9D-4AD5-B8D5-0B6FD23BAF4C}" type="pres">
      <dgm:prSet presAssocID="{02E3298C-F373-4F22-BD25-CC5ABFBCB9A4}" presName="text" presStyleLbl="node1" presStyleIdx="7" presStyleCnt="9" custScaleX="285144">
        <dgm:presLayoutVars>
          <dgm:bulletEnabled val="1"/>
        </dgm:presLayoutVars>
      </dgm:prSet>
      <dgm:spPr/>
    </dgm:pt>
    <dgm:pt modelId="{88931CD0-05CE-4057-BDC0-B472EB47AE4D}" type="pres">
      <dgm:prSet presAssocID="{AA59180B-77D0-4172-B6C7-C808672A4FC5}" presName="space" presStyleCnt="0"/>
      <dgm:spPr/>
    </dgm:pt>
    <dgm:pt modelId="{23314C9F-5C54-4DD0-A16D-DAE275B78048}" type="pres">
      <dgm:prSet presAssocID="{AF577CF6-EAF8-4F16-9837-3EBB18989B57}" presName="text" presStyleLbl="node1" presStyleIdx="8" presStyleCnt="9" custScaleX="345809">
        <dgm:presLayoutVars>
          <dgm:bulletEnabled val="1"/>
        </dgm:presLayoutVars>
      </dgm:prSet>
      <dgm:spPr/>
    </dgm:pt>
  </dgm:ptLst>
  <dgm:cxnLst>
    <dgm:cxn modelId="{E8CC1000-43CA-455F-ADE2-5D7D59ACA69A}" srcId="{8B421776-E010-4847-B6CC-507CC6E55094}" destId="{BD49575B-5225-45FF-9A45-AC7A56C53C09}" srcOrd="1" destOrd="0" parTransId="{253B794F-147F-403F-A115-05EAEC3E55B6}" sibTransId="{9FBF3DC7-9E96-4C59-BFFE-04B595B38907}"/>
    <dgm:cxn modelId="{AA916125-0D98-46A1-ABB7-8EA366F8716E}" srcId="{8B421776-E010-4847-B6CC-507CC6E55094}" destId="{09156DAA-3DE2-4A0B-AEDC-4D4D5C6890DF}" srcOrd="6" destOrd="0" parTransId="{A14333F7-ED18-4445-BFB5-903A77103D3E}" sibTransId="{84B3E624-D1C7-41B4-A704-0621817383B7}"/>
    <dgm:cxn modelId="{C1A74A33-9735-42A1-BC73-FD907B131CA3}" type="presOf" srcId="{64AA0259-DDB6-4336-9A78-133E62130859}" destId="{6B0120AA-FA6C-45D9-ABEC-29D82989C492}" srcOrd="0" destOrd="0" presId="urn:diagrams.loki3.com/Список, изменяемый по ширине"/>
    <dgm:cxn modelId="{262C823C-99D7-4A06-BD1D-749ABC10A2F9}" srcId="{8B421776-E010-4847-B6CC-507CC6E55094}" destId="{F27BFE3F-18E4-4B73-BAE2-E7A86FF0AEA2}" srcOrd="4" destOrd="0" parTransId="{C45318B5-237B-4A95-9E06-82E7DD96C8D6}" sibTransId="{63879B70-412B-4A38-A5F0-ACE9DE811ACE}"/>
    <dgm:cxn modelId="{D2346A5D-308E-482C-90C2-EC5EEA7A4A49}" srcId="{8B421776-E010-4847-B6CC-507CC6E55094}" destId="{443FFF9C-0766-4FF5-9FEA-FDFBDFAC0BF5}" srcOrd="0" destOrd="0" parTransId="{21C38989-4F8B-49D7-B49B-C1DB93A7E34D}" sibTransId="{9FA2576D-2D29-4B63-A64B-5C6457C240AD}"/>
    <dgm:cxn modelId="{06948E51-CB9C-4756-9765-C4B35892B46B}" type="presOf" srcId="{AF577CF6-EAF8-4F16-9837-3EBB18989B57}" destId="{23314C9F-5C54-4DD0-A16D-DAE275B78048}" srcOrd="0" destOrd="0" presId="urn:diagrams.loki3.com/Список, изменяемый по ширине"/>
    <dgm:cxn modelId="{7634D553-969B-407C-B5A7-1444EEDAEBA5}" type="presOf" srcId="{09156DAA-3DE2-4A0B-AEDC-4D4D5C6890DF}" destId="{8D237BB3-CC80-4F47-93D3-07ED4DA38BB0}" srcOrd="0" destOrd="0" presId="urn:diagrams.loki3.com/Список, изменяемый по ширине"/>
    <dgm:cxn modelId="{2197FC7C-837E-4C8B-ADA3-23351026728F}" type="presOf" srcId="{4FEB6AD1-59D3-482B-83C0-1EA3608059EE}" destId="{EFBB8CD4-F0C6-4E8E-A2D3-816120367785}" srcOrd="0" destOrd="0" presId="urn:diagrams.loki3.com/Список, изменяемый по ширине"/>
    <dgm:cxn modelId="{DD291086-6E1D-4F6C-BDB0-53FBDD38ECD1}" srcId="{8B421776-E010-4847-B6CC-507CC6E55094}" destId="{AF577CF6-EAF8-4F16-9837-3EBB18989B57}" srcOrd="8" destOrd="0" parTransId="{48D8EBFE-C4FF-4185-9A16-D0DD0B0A1AAA}" sibTransId="{91EB70CD-D9A9-49B6-BC5C-0BF220439560}"/>
    <dgm:cxn modelId="{B4291195-3F95-4683-B352-E1F772E062FD}" srcId="{8B421776-E010-4847-B6CC-507CC6E55094}" destId="{02E3298C-F373-4F22-BD25-CC5ABFBCB9A4}" srcOrd="7" destOrd="0" parTransId="{E113E5E0-87CC-46D7-9277-AF9CDBD9AB7E}" sibTransId="{AA59180B-77D0-4172-B6C7-C808672A4FC5}"/>
    <dgm:cxn modelId="{E3FE93A1-C490-49F0-A71D-604E12A96606}" srcId="{8B421776-E010-4847-B6CC-507CC6E55094}" destId="{4FEB6AD1-59D3-482B-83C0-1EA3608059EE}" srcOrd="5" destOrd="0" parTransId="{7190A57A-044C-453F-8080-C6D5527D430B}" sibTransId="{017AE23F-C9A0-4660-98CE-6492AFC9FBA5}"/>
    <dgm:cxn modelId="{2BC014AE-4A26-41FE-A8AE-2C34B070591A}" type="presOf" srcId="{BD49575B-5225-45FF-9A45-AC7A56C53C09}" destId="{17A6D7DC-1F93-4BE5-AA60-3BAFCF7E8875}" srcOrd="0" destOrd="0" presId="urn:diagrams.loki3.com/Список, изменяемый по ширине"/>
    <dgm:cxn modelId="{3EFCBABE-FE2B-4609-BF2A-2EA540212C8C}" type="presOf" srcId="{C5BAC327-5029-421F-B06B-8BCC2BE86724}" destId="{9D133EE4-B263-42F8-AAFC-CDDE2958C3A7}" srcOrd="0" destOrd="0" presId="urn:diagrams.loki3.com/Список, изменяемый по ширине"/>
    <dgm:cxn modelId="{51D3C2C8-5FE6-4546-B54F-3326F1CC1E53}" srcId="{8B421776-E010-4847-B6CC-507CC6E55094}" destId="{C5BAC327-5029-421F-B06B-8BCC2BE86724}" srcOrd="3" destOrd="0" parTransId="{638B1780-9A5F-44A4-80C3-3A4ECD66EFC0}" sibTransId="{ACBD8BCC-40B2-412C-A814-E26171378494}"/>
    <dgm:cxn modelId="{C37017D2-0EAA-45A3-A029-DDBF0E65DD1F}" type="presOf" srcId="{443FFF9C-0766-4FF5-9FEA-FDFBDFAC0BF5}" destId="{39BED379-54C8-4B58-B455-8568B81AD12E}" srcOrd="0" destOrd="0" presId="urn:diagrams.loki3.com/Список, изменяемый по ширине"/>
    <dgm:cxn modelId="{0966B3D8-903F-4104-A970-F036456B9C17}" type="presOf" srcId="{F27BFE3F-18E4-4B73-BAE2-E7A86FF0AEA2}" destId="{8AB1DD4D-4AB1-45D2-A99B-555070E3A824}" srcOrd="0" destOrd="0" presId="urn:diagrams.loki3.com/Список, изменяемый по ширине"/>
    <dgm:cxn modelId="{F5A2D4F0-1A27-4D28-AB8A-F11AEABAC6BB}" srcId="{8B421776-E010-4847-B6CC-507CC6E55094}" destId="{64AA0259-DDB6-4336-9A78-133E62130859}" srcOrd="2" destOrd="0" parTransId="{B44386AA-8058-47CA-A836-D0552C6BC12B}" sibTransId="{AD7AA6A6-1484-426D-A97C-41CEB8CDC8B2}"/>
    <dgm:cxn modelId="{8B17BAF5-E13E-4A29-A167-BCB38BE61E42}" type="presOf" srcId="{8B421776-E010-4847-B6CC-507CC6E55094}" destId="{F531F73B-2418-4DE9-A780-7CD237644C9D}" srcOrd="0" destOrd="0" presId="urn:diagrams.loki3.com/Список, изменяемый по ширине"/>
    <dgm:cxn modelId="{1B8876F9-90BF-4B4C-BE8B-8E0ACBE2F0AD}" type="presOf" srcId="{02E3298C-F373-4F22-BD25-CC5ABFBCB9A4}" destId="{85C82D4C-7B9D-4AD5-B8D5-0B6FD23BAF4C}" srcOrd="0" destOrd="0" presId="urn:diagrams.loki3.com/Список, изменяемый по ширине"/>
    <dgm:cxn modelId="{DCCE6231-3014-48B3-8F7E-21B15E8DCD11}" type="presParOf" srcId="{F531F73B-2418-4DE9-A780-7CD237644C9D}" destId="{39BED379-54C8-4B58-B455-8568B81AD12E}" srcOrd="0" destOrd="0" presId="urn:diagrams.loki3.com/Список, изменяемый по ширине"/>
    <dgm:cxn modelId="{AB234992-5EAA-490D-AD15-6BFFFEC31D39}" type="presParOf" srcId="{F531F73B-2418-4DE9-A780-7CD237644C9D}" destId="{F0CF513A-0735-4367-BB94-411C8972A9F3}" srcOrd="1" destOrd="0" presId="urn:diagrams.loki3.com/Список, изменяемый по ширине"/>
    <dgm:cxn modelId="{61F8DDCF-8C57-4765-82A9-422C17B655F2}" type="presParOf" srcId="{F531F73B-2418-4DE9-A780-7CD237644C9D}" destId="{17A6D7DC-1F93-4BE5-AA60-3BAFCF7E8875}" srcOrd="2" destOrd="0" presId="urn:diagrams.loki3.com/Список, изменяемый по ширине"/>
    <dgm:cxn modelId="{1A25F310-1C34-4C8A-A9DD-83384C6A83E5}" type="presParOf" srcId="{F531F73B-2418-4DE9-A780-7CD237644C9D}" destId="{13FB63A2-84F0-4B21-8523-83A1034C00AD}" srcOrd="3" destOrd="0" presId="urn:diagrams.loki3.com/Список, изменяемый по ширине"/>
    <dgm:cxn modelId="{7661004A-0317-49F3-AA03-43B4F1AF8255}" type="presParOf" srcId="{F531F73B-2418-4DE9-A780-7CD237644C9D}" destId="{6B0120AA-FA6C-45D9-ABEC-29D82989C492}" srcOrd="4" destOrd="0" presId="urn:diagrams.loki3.com/Список, изменяемый по ширине"/>
    <dgm:cxn modelId="{5F225165-5797-4B9E-A634-78843F12C5B0}" type="presParOf" srcId="{F531F73B-2418-4DE9-A780-7CD237644C9D}" destId="{08C407C7-3E92-401D-9754-7D5DBDFC9233}" srcOrd="5" destOrd="0" presId="urn:diagrams.loki3.com/Список, изменяемый по ширине"/>
    <dgm:cxn modelId="{FE1C0B3F-617E-440F-AF82-610E89B56C79}" type="presParOf" srcId="{F531F73B-2418-4DE9-A780-7CD237644C9D}" destId="{9D133EE4-B263-42F8-AAFC-CDDE2958C3A7}" srcOrd="6" destOrd="0" presId="urn:diagrams.loki3.com/Список, изменяемый по ширине"/>
    <dgm:cxn modelId="{F10ABE4F-593A-4E83-AD2A-24C155B40711}" type="presParOf" srcId="{F531F73B-2418-4DE9-A780-7CD237644C9D}" destId="{E7B2A1BB-4D2C-469E-826B-BC81F4673E9B}" srcOrd="7" destOrd="0" presId="urn:diagrams.loki3.com/Список, изменяемый по ширине"/>
    <dgm:cxn modelId="{AAD9C96B-941B-4600-960C-C7878224D848}" type="presParOf" srcId="{F531F73B-2418-4DE9-A780-7CD237644C9D}" destId="{8AB1DD4D-4AB1-45D2-A99B-555070E3A824}" srcOrd="8" destOrd="0" presId="urn:diagrams.loki3.com/Список, изменяемый по ширине"/>
    <dgm:cxn modelId="{6EC4EDD2-E16B-43E2-90DC-48AA4C42F74B}" type="presParOf" srcId="{F531F73B-2418-4DE9-A780-7CD237644C9D}" destId="{796B2A3C-5F7C-4429-8558-5BABF2F8BA4E}" srcOrd="9" destOrd="0" presId="urn:diagrams.loki3.com/Список, изменяемый по ширине"/>
    <dgm:cxn modelId="{16C60FD4-95E6-4279-8D90-11E8FE9CF93A}" type="presParOf" srcId="{F531F73B-2418-4DE9-A780-7CD237644C9D}" destId="{EFBB8CD4-F0C6-4E8E-A2D3-816120367785}" srcOrd="10" destOrd="0" presId="urn:diagrams.loki3.com/Список, изменяемый по ширине"/>
    <dgm:cxn modelId="{491BB8DD-CE49-4167-BB61-5DF1BB938CC1}" type="presParOf" srcId="{F531F73B-2418-4DE9-A780-7CD237644C9D}" destId="{44F7ACE8-D017-46DA-B9F8-BD6EC8B215BD}" srcOrd="11" destOrd="0" presId="urn:diagrams.loki3.com/Список, изменяемый по ширине"/>
    <dgm:cxn modelId="{E1B01CDC-8985-4FD8-8FA1-2BF68413B947}" type="presParOf" srcId="{F531F73B-2418-4DE9-A780-7CD237644C9D}" destId="{8D237BB3-CC80-4F47-93D3-07ED4DA38BB0}" srcOrd="12" destOrd="0" presId="urn:diagrams.loki3.com/Список, изменяемый по ширине"/>
    <dgm:cxn modelId="{D8078BF4-14BE-451D-9D6F-F4582EE6CC2E}" type="presParOf" srcId="{F531F73B-2418-4DE9-A780-7CD237644C9D}" destId="{6B58DAFF-23D2-4A87-937E-9A08B3B369E2}" srcOrd="13" destOrd="0" presId="urn:diagrams.loki3.com/Список, изменяемый по ширине"/>
    <dgm:cxn modelId="{86DB68B2-6EF6-440F-90EC-C82E837E7571}" type="presParOf" srcId="{F531F73B-2418-4DE9-A780-7CD237644C9D}" destId="{85C82D4C-7B9D-4AD5-B8D5-0B6FD23BAF4C}" srcOrd="14" destOrd="0" presId="urn:diagrams.loki3.com/Список, изменяемый по ширине"/>
    <dgm:cxn modelId="{E08607AC-2240-4DC2-8A41-A39C024A77DB}" type="presParOf" srcId="{F531F73B-2418-4DE9-A780-7CD237644C9D}" destId="{88931CD0-05CE-4057-BDC0-B472EB47AE4D}" srcOrd="15" destOrd="0" presId="urn:diagrams.loki3.com/Список, изменяемый по ширине"/>
    <dgm:cxn modelId="{4B03CBF0-77DA-4C85-98EE-D8D26B59F1C5}" type="presParOf" srcId="{F531F73B-2418-4DE9-A780-7CD237644C9D}" destId="{23314C9F-5C54-4DD0-A16D-DAE275B78048}" srcOrd="16" destOrd="0" presId="urn:diagrams.loki3.com/Список, изменяемый по ширине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DB6854-1837-4D77-8428-D86FD316B6A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2E94D863-DBA9-4A20-BA0F-564EA4DB8AB1}">
      <dgm:prSet custT="1"/>
      <dgm:spPr>
        <a:noFill/>
        <a:ln w="3175">
          <a:noFill/>
        </a:ln>
      </dgm:spPr>
      <dgm:t>
        <a:bodyPr rtlCol="0"/>
        <a:lstStyle/>
        <a:p>
          <a:pPr algn="ctr" rtl="0"/>
          <a:r>
            <a:rPr lang="ru-RU" sz="1800" i="0" noProof="0" dirty="0"/>
            <a:t>Сайт</a:t>
          </a:r>
        </a:p>
        <a:p>
          <a:pPr algn="ctr" rtl="0"/>
          <a:r>
            <a:rPr lang="ru-RU" sz="1600" i="1" noProof="0" dirty="0"/>
            <a:t>Где будут представлены материалы, цены, информация о преподавателях, для кого ваш курс, отзывы и т.д.</a:t>
          </a:r>
        </a:p>
        <a:p>
          <a:pPr algn="ctr" rtl="0"/>
          <a:r>
            <a:rPr lang="ru-RU" sz="1600" i="1" noProof="0" dirty="0"/>
            <a:t>Также чтобы процесс создания сайта шел быстрее и легче, лучше нанимать специалиста со знанием «предмета», тогда вы с ним будете на одной волне и он сможет подкинуть некоторые интересные идеи!</a:t>
          </a:r>
        </a:p>
      </dgm:t>
    </dgm:pt>
    <dgm:pt modelId="{87231AFB-96C2-47A7-8C9C-9CC42CD06264}" type="parTrans" cxnId="{6B3F044D-15EF-4109-A41A-6B5C44B76B48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09335E69-4DED-42CF-B771-BD1CE97B0EC2}" type="sibTrans" cxnId="{6B3F044D-15EF-4109-A41A-6B5C44B76B48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676A20F4-D766-4D7F-B766-562500DD10E0}">
      <dgm:prSet custT="1"/>
      <dgm:spPr>
        <a:noFill/>
        <a:ln w="3175">
          <a:noFill/>
        </a:ln>
      </dgm:spPr>
      <dgm:t>
        <a:bodyPr rtlCol="0"/>
        <a:lstStyle/>
        <a:p>
          <a:pPr rtl="0"/>
          <a:r>
            <a:rPr lang="ru-RU" sz="1800" i="0" noProof="0" dirty="0"/>
            <a:t>Преподаватели</a:t>
          </a:r>
        </a:p>
        <a:p>
          <a:pPr rtl="0"/>
          <a:r>
            <a:rPr lang="ru-RU" sz="1600" i="1" noProof="0" dirty="0"/>
            <a:t>Если вы сами знаете «предмет» и можете грамотно, спокойно объяснить сложную тему, то вы идеальный преподаватель, если нет, то лучше нанять специалиста. </a:t>
          </a:r>
        </a:p>
      </dgm:t>
    </dgm:pt>
    <dgm:pt modelId="{E6A6B568-63D7-4954-BDEF-34AAF99916E8}" type="parTrans" cxnId="{119C527C-7DE8-4DBD-BFD6-F6CCC53C8D11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C98E1AAB-280A-42F8-8719-E54012937F9F}" type="sibTrans" cxnId="{119C527C-7DE8-4DBD-BFD6-F6CCC53C8D11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56EB390B-B9C6-4F15-93CF-38AD7DFAD5D0}">
      <dgm:prSet custT="1"/>
      <dgm:spPr>
        <a:noFill/>
        <a:ln w="3175">
          <a:noFill/>
        </a:ln>
      </dgm:spPr>
      <dgm:t>
        <a:bodyPr rtlCol="0"/>
        <a:lstStyle/>
        <a:p>
          <a:pPr rtl="0"/>
          <a:r>
            <a:rPr lang="ru-RU" sz="1800" b="0" i="0" noProof="0" dirty="0"/>
            <a:t>Соц. сети</a:t>
          </a:r>
        </a:p>
        <a:p>
          <a:pPr rtl="0"/>
          <a:r>
            <a:rPr lang="ru-RU" sz="1600" b="0" i="1" noProof="0" dirty="0"/>
            <a:t>Для расширения клиентской базы и информирования о мероприятиях, скидках и акциях. </a:t>
          </a:r>
        </a:p>
        <a:p>
          <a:pPr rtl="0"/>
          <a:endParaRPr lang="ru-RU" sz="1800" b="0" i="0" noProof="0" dirty="0"/>
        </a:p>
      </dgm:t>
    </dgm:pt>
    <dgm:pt modelId="{7A1F9428-1975-493F-B691-AC0DF39A895D}" type="parTrans" cxnId="{A5C0D0FA-8617-4EB1-9018-FDF36AAFE1A2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723ED3D3-C51B-4EF3-9B66-1812BB3B838C}" type="sibTrans" cxnId="{A5C0D0FA-8617-4EB1-9018-FDF36AAFE1A2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3AD66873-0568-49E4-8A24-98344BC81D0C}">
      <dgm:prSet custT="1"/>
      <dgm:spPr>
        <a:noFill/>
        <a:ln w="3175">
          <a:noFill/>
        </a:ln>
      </dgm:spPr>
      <dgm:t>
        <a:bodyPr rtlCol="0"/>
        <a:lstStyle/>
        <a:p>
          <a:pPr rtl="0"/>
          <a:r>
            <a:rPr lang="ru-RU" sz="1800" i="0" noProof="0" dirty="0"/>
            <a:t>Довольные</a:t>
          </a:r>
          <a:r>
            <a:rPr lang="ru-RU" sz="1800" i="0" baseline="0" noProof="0" dirty="0"/>
            <a:t> клиенты</a:t>
          </a:r>
        </a:p>
        <a:p>
          <a:pPr rtl="0"/>
          <a:r>
            <a:rPr lang="ru-RU" sz="1400" i="1" baseline="0" noProof="0" dirty="0"/>
            <a:t>Которые запустят сарафанное радио.</a:t>
          </a:r>
        </a:p>
        <a:p>
          <a:pPr rtl="0"/>
          <a:r>
            <a:rPr lang="ru-RU" sz="1400" i="1" baseline="0" noProof="0" dirty="0"/>
            <a:t>Отзывы важны в любой сфере, при выборе специалиста в основном ориентируются на опыт и отзывы.</a:t>
          </a:r>
          <a:endParaRPr lang="ru-RU" sz="1400" i="1" noProof="0" dirty="0"/>
        </a:p>
      </dgm:t>
    </dgm:pt>
    <dgm:pt modelId="{F6A313C2-F48D-4A2C-BADD-02F558474F09}" type="parTrans" cxnId="{CF514671-63E2-4A62-85BF-DDA1FB3DA0F7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1FE7092C-CF05-4EE7-B659-663D8C82D07F}" type="sibTrans" cxnId="{CF514671-63E2-4A62-85BF-DDA1FB3DA0F7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1DDCD4BB-4684-4D39-A05C-17EB0735932C}">
      <dgm:prSet custT="1"/>
      <dgm:spPr>
        <a:noFill/>
        <a:ln w="3175">
          <a:noFill/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F95B3C35-E967-4136-AF30-41E6134A7042}" type="parTrans" cxnId="{F4B00F58-6E80-4D3F-B94C-336C0FE24231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E1483383-94B0-4070-9BEB-CCC1F04633A9}" type="sibTrans" cxnId="{F4B00F58-6E80-4D3F-B94C-336C0FE24231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495F8595-2864-46C4-8005-53086FEDCD32}">
      <dgm:prSet custT="1"/>
      <dgm:spPr>
        <a:noFill/>
        <a:ln w="3175">
          <a:noFill/>
        </a:ln>
      </dgm:spPr>
      <dgm:t>
        <a:bodyPr rtlCol="0"/>
        <a:lstStyle/>
        <a:p>
          <a:pPr rtl="0"/>
          <a:endParaRPr lang="ru-RU" sz="1800" noProof="0" dirty="0"/>
        </a:p>
      </dgm:t>
    </dgm:pt>
    <dgm:pt modelId="{1C33D8FA-3CF4-4571-B923-A7E2F52C00C0}" type="parTrans" cxnId="{E9609E9E-EEF0-4416-9F32-916FB1B28EBD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DA2B7961-DC65-4D52-8562-A71D4D66B941}" type="sibTrans" cxnId="{E9609E9E-EEF0-4416-9F32-916FB1B28EBD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C9821FC2-05B6-4996-95C4-1D0F31DBADB1}" type="pres">
      <dgm:prSet presAssocID="{B5DB6854-1837-4D77-8428-D86FD316B6AF}" presName="Name0" presStyleCnt="0">
        <dgm:presLayoutVars>
          <dgm:dir/>
          <dgm:resizeHandles val="exact"/>
        </dgm:presLayoutVars>
      </dgm:prSet>
      <dgm:spPr/>
    </dgm:pt>
    <dgm:pt modelId="{280475B8-CB75-44B6-8B9D-B8A0425E97D7}" type="pres">
      <dgm:prSet presAssocID="{B5DB6854-1837-4D77-8428-D86FD316B6AF}" presName="fgShape" presStyleLbl="fgShp" presStyleIdx="0" presStyleCnt="1" custAng="5400000" custFlipVert="1" custFlipHor="1" custScaleX="51805" custScaleY="47763" custLinFactY="-100000" custLinFactNeighborX="-51839" custLinFactNeighborY="-155086"/>
      <dgm:spPr>
        <a:prstGeom prst="leftRightArrow">
          <a:avLst/>
        </a:prstGeom>
        <a:solidFill>
          <a:schemeClr val="accent5">
            <a:lumMod val="50000"/>
          </a:schemeClr>
        </a:solidFill>
        <a:ln>
          <a:noFill/>
        </a:ln>
      </dgm:spPr>
    </dgm:pt>
    <dgm:pt modelId="{72EEBCF5-4214-40C3-9125-4749AF4EED0E}" type="pres">
      <dgm:prSet presAssocID="{B5DB6854-1837-4D77-8428-D86FD316B6AF}" presName="linComp" presStyleCnt="0"/>
      <dgm:spPr/>
    </dgm:pt>
    <dgm:pt modelId="{2FAEC2FF-CEEF-488A-80B0-EE70D3059EC3}" type="pres">
      <dgm:prSet presAssocID="{2E94D863-DBA9-4A20-BA0F-564EA4DB8AB1}" presName="compNode" presStyleCnt="0"/>
      <dgm:spPr/>
    </dgm:pt>
    <dgm:pt modelId="{FA963435-61C7-4C78-818C-9DD6908D9E4B}" type="pres">
      <dgm:prSet presAssocID="{2E94D863-DBA9-4A20-BA0F-564EA4DB8AB1}" presName="bkgdShape" presStyleLbl="node1" presStyleIdx="0" presStyleCnt="6" custScaleX="134255" custScaleY="24427" custLinFactNeighborX="49821" custLinFactNeighborY="-2689"/>
      <dgm:spPr>
        <a:prstGeom prst="rect">
          <a:avLst/>
        </a:prstGeom>
      </dgm:spPr>
    </dgm:pt>
    <dgm:pt modelId="{07D36005-85FC-4542-8C31-69189E2A417C}" type="pres">
      <dgm:prSet presAssocID="{2E94D863-DBA9-4A20-BA0F-564EA4DB8AB1}" presName="nodeTx" presStyleLbl="node1" presStyleIdx="0" presStyleCnt="6">
        <dgm:presLayoutVars>
          <dgm:bulletEnabled val="1"/>
        </dgm:presLayoutVars>
      </dgm:prSet>
      <dgm:spPr/>
    </dgm:pt>
    <dgm:pt modelId="{0618312C-A200-49D9-986B-8C179DEB5DC4}" type="pres">
      <dgm:prSet presAssocID="{2E94D863-DBA9-4A20-BA0F-564EA4DB8AB1}" presName="invisiNode" presStyleLbl="node1" presStyleIdx="0" presStyleCnt="6"/>
      <dgm:spPr/>
    </dgm:pt>
    <dgm:pt modelId="{4B93C967-0298-4350-8C8E-1C4810BB360D}" type="pres">
      <dgm:prSet presAssocID="{2E94D863-DBA9-4A20-BA0F-564EA4DB8AB1}" presName="imagNode" presStyleLbl="fgImgPlace1" presStyleIdx="0" presStyleCnt="6" custLinFactNeighborX="52729" custLinFactNeighborY="-66776"/>
      <dgm:spPr>
        <a:prstGeom prst="flowChartConnector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000" r="-1000"/>
          </a:stretch>
        </a:blipFill>
      </dgm:spPr>
    </dgm:pt>
    <dgm:pt modelId="{DEE191E0-85E8-45D2-8529-0A6BC41869DE}" type="pres">
      <dgm:prSet presAssocID="{09335E69-4DED-42CF-B771-BD1CE97B0EC2}" presName="sibTrans" presStyleLbl="sibTrans2D1" presStyleIdx="0" presStyleCnt="0"/>
      <dgm:spPr/>
    </dgm:pt>
    <dgm:pt modelId="{042E9572-4839-4CB6-9A63-AE6BA1030515}" type="pres">
      <dgm:prSet presAssocID="{676A20F4-D766-4D7F-B766-562500DD10E0}" presName="compNode" presStyleCnt="0"/>
      <dgm:spPr/>
    </dgm:pt>
    <dgm:pt modelId="{B3232393-5D55-495B-AFA4-3F2D7A3DDA95}" type="pres">
      <dgm:prSet presAssocID="{676A20F4-D766-4D7F-B766-562500DD10E0}" presName="bkgdShape" presStyleLbl="node1" presStyleIdx="1" presStyleCnt="6" custScaleX="114039" custLinFactNeighborX="80936" custLinFactNeighborY="1215"/>
      <dgm:spPr>
        <a:prstGeom prst="rect">
          <a:avLst/>
        </a:prstGeom>
      </dgm:spPr>
    </dgm:pt>
    <dgm:pt modelId="{4747887F-3911-4633-890E-E10AFD74A499}" type="pres">
      <dgm:prSet presAssocID="{676A20F4-D766-4D7F-B766-562500DD10E0}" presName="nodeTx" presStyleLbl="node1" presStyleIdx="1" presStyleCnt="6">
        <dgm:presLayoutVars>
          <dgm:bulletEnabled val="1"/>
        </dgm:presLayoutVars>
      </dgm:prSet>
      <dgm:spPr/>
    </dgm:pt>
    <dgm:pt modelId="{6A91886C-5522-4688-B292-7361CE061745}" type="pres">
      <dgm:prSet presAssocID="{676A20F4-D766-4D7F-B766-562500DD10E0}" presName="invisiNode" presStyleLbl="node1" presStyleIdx="1" presStyleCnt="6"/>
      <dgm:spPr/>
    </dgm:pt>
    <dgm:pt modelId="{93AD0052-0A15-4736-80E8-7CEC42525657}" type="pres">
      <dgm:prSet presAssocID="{676A20F4-D766-4D7F-B766-562500DD10E0}" presName="imagNode" presStyleLbl="fgImgPlace1" presStyleIdx="1" presStyleCnt="6" custLinFactNeighborX="85968" custLinFactNeighborY="-8115"/>
      <dgm:spPr>
        <a:prstGeom prst="flowChartConnector">
          <a:avLst/>
        </a:prstGeom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Woman standing tapping on a tablet computer"/>
        </a:ext>
      </dgm:extLst>
    </dgm:pt>
    <dgm:pt modelId="{E7DA4879-64A3-4EDE-AE24-D075FBD3BD29}" type="pres">
      <dgm:prSet presAssocID="{C98E1AAB-280A-42F8-8719-E54012937F9F}" presName="sibTrans" presStyleLbl="sibTrans2D1" presStyleIdx="0" presStyleCnt="0"/>
      <dgm:spPr/>
    </dgm:pt>
    <dgm:pt modelId="{6042ADB4-C7DE-4528-928F-2D3FD487CF33}" type="pres">
      <dgm:prSet presAssocID="{56EB390B-B9C6-4F15-93CF-38AD7DFAD5D0}" presName="compNode" presStyleCnt="0"/>
      <dgm:spPr/>
    </dgm:pt>
    <dgm:pt modelId="{D0BE2492-E2F6-4518-B3EC-762E7719F230}" type="pres">
      <dgm:prSet presAssocID="{56EB390B-B9C6-4F15-93CF-38AD7DFAD5D0}" presName="bkgdShape" presStyleLbl="node1" presStyleIdx="2" presStyleCnt="6" custScaleX="116659" custScaleY="18486" custLinFactX="22768" custLinFactNeighborX="100000" custLinFactNeighborY="-16776"/>
      <dgm:spPr>
        <a:prstGeom prst="rect">
          <a:avLst/>
        </a:prstGeom>
      </dgm:spPr>
    </dgm:pt>
    <dgm:pt modelId="{C8363730-27AB-4579-8E84-E0B402B8D122}" type="pres">
      <dgm:prSet presAssocID="{56EB390B-B9C6-4F15-93CF-38AD7DFAD5D0}" presName="nodeTx" presStyleLbl="node1" presStyleIdx="2" presStyleCnt="6">
        <dgm:presLayoutVars>
          <dgm:bulletEnabled val="1"/>
        </dgm:presLayoutVars>
      </dgm:prSet>
      <dgm:spPr/>
    </dgm:pt>
    <dgm:pt modelId="{35BF8A34-E2D9-4567-9F18-62B929B072D8}" type="pres">
      <dgm:prSet presAssocID="{56EB390B-B9C6-4F15-93CF-38AD7DFAD5D0}" presName="invisiNode" presStyleLbl="node1" presStyleIdx="2" presStyleCnt="6"/>
      <dgm:spPr/>
    </dgm:pt>
    <dgm:pt modelId="{84E01BFE-6D41-47A4-BEBF-4A11369DD34A}" type="pres">
      <dgm:prSet presAssocID="{56EB390B-B9C6-4F15-93CF-38AD7DFAD5D0}" presName="imagNode" presStyleLbl="fgImgPlace1" presStyleIdx="2" presStyleCnt="6" custLinFactX="30126" custLinFactNeighborX="100000" custLinFactNeighborY="-68629"/>
      <dgm:spPr>
        <a:prstGeom prst="flowChartConnector">
          <a:avLst/>
        </a:prstGeom>
        <a:blipFill rotWithShape="1">
          <a:blip xmlns:r="http://schemas.openxmlformats.org/officeDocument/2006/relationships" r:embed="rId4"/>
          <a:srcRect/>
          <a:stretch>
            <a:fillRect l="-43000" r="-43000"/>
          </a:stretch>
        </a:blipFill>
      </dgm:spPr>
      <dgm:extLst>
        <a:ext uri="{E40237B7-FDA0-4F09-8148-C483321AD2D9}">
          <dgm14:cNvPr xmlns:dgm14="http://schemas.microsoft.com/office/drawing/2010/diagram" id="0" name="" descr="Woman looking at a computer screen"/>
        </a:ext>
      </dgm:extLst>
    </dgm:pt>
    <dgm:pt modelId="{920FA8F7-5977-4334-9703-C6E424A85728}" type="pres">
      <dgm:prSet presAssocID="{723ED3D3-C51B-4EF3-9B66-1812BB3B838C}" presName="sibTrans" presStyleLbl="sibTrans2D1" presStyleIdx="0" presStyleCnt="0"/>
      <dgm:spPr/>
    </dgm:pt>
    <dgm:pt modelId="{9463FB6D-AC1D-431C-A621-9478254C2455}" type="pres">
      <dgm:prSet presAssocID="{3AD66873-0568-49E4-8A24-98344BC81D0C}" presName="compNode" presStyleCnt="0"/>
      <dgm:spPr/>
    </dgm:pt>
    <dgm:pt modelId="{19699780-F3CC-4508-9C55-666DB057D739}" type="pres">
      <dgm:prSet presAssocID="{3AD66873-0568-49E4-8A24-98344BC81D0C}" presName="bkgdShape" presStyleLbl="node1" presStyleIdx="3" presStyleCnt="6" custScaleY="20916" custLinFactX="69398" custLinFactNeighborX="100000" custLinFactNeighborY="-12254"/>
      <dgm:spPr>
        <a:prstGeom prst="rect">
          <a:avLst/>
        </a:prstGeom>
      </dgm:spPr>
    </dgm:pt>
    <dgm:pt modelId="{D2627BA8-C100-4237-81D9-37F488F0F43E}" type="pres">
      <dgm:prSet presAssocID="{3AD66873-0568-49E4-8A24-98344BC81D0C}" presName="nodeTx" presStyleLbl="node1" presStyleIdx="3" presStyleCnt="6">
        <dgm:presLayoutVars>
          <dgm:bulletEnabled val="1"/>
        </dgm:presLayoutVars>
      </dgm:prSet>
      <dgm:spPr/>
    </dgm:pt>
    <dgm:pt modelId="{3BAD9ACD-1193-4933-AE4B-ABF2DA964D9D}" type="pres">
      <dgm:prSet presAssocID="{3AD66873-0568-49E4-8A24-98344BC81D0C}" presName="invisiNode" presStyleLbl="node1" presStyleIdx="3" presStyleCnt="6"/>
      <dgm:spPr/>
    </dgm:pt>
    <dgm:pt modelId="{CFFC0DAF-B6D6-41B5-82E8-5162057C1296}" type="pres">
      <dgm:prSet presAssocID="{3AD66873-0568-49E4-8A24-98344BC81D0C}" presName="imagNode" presStyleLbl="fgImgPlace1" presStyleIdx="3" presStyleCnt="6" custLinFactX="79757" custLinFactNeighborX="100000" custLinFactNeighborY="-64876"/>
      <dgm:spPr>
        <a:prstGeom prst="flowChartConnector">
          <a:avLst/>
        </a:prstGeom>
        <a:blipFill dpi="0" rotWithShape="1"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wo girls chatting looking at a smartphone"/>
        </a:ext>
      </dgm:extLst>
    </dgm:pt>
    <dgm:pt modelId="{FB296FC2-D280-4B84-B688-88D02EEE34E4}" type="pres">
      <dgm:prSet presAssocID="{1FE7092C-CF05-4EE7-B659-663D8C82D07F}" presName="sibTrans" presStyleLbl="sibTrans2D1" presStyleIdx="0" presStyleCnt="0"/>
      <dgm:spPr/>
    </dgm:pt>
    <dgm:pt modelId="{9C68C715-34A1-456D-ACAC-BB5DBC285389}" type="pres">
      <dgm:prSet presAssocID="{1DDCD4BB-4684-4D39-A05C-17EB0735932C}" presName="compNode" presStyleCnt="0"/>
      <dgm:spPr/>
    </dgm:pt>
    <dgm:pt modelId="{7D47ECB9-97EA-43CD-9B61-90879F6DDCEB}" type="pres">
      <dgm:prSet presAssocID="{1DDCD4BB-4684-4D39-A05C-17EB0735932C}" presName="bkgdShape" presStyleLbl="node1" presStyleIdx="4" presStyleCnt="6"/>
      <dgm:spPr>
        <a:prstGeom prst="rect">
          <a:avLst/>
        </a:prstGeom>
      </dgm:spPr>
    </dgm:pt>
    <dgm:pt modelId="{446D609B-3FB7-43AE-BB65-A4849771F444}" type="pres">
      <dgm:prSet presAssocID="{1DDCD4BB-4684-4D39-A05C-17EB0735932C}" presName="nodeTx" presStyleLbl="node1" presStyleIdx="4" presStyleCnt="6">
        <dgm:presLayoutVars>
          <dgm:bulletEnabled val="1"/>
        </dgm:presLayoutVars>
      </dgm:prSet>
      <dgm:spPr/>
    </dgm:pt>
    <dgm:pt modelId="{0A139304-F38C-4D8E-A9D5-71E348F12178}" type="pres">
      <dgm:prSet presAssocID="{1DDCD4BB-4684-4D39-A05C-17EB0735932C}" presName="invisiNode" presStyleLbl="node1" presStyleIdx="4" presStyleCnt="6"/>
      <dgm:spPr/>
    </dgm:pt>
    <dgm:pt modelId="{66EB1D41-6736-4001-90B3-9FC543A9AB54}" type="pres">
      <dgm:prSet presAssocID="{1DDCD4BB-4684-4D39-A05C-17EB0735932C}" presName="imagNode" presStyleLbl="fgImgPlace1" presStyleIdx="4" presStyleCnt="6" custFlipHor="1" custScaleX="18293" custScaleY="31141" custLinFactX="100000" custLinFactNeighborX="158406" custLinFactNeighborY="1737"/>
      <dgm:spPr>
        <a:prstGeom prst="diamond">
          <a:avLst/>
        </a:prstGeom>
        <a:solidFill>
          <a:schemeClr val="accent5">
            <a:lumMod val="50000"/>
          </a:schemeClr>
        </a:solidFill>
        <a:ln>
          <a:noFill/>
        </a:ln>
      </dgm:spPr>
    </dgm:pt>
    <dgm:pt modelId="{599BD34F-F591-41F7-A7B2-DC0BC1F23177}" type="pres">
      <dgm:prSet presAssocID="{E1483383-94B0-4070-9BEB-CCC1F04633A9}" presName="sibTrans" presStyleLbl="sibTrans2D1" presStyleIdx="0" presStyleCnt="0"/>
      <dgm:spPr/>
    </dgm:pt>
    <dgm:pt modelId="{69995890-993D-47A5-B1DC-37F81B325588}" type="pres">
      <dgm:prSet presAssocID="{495F8595-2864-46C4-8005-53086FEDCD32}" presName="compNode" presStyleCnt="0"/>
      <dgm:spPr/>
    </dgm:pt>
    <dgm:pt modelId="{E7C62469-F12C-42C6-90EC-C57B9C14CA3A}" type="pres">
      <dgm:prSet presAssocID="{495F8595-2864-46C4-8005-53086FEDCD32}" presName="bkgdShape" presStyleLbl="node1" presStyleIdx="5" presStyleCnt="6"/>
      <dgm:spPr>
        <a:prstGeom prst="rect">
          <a:avLst/>
        </a:prstGeom>
      </dgm:spPr>
    </dgm:pt>
    <dgm:pt modelId="{1BFFE522-7920-47F7-995A-7C3514609014}" type="pres">
      <dgm:prSet presAssocID="{495F8595-2864-46C4-8005-53086FEDCD32}" presName="nodeTx" presStyleLbl="node1" presStyleIdx="5" presStyleCnt="6">
        <dgm:presLayoutVars>
          <dgm:bulletEnabled val="1"/>
        </dgm:presLayoutVars>
      </dgm:prSet>
      <dgm:spPr/>
    </dgm:pt>
    <dgm:pt modelId="{0544595B-8E8E-4157-A102-F4957139B719}" type="pres">
      <dgm:prSet presAssocID="{495F8595-2864-46C4-8005-53086FEDCD32}" presName="invisiNode" presStyleLbl="node1" presStyleIdx="5" presStyleCnt="6"/>
      <dgm:spPr/>
    </dgm:pt>
    <dgm:pt modelId="{4FE42DCB-010E-46AA-AF52-E4EECCCE1DA9}" type="pres">
      <dgm:prSet presAssocID="{495F8595-2864-46C4-8005-53086FEDCD32}" presName="imagNode" presStyleLbl="fgImgPlace1" presStyleIdx="5" presStyleCnt="6" custScaleX="16555" custScaleY="9385" custLinFactNeighborX="90854" custLinFactNeighborY="22579"/>
      <dgm:spPr>
        <a:prstGeom prst="diamond">
          <a:avLst/>
        </a:prstGeom>
        <a:solidFill>
          <a:schemeClr val="accent5">
            <a:lumMod val="50000"/>
          </a:schemeClr>
        </a:solidFill>
        <a:ln>
          <a:noFill/>
        </a:ln>
      </dgm:spPr>
    </dgm:pt>
  </dgm:ptLst>
  <dgm:cxnLst>
    <dgm:cxn modelId="{FA5C760A-55D8-468A-B8A6-575D5115B76A}" type="presOf" srcId="{1DDCD4BB-4684-4D39-A05C-17EB0735932C}" destId="{7D47ECB9-97EA-43CD-9B61-90879F6DDCEB}" srcOrd="0" destOrd="0" presId="urn:microsoft.com/office/officeart/2005/8/layout/hList7"/>
    <dgm:cxn modelId="{C45B7E0E-95D0-4E37-9312-825823EFE72A}" type="presOf" srcId="{56EB390B-B9C6-4F15-93CF-38AD7DFAD5D0}" destId="{D0BE2492-E2F6-4518-B3EC-762E7719F230}" srcOrd="0" destOrd="0" presId="urn:microsoft.com/office/officeart/2005/8/layout/hList7"/>
    <dgm:cxn modelId="{FDF58812-3296-4BCE-8E44-825C5D126C48}" type="presOf" srcId="{B5DB6854-1837-4D77-8428-D86FD316B6AF}" destId="{C9821FC2-05B6-4996-95C4-1D0F31DBADB1}" srcOrd="0" destOrd="0" presId="urn:microsoft.com/office/officeart/2005/8/layout/hList7"/>
    <dgm:cxn modelId="{F318B522-CECA-4AEA-901A-22B2037B26A6}" type="presOf" srcId="{2E94D863-DBA9-4A20-BA0F-564EA4DB8AB1}" destId="{07D36005-85FC-4542-8C31-69189E2A417C}" srcOrd="1" destOrd="0" presId="urn:microsoft.com/office/officeart/2005/8/layout/hList7"/>
    <dgm:cxn modelId="{8C81FB2B-CFE6-46D7-892C-A1D3672FC850}" type="presOf" srcId="{C98E1AAB-280A-42F8-8719-E54012937F9F}" destId="{E7DA4879-64A3-4EDE-AE24-D075FBD3BD29}" srcOrd="0" destOrd="0" presId="urn:microsoft.com/office/officeart/2005/8/layout/hList7"/>
    <dgm:cxn modelId="{26C40A34-B2C2-4341-A165-98B8C6892994}" type="presOf" srcId="{676A20F4-D766-4D7F-B766-562500DD10E0}" destId="{B3232393-5D55-495B-AFA4-3F2D7A3DDA95}" srcOrd="0" destOrd="0" presId="urn:microsoft.com/office/officeart/2005/8/layout/hList7"/>
    <dgm:cxn modelId="{BEB8513C-6696-47F5-BB1F-DA58947264DB}" type="presOf" srcId="{495F8595-2864-46C4-8005-53086FEDCD32}" destId="{1BFFE522-7920-47F7-995A-7C3514609014}" srcOrd="1" destOrd="0" presId="urn:microsoft.com/office/officeart/2005/8/layout/hList7"/>
    <dgm:cxn modelId="{E9392B46-1D61-44DC-9CD5-33D1DF7DB2E1}" type="presOf" srcId="{09335E69-4DED-42CF-B771-BD1CE97B0EC2}" destId="{DEE191E0-85E8-45D2-8529-0A6BC41869DE}" srcOrd="0" destOrd="0" presId="urn:microsoft.com/office/officeart/2005/8/layout/hList7"/>
    <dgm:cxn modelId="{6B3F044D-15EF-4109-A41A-6B5C44B76B48}" srcId="{B5DB6854-1837-4D77-8428-D86FD316B6AF}" destId="{2E94D863-DBA9-4A20-BA0F-564EA4DB8AB1}" srcOrd="0" destOrd="0" parTransId="{87231AFB-96C2-47A7-8C9C-9CC42CD06264}" sibTransId="{09335E69-4DED-42CF-B771-BD1CE97B0EC2}"/>
    <dgm:cxn modelId="{CF514671-63E2-4A62-85BF-DDA1FB3DA0F7}" srcId="{B5DB6854-1837-4D77-8428-D86FD316B6AF}" destId="{3AD66873-0568-49E4-8A24-98344BC81D0C}" srcOrd="3" destOrd="0" parTransId="{F6A313C2-F48D-4A2C-BADD-02F558474F09}" sibTransId="{1FE7092C-CF05-4EE7-B659-663D8C82D07F}"/>
    <dgm:cxn modelId="{64E98772-3BFC-46E9-B584-2A3BDF5A551F}" type="presOf" srcId="{E1483383-94B0-4070-9BEB-CCC1F04633A9}" destId="{599BD34F-F591-41F7-A7B2-DC0BC1F23177}" srcOrd="0" destOrd="0" presId="urn:microsoft.com/office/officeart/2005/8/layout/hList7"/>
    <dgm:cxn modelId="{F4B00F58-6E80-4D3F-B94C-336C0FE24231}" srcId="{B5DB6854-1837-4D77-8428-D86FD316B6AF}" destId="{1DDCD4BB-4684-4D39-A05C-17EB0735932C}" srcOrd="4" destOrd="0" parTransId="{F95B3C35-E967-4136-AF30-41E6134A7042}" sibTransId="{E1483383-94B0-4070-9BEB-CCC1F04633A9}"/>
    <dgm:cxn modelId="{119C527C-7DE8-4DBD-BFD6-F6CCC53C8D11}" srcId="{B5DB6854-1837-4D77-8428-D86FD316B6AF}" destId="{676A20F4-D766-4D7F-B766-562500DD10E0}" srcOrd="1" destOrd="0" parTransId="{E6A6B568-63D7-4954-BDEF-34AAF99916E8}" sibTransId="{C98E1AAB-280A-42F8-8719-E54012937F9F}"/>
    <dgm:cxn modelId="{3F7DD188-D228-41B6-8BDD-8A479753FA14}" type="presOf" srcId="{495F8595-2864-46C4-8005-53086FEDCD32}" destId="{E7C62469-F12C-42C6-90EC-C57B9C14CA3A}" srcOrd="0" destOrd="0" presId="urn:microsoft.com/office/officeart/2005/8/layout/hList7"/>
    <dgm:cxn modelId="{0B738289-6CFD-4F95-8128-4881A96CB451}" type="presOf" srcId="{3AD66873-0568-49E4-8A24-98344BC81D0C}" destId="{19699780-F3CC-4508-9C55-666DB057D739}" srcOrd="0" destOrd="0" presId="urn:microsoft.com/office/officeart/2005/8/layout/hList7"/>
    <dgm:cxn modelId="{BCEECF92-6DFF-4940-9CCB-951A8488CCFB}" type="presOf" srcId="{3AD66873-0568-49E4-8A24-98344BC81D0C}" destId="{D2627BA8-C100-4237-81D9-37F488F0F43E}" srcOrd="1" destOrd="0" presId="urn:microsoft.com/office/officeart/2005/8/layout/hList7"/>
    <dgm:cxn modelId="{A6FC3393-18C9-4279-B361-4918F5793982}" type="presOf" srcId="{56EB390B-B9C6-4F15-93CF-38AD7DFAD5D0}" destId="{C8363730-27AB-4579-8E84-E0B402B8D122}" srcOrd="1" destOrd="0" presId="urn:microsoft.com/office/officeart/2005/8/layout/hList7"/>
    <dgm:cxn modelId="{D9AB6894-CF7C-46BD-8AA3-FDC390BFB3BA}" type="presOf" srcId="{676A20F4-D766-4D7F-B766-562500DD10E0}" destId="{4747887F-3911-4633-890E-E10AFD74A499}" srcOrd="1" destOrd="0" presId="urn:microsoft.com/office/officeart/2005/8/layout/hList7"/>
    <dgm:cxn modelId="{D2C1349A-A16F-438A-A6C2-D40D7B777980}" type="presOf" srcId="{723ED3D3-C51B-4EF3-9B66-1812BB3B838C}" destId="{920FA8F7-5977-4334-9703-C6E424A85728}" srcOrd="0" destOrd="0" presId="urn:microsoft.com/office/officeart/2005/8/layout/hList7"/>
    <dgm:cxn modelId="{E9609E9E-EEF0-4416-9F32-916FB1B28EBD}" srcId="{B5DB6854-1837-4D77-8428-D86FD316B6AF}" destId="{495F8595-2864-46C4-8005-53086FEDCD32}" srcOrd="5" destOrd="0" parTransId="{1C33D8FA-3CF4-4571-B923-A7E2F52C00C0}" sibTransId="{DA2B7961-DC65-4D52-8562-A71D4D66B941}"/>
    <dgm:cxn modelId="{2C4D9FE4-8E3C-412C-82F1-CDC4E7143464}" type="presOf" srcId="{2E94D863-DBA9-4A20-BA0F-564EA4DB8AB1}" destId="{FA963435-61C7-4C78-818C-9DD6908D9E4B}" srcOrd="0" destOrd="0" presId="urn:microsoft.com/office/officeart/2005/8/layout/hList7"/>
    <dgm:cxn modelId="{2BDBA4E9-F598-476E-BFED-92DCF7993578}" type="presOf" srcId="{1FE7092C-CF05-4EE7-B659-663D8C82D07F}" destId="{FB296FC2-D280-4B84-B688-88D02EEE34E4}" srcOrd="0" destOrd="0" presId="urn:microsoft.com/office/officeart/2005/8/layout/hList7"/>
    <dgm:cxn modelId="{13A97AF1-DEEE-4C58-A235-B5B21437918C}" type="presOf" srcId="{1DDCD4BB-4684-4D39-A05C-17EB0735932C}" destId="{446D609B-3FB7-43AE-BB65-A4849771F444}" srcOrd="1" destOrd="0" presId="urn:microsoft.com/office/officeart/2005/8/layout/hList7"/>
    <dgm:cxn modelId="{A5C0D0FA-8617-4EB1-9018-FDF36AAFE1A2}" srcId="{B5DB6854-1837-4D77-8428-D86FD316B6AF}" destId="{56EB390B-B9C6-4F15-93CF-38AD7DFAD5D0}" srcOrd="2" destOrd="0" parTransId="{7A1F9428-1975-493F-B691-AC0DF39A895D}" sibTransId="{723ED3D3-C51B-4EF3-9B66-1812BB3B838C}"/>
    <dgm:cxn modelId="{F1B627DA-5AE6-4D12-B418-566B127620CA}" type="presParOf" srcId="{C9821FC2-05B6-4996-95C4-1D0F31DBADB1}" destId="{280475B8-CB75-44B6-8B9D-B8A0425E97D7}" srcOrd="0" destOrd="0" presId="urn:microsoft.com/office/officeart/2005/8/layout/hList7"/>
    <dgm:cxn modelId="{981B5551-BF1F-4C10-AAF8-B098822B63CE}" type="presParOf" srcId="{C9821FC2-05B6-4996-95C4-1D0F31DBADB1}" destId="{72EEBCF5-4214-40C3-9125-4749AF4EED0E}" srcOrd="1" destOrd="0" presId="urn:microsoft.com/office/officeart/2005/8/layout/hList7"/>
    <dgm:cxn modelId="{E8DE0533-F2C0-45D4-86D8-F114B5562FC8}" type="presParOf" srcId="{72EEBCF5-4214-40C3-9125-4749AF4EED0E}" destId="{2FAEC2FF-CEEF-488A-80B0-EE70D3059EC3}" srcOrd="0" destOrd="0" presId="urn:microsoft.com/office/officeart/2005/8/layout/hList7"/>
    <dgm:cxn modelId="{61EAF173-F25B-40A0-9BDD-FB5C35EF095D}" type="presParOf" srcId="{2FAEC2FF-CEEF-488A-80B0-EE70D3059EC3}" destId="{FA963435-61C7-4C78-818C-9DD6908D9E4B}" srcOrd="0" destOrd="0" presId="urn:microsoft.com/office/officeart/2005/8/layout/hList7"/>
    <dgm:cxn modelId="{2FBCB0BE-C0EC-497F-8F20-AC6964BF94BA}" type="presParOf" srcId="{2FAEC2FF-CEEF-488A-80B0-EE70D3059EC3}" destId="{07D36005-85FC-4542-8C31-69189E2A417C}" srcOrd="1" destOrd="0" presId="urn:microsoft.com/office/officeart/2005/8/layout/hList7"/>
    <dgm:cxn modelId="{262E8130-5050-4350-A18E-7593BF3000D8}" type="presParOf" srcId="{2FAEC2FF-CEEF-488A-80B0-EE70D3059EC3}" destId="{0618312C-A200-49D9-986B-8C179DEB5DC4}" srcOrd="2" destOrd="0" presId="urn:microsoft.com/office/officeart/2005/8/layout/hList7"/>
    <dgm:cxn modelId="{F6795452-5BAE-4A8A-AE62-ACCAF2883410}" type="presParOf" srcId="{2FAEC2FF-CEEF-488A-80B0-EE70D3059EC3}" destId="{4B93C967-0298-4350-8C8E-1C4810BB360D}" srcOrd="3" destOrd="0" presId="urn:microsoft.com/office/officeart/2005/8/layout/hList7"/>
    <dgm:cxn modelId="{DD8BE57A-0F37-4525-85CF-BA5118F780C8}" type="presParOf" srcId="{72EEBCF5-4214-40C3-9125-4749AF4EED0E}" destId="{DEE191E0-85E8-45D2-8529-0A6BC41869DE}" srcOrd="1" destOrd="0" presId="urn:microsoft.com/office/officeart/2005/8/layout/hList7"/>
    <dgm:cxn modelId="{744BDC6F-9560-4C08-B917-00656D18CCCC}" type="presParOf" srcId="{72EEBCF5-4214-40C3-9125-4749AF4EED0E}" destId="{042E9572-4839-4CB6-9A63-AE6BA1030515}" srcOrd="2" destOrd="0" presId="urn:microsoft.com/office/officeart/2005/8/layout/hList7"/>
    <dgm:cxn modelId="{BDF8482B-DA9D-454F-B8AF-49760A7921DD}" type="presParOf" srcId="{042E9572-4839-4CB6-9A63-AE6BA1030515}" destId="{B3232393-5D55-495B-AFA4-3F2D7A3DDA95}" srcOrd="0" destOrd="0" presId="urn:microsoft.com/office/officeart/2005/8/layout/hList7"/>
    <dgm:cxn modelId="{88869A7D-5833-4C94-B9B3-3D1D67D7CCD8}" type="presParOf" srcId="{042E9572-4839-4CB6-9A63-AE6BA1030515}" destId="{4747887F-3911-4633-890E-E10AFD74A499}" srcOrd="1" destOrd="0" presId="urn:microsoft.com/office/officeart/2005/8/layout/hList7"/>
    <dgm:cxn modelId="{69B86A4D-6B9D-4B8F-B622-CBF27405064D}" type="presParOf" srcId="{042E9572-4839-4CB6-9A63-AE6BA1030515}" destId="{6A91886C-5522-4688-B292-7361CE061745}" srcOrd="2" destOrd="0" presId="urn:microsoft.com/office/officeart/2005/8/layout/hList7"/>
    <dgm:cxn modelId="{18B51976-9A45-44A2-A254-3DA7ABBDA532}" type="presParOf" srcId="{042E9572-4839-4CB6-9A63-AE6BA1030515}" destId="{93AD0052-0A15-4736-80E8-7CEC42525657}" srcOrd="3" destOrd="0" presId="urn:microsoft.com/office/officeart/2005/8/layout/hList7"/>
    <dgm:cxn modelId="{5A2AD5AF-B1C7-4E77-A480-21AF04C3FDF7}" type="presParOf" srcId="{72EEBCF5-4214-40C3-9125-4749AF4EED0E}" destId="{E7DA4879-64A3-4EDE-AE24-D075FBD3BD29}" srcOrd="3" destOrd="0" presId="urn:microsoft.com/office/officeart/2005/8/layout/hList7"/>
    <dgm:cxn modelId="{8449E7FB-BA2B-4BB6-AC05-25017DDBCE4E}" type="presParOf" srcId="{72EEBCF5-4214-40C3-9125-4749AF4EED0E}" destId="{6042ADB4-C7DE-4528-928F-2D3FD487CF33}" srcOrd="4" destOrd="0" presId="urn:microsoft.com/office/officeart/2005/8/layout/hList7"/>
    <dgm:cxn modelId="{EC0A1EEB-9C25-4D29-9CAD-C722E2574653}" type="presParOf" srcId="{6042ADB4-C7DE-4528-928F-2D3FD487CF33}" destId="{D0BE2492-E2F6-4518-B3EC-762E7719F230}" srcOrd="0" destOrd="0" presId="urn:microsoft.com/office/officeart/2005/8/layout/hList7"/>
    <dgm:cxn modelId="{E24414EA-63B3-4A09-B938-6A474E25175B}" type="presParOf" srcId="{6042ADB4-C7DE-4528-928F-2D3FD487CF33}" destId="{C8363730-27AB-4579-8E84-E0B402B8D122}" srcOrd="1" destOrd="0" presId="urn:microsoft.com/office/officeart/2005/8/layout/hList7"/>
    <dgm:cxn modelId="{2B1E370D-2746-4C72-99AE-20EB0F947F9C}" type="presParOf" srcId="{6042ADB4-C7DE-4528-928F-2D3FD487CF33}" destId="{35BF8A34-E2D9-4567-9F18-62B929B072D8}" srcOrd="2" destOrd="0" presId="urn:microsoft.com/office/officeart/2005/8/layout/hList7"/>
    <dgm:cxn modelId="{1F86F598-A62D-43DB-A5BE-EEAFD9F753A3}" type="presParOf" srcId="{6042ADB4-C7DE-4528-928F-2D3FD487CF33}" destId="{84E01BFE-6D41-47A4-BEBF-4A11369DD34A}" srcOrd="3" destOrd="0" presId="urn:microsoft.com/office/officeart/2005/8/layout/hList7"/>
    <dgm:cxn modelId="{A8B0E187-C670-4ADA-A6AC-B4C7158943B3}" type="presParOf" srcId="{72EEBCF5-4214-40C3-9125-4749AF4EED0E}" destId="{920FA8F7-5977-4334-9703-C6E424A85728}" srcOrd="5" destOrd="0" presId="urn:microsoft.com/office/officeart/2005/8/layout/hList7"/>
    <dgm:cxn modelId="{4385F941-F255-497F-9D95-43BC4A947ABC}" type="presParOf" srcId="{72EEBCF5-4214-40C3-9125-4749AF4EED0E}" destId="{9463FB6D-AC1D-431C-A621-9478254C2455}" srcOrd="6" destOrd="0" presId="urn:microsoft.com/office/officeart/2005/8/layout/hList7"/>
    <dgm:cxn modelId="{34772178-0F38-4EA2-806F-DEF2BDECFA89}" type="presParOf" srcId="{9463FB6D-AC1D-431C-A621-9478254C2455}" destId="{19699780-F3CC-4508-9C55-666DB057D739}" srcOrd="0" destOrd="0" presId="urn:microsoft.com/office/officeart/2005/8/layout/hList7"/>
    <dgm:cxn modelId="{4D56160D-40F4-44D6-A6D3-753B6025C9B6}" type="presParOf" srcId="{9463FB6D-AC1D-431C-A621-9478254C2455}" destId="{D2627BA8-C100-4237-81D9-37F488F0F43E}" srcOrd="1" destOrd="0" presId="urn:microsoft.com/office/officeart/2005/8/layout/hList7"/>
    <dgm:cxn modelId="{BB917DD2-A4EF-4753-8B94-5BEE3EFB9A66}" type="presParOf" srcId="{9463FB6D-AC1D-431C-A621-9478254C2455}" destId="{3BAD9ACD-1193-4933-AE4B-ABF2DA964D9D}" srcOrd="2" destOrd="0" presId="urn:microsoft.com/office/officeart/2005/8/layout/hList7"/>
    <dgm:cxn modelId="{10519740-D063-40E6-B6E6-64953B733A30}" type="presParOf" srcId="{9463FB6D-AC1D-431C-A621-9478254C2455}" destId="{CFFC0DAF-B6D6-41B5-82E8-5162057C1296}" srcOrd="3" destOrd="0" presId="urn:microsoft.com/office/officeart/2005/8/layout/hList7"/>
    <dgm:cxn modelId="{3B690C3E-803D-4AC4-AB61-4C49B7671268}" type="presParOf" srcId="{72EEBCF5-4214-40C3-9125-4749AF4EED0E}" destId="{FB296FC2-D280-4B84-B688-88D02EEE34E4}" srcOrd="7" destOrd="0" presId="urn:microsoft.com/office/officeart/2005/8/layout/hList7"/>
    <dgm:cxn modelId="{CAC714BC-BAC7-4AC8-84CF-9A9F818946B1}" type="presParOf" srcId="{72EEBCF5-4214-40C3-9125-4749AF4EED0E}" destId="{9C68C715-34A1-456D-ACAC-BB5DBC285389}" srcOrd="8" destOrd="0" presId="urn:microsoft.com/office/officeart/2005/8/layout/hList7"/>
    <dgm:cxn modelId="{4C07D09A-28E6-40EE-B22A-A6539556711F}" type="presParOf" srcId="{9C68C715-34A1-456D-ACAC-BB5DBC285389}" destId="{7D47ECB9-97EA-43CD-9B61-90879F6DDCEB}" srcOrd="0" destOrd="0" presId="urn:microsoft.com/office/officeart/2005/8/layout/hList7"/>
    <dgm:cxn modelId="{39063AF7-3FB9-4612-8DEF-BF629DC19F5F}" type="presParOf" srcId="{9C68C715-34A1-456D-ACAC-BB5DBC285389}" destId="{446D609B-3FB7-43AE-BB65-A4849771F444}" srcOrd="1" destOrd="0" presId="urn:microsoft.com/office/officeart/2005/8/layout/hList7"/>
    <dgm:cxn modelId="{1E21C590-EDAC-46E0-8215-323F05629AF9}" type="presParOf" srcId="{9C68C715-34A1-456D-ACAC-BB5DBC285389}" destId="{0A139304-F38C-4D8E-A9D5-71E348F12178}" srcOrd="2" destOrd="0" presId="urn:microsoft.com/office/officeart/2005/8/layout/hList7"/>
    <dgm:cxn modelId="{93A4434A-8460-48BC-934B-450D37F219E2}" type="presParOf" srcId="{9C68C715-34A1-456D-ACAC-BB5DBC285389}" destId="{66EB1D41-6736-4001-90B3-9FC543A9AB54}" srcOrd="3" destOrd="0" presId="urn:microsoft.com/office/officeart/2005/8/layout/hList7"/>
    <dgm:cxn modelId="{DE62129E-004E-4B3F-BAA6-923FCBF537BA}" type="presParOf" srcId="{72EEBCF5-4214-40C3-9125-4749AF4EED0E}" destId="{599BD34F-F591-41F7-A7B2-DC0BC1F23177}" srcOrd="9" destOrd="0" presId="urn:microsoft.com/office/officeart/2005/8/layout/hList7"/>
    <dgm:cxn modelId="{1A0F608B-516C-4CB3-9CC0-E66B1D7A8933}" type="presParOf" srcId="{72EEBCF5-4214-40C3-9125-4749AF4EED0E}" destId="{69995890-993D-47A5-B1DC-37F81B325588}" srcOrd="10" destOrd="0" presId="urn:microsoft.com/office/officeart/2005/8/layout/hList7"/>
    <dgm:cxn modelId="{187FF2C1-1276-446F-8904-0486425F24CF}" type="presParOf" srcId="{69995890-993D-47A5-B1DC-37F81B325588}" destId="{E7C62469-F12C-42C6-90EC-C57B9C14CA3A}" srcOrd="0" destOrd="0" presId="urn:microsoft.com/office/officeart/2005/8/layout/hList7"/>
    <dgm:cxn modelId="{09104AC8-9970-4667-9745-DADBF053CFAE}" type="presParOf" srcId="{69995890-993D-47A5-B1DC-37F81B325588}" destId="{1BFFE522-7920-47F7-995A-7C3514609014}" srcOrd="1" destOrd="0" presId="urn:microsoft.com/office/officeart/2005/8/layout/hList7"/>
    <dgm:cxn modelId="{C708CB05-47BC-444E-8E93-18C54B81EFD4}" type="presParOf" srcId="{69995890-993D-47A5-B1DC-37F81B325588}" destId="{0544595B-8E8E-4157-A102-F4957139B719}" srcOrd="2" destOrd="0" presId="urn:microsoft.com/office/officeart/2005/8/layout/hList7"/>
    <dgm:cxn modelId="{80BFE9A7-A13A-42FC-B046-1DC11132218D}" type="presParOf" srcId="{69995890-993D-47A5-B1DC-37F81B325588}" destId="{4FE42DCB-010E-46AA-AF52-E4EECCCE1DA9}" srcOrd="3" destOrd="0" presId="urn:microsoft.com/office/officeart/2005/8/layout/hList7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ru-RU" sz="2400" noProof="0" dirty="0">
              <a:solidFill>
                <a:schemeClr val="bg1"/>
              </a:solidFill>
            </a:rPr>
            <a:t>Мой сайт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http://anna.lending.tilda.ws</a:t>
          </a:r>
          <a:endParaRPr lang="ru-RU" sz="1800" noProof="0" dirty="0">
            <a:solidFill>
              <a:schemeClr val="bg1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223932EA-8A4D-4270-95C3-913761557237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sz="2400" kern="1200" noProof="0" dirty="0">
              <a:solidFill>
                <a:schemeClr val="bg1"/>
              </a:solidFill>
            </a:rPr>
            <a:t>Instagram</a:t>
          </a:r>
          <a:br>
            <a:rPr lang="ru-RU" sz="1800" kern="1200" noProof="0" dirty="0">
              <a:solidFill>
                <a:schemeClr val="bg1"/>
              </a:solidFill>
            </a:rPr>
          </a:br>
          <a:r>
            <a:rPr lang="ru-RU" sz="1800" kern="1200" noProof="0" dirty="0">
              <a:solidFill>
                <a:schemeClr val="bg1"/>
              </a:solidFill>
            </a:rPr>
            <a:t>@</a:t>
          </a:r>
          <a:r>
            <a:rPr lang="en-US" sz="1800" kern="1200" noProof="0" dirty="0" err="1">
              <a:solidFill>
                <a:schemeClr val="bg1"/>
              </a:solidFill>
            </a:rPr>
            <a:t>anna.lending</a:t>
          </a:r>
          <a:endParaRPr lang="ru-RU" sz="1800" kern="1200" noProof="0" dirty="0">
            <a:solidFill>
              <a:schemeClr val="bg1"/>
            </a:solidFill>
          </a:endParaRPr>
        </a:p>
      </dgm:t>
    </dgm:pt>
    <dgm:pt modelId="{E01D4CB3-97D0-4857-AF09-DED2BE24BAAC}" type="parTrans" cxnId="{E37D9CF8-DFE4-4379-9C72-27346573699A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C201C5C8-D4F2-4559-AF23-68BB4B3E7FB1}" type="sibTrans" cxnId="{E37D9CF8-DFE4-4379-9C72-27346573699A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BC68B812-A325-41D8-A08E-C2392666DF6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ru-RU" sz="2400" i="0" kern="1200" noProof="0" dirty="0">
              <a:solidFill>
                <a:prstClr val="white"/>
              </a:solidFill>
              <a:latin typeface="+mj-lt"/>
              <a:ea typeface="+mn-ea"/>
              <a:cs typeface="+mn-cs"/>
            </a:rPr>
            <a:t>Адрес электронной почты</a:t>
          </a:r>
          <a:br>
            <a:rPr lang="ru-RU" sz="1800" kern="1200" noProof="0" dirty="0">
              <a:solidFill>
                <a:schemeClr val="bg1"/>
              </a:solidFill>
            </a:rPr>
          </a:br>
          <a:r>
            <a:rPr lang="en-US" sz="1800" kern="1200" noProof="0" dirty="0">
              <a:solidFill>
                <a:schemeClr val="bg1"/>
              </a:solidFill>
            </a:rPr>
            <a:t>annawork3691</a:t>
          </a:r>
          <a:r>
            <a:rPr lang="ru-RU" sz="1800" kern="1200" noProof="0" dirty="0">
              <a:solidFill>
                <a:schemeClr val="bg1"/>
              </a:solidFill>
            </a:rPr>
            <a:t>@</a:t>
          </a:r>
          <a:r>
            <a:rPr lang="en-US" sz="1800" kern="1200" noProof="0" dirty="0">
              <a:solidFill>
                <a:schemeClr val="bg1"/>
              </a:solidFill>
            </a:rPr>
            <a:t>g</a:t>
          </a:r>
          <a:r>
            <a:rPr lang="ru-RU" sz="1800" kern="1200" noProof="0" dirty="0">
              <a:solidFill>
                <a:schemeClr val="bg1"/>
              </a:solidFill>
            </a:rPr>
            <a:t>mail.com</a:t>
          </a:r>
        </a:p>
      </dgm:t>
    </dgm:pt>
    <dgm:pt modelId="{23A01A1D-B409-49E7-91BA-2321B9A237C2}" type="parTrans" cxnId="{AAD26E9B-C129-46B7-BFCC-98D5999B6B9A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E950D3C2-0472-429B-98B0-86C856FA65A1}" type="sibTrans" cxnId="{AAD26E9B-C129-46B7-BFCC-98D5999B6B9A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7D1766B6-66CF-40CE-9693-BD20AFFFA3C9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ru-RU" sz="2400" i="0" kern="1200" noProof="0" dirty="0">
              <a:solidFill>
                <a:prstClr val="white"/>
              </a:solidFill>
              <a:latin typeface="+mj-lt"/>
              <a:ea typeface="+mn-ea"/>
              <a:cs typeface="+mn-cs"/>
            </a:rPr>
            <a:t>Телефон</a:t>
          </a:r>
          <a:br>
            <a:rPr lang="ru-RU" sz="1800" kern="1200" noProof="0" dirty="0">
              <a:solidFill>
                <a:schemeClr val="bg1"/>
              </a:solidFill>
            </a:rPr>
          </a:br>
          <a:r>
            <a:rPr lang="en-US" sz="1800" kern="1200" noProof="0" dirty="0">
              <a:solidFill>
                <a:schemeClr val="bg1"/>
              </a:solidFill>
            </a:rPr>
            <a:t>8-916-159-71-30</a:t>
          </a:r>
          <a:endParaRPr lang="ru-RU" sz="1800" b="0" kern="1200" noProof="0" dirty="0">
            <a:solidFill>
              <a:schemeClr val="bg1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0C6A2CC7-5741-4D63-A8FF-E7E06F0D1222}" type="sibTrans" cxnId="{EA0F618E-4C96-42F0-9E3C-66B0158BCCBE}">
      <dgm:prSet/>
      <dgm:spPr/>
      <dgm:t>
        <a:bodyPr rtlCol="0"/>
        <a:lstStyle/>
        <a:p>
          <a:pPr rtl="0"/>
          <a:endParaRPr lang="ru-RU" sz="1800" noProof="0" dirty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0" presStyleCnt="4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0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1" presStyleCnt="4"/>
      <dgm:spPr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1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2" presStyleCnt="4"/>
      <dgm:spPr>
        <a:blipFill>
          <a:blip xmlns:r="http://schemas.openxmlformats.org/officeDocument/2006/relationships"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2" presStyleCnt="4">
        <dgm:presLayoutVars>
          <dgm:chMax val="0"/>
          <dgm:chPref val="0"/>
        </dgm:presLayoutVars>
      </dgm:prSet>
      <dgm:spPr/>
    </dgm:pt>
    <dgm:pt modelId="{06C7BB2C-0FCB-41F3-844B-7C89BE7538AF}" type="pres">
      <dgm:prSet presAssocID="{0C6A2CC7-5741-4D63-A8FF-E7E06F0D1222}" presName="sibTrans" presStyleCnt="0"/>
      <dgm:spPr/>
    </dgm:pt>
    <dgm:pt modelId="{D3134E36-BC95-409D-B5E7-2BD4512603DB}" type="pres">
      <dgm:prSet presAssocID="{65B3944D-D926-4D0F-A305-F5740000747A}" presName="compNode" presStyleCnt="0"/>
      <dgm:spPr/>
    </dgm:pt>
    <dgm:pt modelId="{FA338BB3-B2A0-404B-ADD9-5069E39D98E5}" type="pres">
      <dgm:prSet presAssocID="{65B3944D-D926-4D0F-A305-F5740000747A}" presName="bgRect" presStyleLbl="bgShp" presStyleIdx="3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</dgm:pt>
    <dgm:pt modelId="{0B2DA60C-5CA4-41EB-BDEE-0BB118AF1F52}" type="pres">
      <dgm:prSet presAssocID="{65B3944D-D926-4D0F-A305-F5740000747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Интернет"/>
        </a:ext>
      </dgm:extLst>
    </dgm:pt>
    <dgm:pt modelId="{5D87B273-C728-41CE-9BB3-0F7F7E3D530F}" type="pres">
      <dgm:prSet presAssocID="{65B3944D-D926-4D0F-A305-F5740000747A}" presName="spaceRect" presStyleCnt="0"/>
      <dgm:spPr/>
    </dgm:pt>
    <dgm:pt modelId="{D2DFF949-318D-482E-8BC5-12B872224349}" type="pres">
      <dgm:prSet presAssocID="{65B3944D-D926-4D0F-A305-F574000074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429912-A31B-4323-A64E-1DD65BC2551C}" type="presOf" srcId="{7D1766B6-66CF-40CE-9693-BD20AFFFA3C9}" destId="{CC81887C-6C6F-4E1A-BA2B-49AE8504B865}" srcOrd="0" destOrd="0" presId="urn:microsoft.com/office/officeart/2018/2/layout/IconVerticalSolidList"/>
    <dgm:cxn modelId="{8549D027-6A7E-4420-AC45-6874CA193437}" type="presOf" srcId="{65B3944D-D926-4D0F-A305-F5740000747A}" destId="{D2DFF949-318D-482E-8BC5-12B872224349}" srcOrd="0" destOrd="0" presId="urn:microsoft.com/office/officeart/2018/2/layout/IconVerticalSolidList"/>
    <dgm:cxn modelId="{AC5D7943-99DF-4AA5-9685-E5E3827F800B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3" destOrd="0" parTransId="{2EA7AC4A-E82B-43F0-A6EA-F599428578FC}" sibTransId="{8862CE7B-AE72-45E8-B982-5279C14F7985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2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1" destOrd="0" parTransId="{23A01A1D-B409-49E7-91BA-2321B9A237C2}" sibTransId="{E950D3C2-0472-429B-98B0-86C856FA65A1}"/>
    <dgm:cxn modelId="{78366ECE-1DD3-42AC-8256-63745FE8B8AE}" type="presOf" srcId="{223932EA-8A4D-4270-95C3-913761557237}" destId="{8F0FD205-8F23-4B47-859A-41BB69D2EDEE}" srcOrd="0" destOrd="0" presId="urn:microsoft.com/office/officeart/2018/2/layout/IconVerticalSolidList"/>
    <dgm:cxn modelId="{E37D9CF8-DFE4-4379-9C72-27346573699A}" srcId="{D7951F77-4E36-4893-91C6-3151A6D51694}" destId="{223932EA-8A4D-4270-95C3-913761557237}" srcOrd="0" destOrd="0" parTransId="{E01D4CB3-97D0-4857-AF09-DED2BE24BAAC}" sibTransId="{C201C5C8-D4F2-4559-AF23-68BB4B3E7FB1}"/>
    <dgm:cxn modelId="{ECA8F06A-33E2-419E-B098-19DF318E76D4}" type="presParOf" srcId="{F61FEBF0-CB2F-4364-8F44-722FB7578D18}" destId="{B92A22D8-3945-4B03-98DB-8A590020AE99}" srcOrd="0" destOrd="0" presId="urn:microsoft.com/office/officeart/2018/2/layout/IconVerticalSolidList"/>
    <dgm:cxn modelId="{F9B2BB73-57CC-4B57-8C2B-05B5FA48A902}" type="presParOf" srcId="{B92A22D8-3945-4B03-98DB-8A590020AE99}" destId="{A7FEDAED-2CDA-4D2F-883D-8D7438E3B422}" srcOrd="0" destOrd="0" presId="urn:microsoft.com/office/officeart/2018/2/layout/IconVerticalSolidList"/>
    <dgm:cxn modelId="{238198E3-5E0A-4F76-B239-C01CA829A668}" type="presParOf" srcId="{B92A22D8-3945-4B03-98DB-8A590020AE99}" destId="{7297DA32-36DE-4F9A-BB44-A3F001A7D7C3}" srcOrd="1" destOrd="0" presId="urn:microsoft.com/office/officeart/2018/2/layout/IconVerticalSolidList"/>
    <dgm:cxn modelId="{BF233FAB-5F03-466F-9445-FA69DB535A8F}" type="presParOf" srcId="{B92A22D8-3945-4B03-98DB-8A590020AE99}" destId="{E3DC658D-83A0-48BE-9074-9EB3678901E1}" srcOrd="2" destOrd="0" presId="urn:microsoft.com/office/officeart/2018/2/layout/IconVerticalSolidList"/>
    <dgm:cxn modelId="{1E3FEEA3-041F-4987-A608-D996E13B86B2}" type="presParOf" srcId="{B92A22D8-3945-4B03-98DB-8A590020AE99}" destId="{8F0FD205-8F23-4B47-859A-41BB69D2EDEE}" srcOrd="3" destOrd="0" presId="urn:microsoft.com/office/officeart/2018/2/layout/IconVerticalSolidList"/>
    <dgm:cxn modelId="{A3E6356E-FB5C-46D3-9B29-2859B24D0B80}" type="presParOf" srcId="{F61FEBF0-CB2F-4364-8F44-722FB7578D18}" destId="{AFA75C0E-13A0-4D0C-ACA8-B29E381BEF9A}" srcOrd="1" destOrd="0" presId="urn:microsoft.com/office/officeart/2018/2/layout/IconVerticalSolidList"/>
    <dgm:cxn modelId="{70A629A9-88F9-4BE8-B076-640F38DE0026}" type="presParOf" srcId="{F61FEBF0-CB2F-4364-8F44-722FB7578D18}" destId="{763367BB-4527-4646-8015-D79C10A337E8}" srcOrd="2" destOrd="0" presId="urn:microsoft.com/office/officeart/2018/2/layout/IconVerticalSolidList"/>
    <dgm:cxn modelId="{3EF92C63-2256-4B12-ACBC-4B645D1E40F6}" type="presParOf" srcId="{763367BB-4527-4646-8015-D79C10A337E8}" destId="{712D2B29-4977-4B70-ABE9-215A9E804015}" srcOrd="0" destOrd="0" presId="urn:microsoft.com/office/officeart/2018/2/layout/IconVerticalSolidList"/>
    <dgm:cxn modelId="{AF4F25E8-D524-4793-8992-4AEE8F221AE7}" type="presParOf" srcId="{763367BB-4527-4646-8015-D79C10A337E8}" destId="{6C7A9EF9-02EB-4D4D-A251-EC3A2F0EFD57}" srcOrd="1" destOrd="0" presId="urn:microsoft.com/office/officeart/2018/2/layout/IconVerticalSolidList"/>
    <dgm:cxn modelId="{BC65B675-6FE7-4AFB-BC4B-72D3EAB88424}" type="presParOf" srcId="{763367BB-4527-4646-8015-D79C10A337E8}" destId="{13497251-DF6D-4038-B1ED-CA29B33C0A2F}" srcOrd="2" destOrd="0" presId="urn:microsoft.com/office/officeart/2018/2/layout/IconVerticalSolidList"/>
    <dgm:cxn modelId="{63AD89CA-563A-486B-AC00-84F35110D36A}" type="presParOf" srcId="{763367BB-4527-4646-8015-D79C10A337E8}" destId="{516FEABD-B159-4827-91AC-07F0FC9EFC37}" srcOrd="3" destOrd="0" presId="urn:microsoft.com/office/officeart/2018/2/layout/IconVerticalSolidList"/>
    <dgm:cxn modelId="{DE0D8869-CEEC-4633-9706-50E99178080B}" type="presParOf" srcId="{F61FEBF0-CB2F-4364-8F44-722FB7578D18}" destId="{580E91A4-0DB6-46AF-871B-67918081435B}" srcOrd="3" destOrd="0" presId="urn:microsoft.com/office/officeart/2018/2/layout/IconVerticalSolidList"/>
    <dgm:cxn modelId="{7BC0B54A-5E80-4B70-A644-DCC3A91F6DD7}" type="presParOf" srcId="{F61FEBF0-CB2F-4364-8F44-722FB7578D18}" destId="{DD57C002-1714-4E12-872A-FCE88CC043FE}" srcOrd="4" destOrd="0" presId="urn:microsoft.com/office/officeart/2018/2/layout/IconVerticalSolidList"/>
    <dgm:cxn modelId="{58F80731-5710-44C7-B615-85664FAC68A7}" type="presParOf" srcId="{DD57C002-1714-4E12-872A-FCE88CC043FE}" destId="{59534EC1-7FD9-454B-8378-AACE14683CA9}" srcOrd="0" destOrd="0" presId="urn:microsoft.com/office/officeart/2018/2/layout/IconVerticalSolidList"/>
    <dgm:cxn modelId="{9488D50D-A0E6-4FE2-8D79-76ACC1863700}" type="presParOf" srcId="{DD57C002-1714-4E12-872A-FCE88CC043FE}" destId="{E81A461C-9D61-4B88-8277-F9DC532D2140}" srcOrd="1" destOrd="0" presId="urn:microsoft.com/office/officeart/2018/2/layout/IconVerticalSolidList"/>
    <dgm:cxn modelId="{2210E378-800D-40D1-B960-4F4FA3C00C30}" type="presParOf" srcId="{DD57C002-1714-4E12-872A-FCE88CC043FE}" destId="{79C87944-7AB8-4146-A381-E36FC48D5AE7}" srcOrd="2" destOrd="0" presId="urn:microsoft.com/office/officeart/2018/2/layout/IconVerticalSolidList"/>
    <dgm:cxn modelId="{8ADD5BF2-2371-44D2-81A1-3862AFDB5654}" type="presParOf" srcId="{DD57C002-1714-4E12-872A-FCE88CC043FE}" destId="{CC81887C-6C6F-4E1A-BA2B-49AE8504B865}" srcOrd="3" destOrd="0" presId="urn:microsoft.com/office/officeart/2018/2/layout/IconVerticalSolidList"/>
    <dgm:cxn modelId="{5002BC8E-A9C4-46F8-BA2D-9F9413CE93FF}" type="presParOf" srcId="{F61FEBF0-CB2F-4364-8F44-722FB7578D18}" destId="{06C7BB2C-0FCB-41F3-844B-7C89BE7538AF}" srcOrd="5" destOrd="0" presId="urn:microsoft.com/office/officeart/2018/2/layout/IconVerticalSolidList"/>
    <dgm:cxn modelId="{E2AD1541-3C8E-4E4C-8006-F1757712096B}" type="presParOf" srcId="{F61FEBF0-CB2F-4364-8F44-722FB7578D18}" destId="{D3134E36-BC95-409D-B5E7-2BD4512603DB}" srcOrd="6" destOrd="0" presId="urn:microsoft.com/office/officeart/2018/2/layout/IconVerticalSolidList"/>
    <dgm:cxn modelId="{71FD5A28-8687-49F5-8931-184540D21A11}" type="presParOf" srcId="{D3134E36-BC95-409D-B5E7-2BD4512603DB}" destId="{FA338BB3-B2A0-404B-ADD9-5069E39D98E5}" srcOrd="0" destOrd="0" presId="urn:microsoft.com/office/officeart/2018/2/layout/IconVerticalSolidList"/>
    <dgm:cxn modelId="{32B788BB-ADCD-4A9F-9392-85EE605788A3}" type="presParOf" srcId="{D3134E36-BC95-409D-B5E7-2BD4512603DB}" destId="{0B2DA60C-5CA4-41EB-BDEE-0BB118AF1F52}" srcOrd="1" destOrd="0" presId="urn:microsoft.com/office/officeart/2018/2/layout/IconVerticalSolidList"/>
    <dgm:cxn modelId="{AD9B459A-0846-4F8C-96BE-F35E28496C5B}" type="presParOf" srcId="{D3134E36-BC95-409D-B5E7-2BD4512603DB}" destId="{5D87B273-C728-41CE-9BB3-0F7F7E3D530F}" srcOrd="2" destOrd="0" presId="urn:microsoft.com/office/officeart/2018/2/layout/IconVerticalSolidList"/>
    <dgm:cxn modelId="{72C1141E-4E2C-45C8-9F7F-9C2B7491D595}" type="presParOf" srcId="{D3134E36-BC95-409D-B5E7-2BD4512603DB}" destId="{D2DFF949-318D-482E-8BC5-12B872224349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ED379-54C8-4B58-B455-8568B81AD12E}">
      <dsp:nvSpPr>
        <dsp:cNvPr id="0" name=""/>
        <dsp:cNvSpPr/>
      </dsp:nvSpPr>
      <dsp:spPr>
        <a:xfrm>
          <a:off x="1472325" y="1549"/>
          <a:ext cx="2488311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Что такое онлайн-школа?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472325" y="1549"/>
        <a:ext cx="2488311" cy="586790"/>
      </dsp:txXfrm>
    </dsp:sp>
    <dsp:sp modelId="{17A6D7DC-1F93-4BE5-AA60-3BAFCF7E8875}">
      <dsp:nvSpPr>
        <dsp:cNvPr id="0" name=""/>
        <dsp:cNvSpPr/>
      </dsp:nvSpPr>
      <dsp:spPr>
        <a:xfrm>
          <a:off x="1489101" y="617679"/>
          <a:ext cx="2454759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Что</a:t>
          </a:r>
          <a:r>
            <a:rPr lang="ru-RU" sz="1800" kern="1200" baseline="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преподавать?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489101" y="617679"/>
        <a:ext cx="2454759" cy="586790"/>
      </dsp:txXfrm>
    </dsp:sp>
    <dsp:sp modelId="{6B0120AA-FA6C-45D9-ABEC-29D82989C492}">
      <dsp:nvSpPr>
        <dsp:cNvPr id="0" name=""/>
        <dsp:cNvSpPr/>
      </dsp:nvSpPr>
      <dsp:spPr>
        <a:xfrm flipH="1">
          <a:off x="1505879" y="1233808"/>
          <a:ext cx="2421203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Как</a:t>
          </a:r>
          <a:r>
            <a:rPr lang="ru-RU" sz="1800" kern="1200" baseline="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продать услуги?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505879" y="1233808"/>
        <a:ext cx="2421203" cy="586790"/>
      </dsp:txXfrm>
    </dsp:sp>
    <dsp:sp modelId="{9D133EE4-B263-42F8-AAFC-CDDE2958C3A7}">
      <dsp:nvSpPr>
        <dsp:cNvPr id="0" name=""/>
        <dsp:cNvSpPr/>
      </dsp:nvSpPr>
      <dsp:spPr>
        <a:xfrm>
          <a:off x="1495897" y="1849938"/>
          <a:ext cx="2441166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Что нужно для создания онлайн-школы?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495897" y="1849938"/>
        <a:ext cx="2441166" cy="586790"/>
      </dsp:txXfrm>
    </dsp:sp>
    <dsp:sp modelId="{8AB1DD4D-4AB1-45D2-A99B-555070E3A824}">
      <dsp:nvSpPr>
        <dsp:cNvPr id="0" name=""/>
        <dsp:cNvSpPr/>
      </dsp:nvSpPr>
      <dsp:spPr>
        <a:xfrm>
          <a:off x="1489100" y="2466068"/>
          <a:ext cx="2454761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Как</a:t>
          </a:r>
          <a:r>
            <a:rPr lang="ru-RU" sz="1800" kern="1200" baseline="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развиваться дальше и расширять клиентуру?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489100" y="2466068"/>
        <a:ext cx="2454761" cy="586790"/>
      </dsp:txXfrm>
    </dsp:sp>
    <dsp:sp modelId="{EFBB8CD4-F0C6-4E8E-A2D3-816120367785}">
      <dsp:nvSpPr>
        <dsp:cNvPr id="0" name=""/>
        <dsp:cNvSpPr/>
      </dsp:nvSpPr>
      <dsp:spPr>
        <a:xfrm>
          <a:off x="1489101" y="3082198"/>
          <a:ext cx="2454759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Курсы</a:t>
          </a:r>
          <a:r>
            <a:rPr lang="ru-RU" sz="1800" kern="1200" baseline="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и целевая аудитория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489101" y="3082198"/>
        <a:ext cx="2454759" cy="586790"/>
      </dsp:txXfrm>
    </dsp:sp>
    <dsp:sp modelId="{8D237BB3-CC80-4F47-93D3-07ED4DA38BB0}">
      <dsp:nvSpPr>
        <dsp:cNvPr id="0" name=""/>
        <dsp:cNvSpPr/>
      </dsp:nvSpPr>
      <dsp:spPr>
        <a:xfrm>
          <a:off x="1489103" y="3698327"/>
          <a:ext cx="2454755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Примеры</a:t>
          </a:r>
          <a:r>
            <a:rPr lang="ru-RU" sz="1800" kern="1200" baseline="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тарифов 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489103" y="3698327"/>
        <a:ext cx="2454755" cy="586790"/>
      </dsp:txXfrm>
    </dsp:sp>
    <dsp:sp modelId="{85C82D4C-7B9D-4AD5-B8D5-0B6FD23BAF4C}">
      <dsp:nvSpPr>
        <dsp:cNvPr id="0" name=""/>
        <dsp:cNvSpPr/>
      </dsp:nvSpPr>
      <dsp:spPr>
        <a:xfrm>
          <a:off x="1497490" y="4314457"/>
          <a:ext cx="2437981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Скидки</a:t>
          </a:r>
          <a:r>
            <a:rPr lang="ru-RU" sz="1800" kern="1200" baseline="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и акции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497490" y="4314457"/>
        <a:ext cx="2437981" cy="586790"/>
      </dsp:txXfrm>
    </dsp:sp>
    <dsp:sp modelId="{23314C9F-5C54-4DD0-A16D-DAE275B78048}">
      <dsp:nvSpPr>
        <dsp:cNvPr id="0" name=""/>
        <dsp:cNvSpPr/>
      </dsp:nvSpPr>
      <dsp:spPr>
        <a:xfrm>
          <a:off x="1471568" y="4930587"/>
          <a:ext cx="2489824" cy="58679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Вывод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1471568" y="4930587"/>
        <a:ext cx="2489824" cy="586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63435-61C7-4C78-818C-9DD6908D9E4B}">
      <dsp:nvSpPr>
        <dsp:cNvPr id="0" name=""/>
        <dsp:cNvSpPr/>
      </dsp:nvSpPr>
      <dsp:spPr>
        <a:xfrm>
          <a:off x="816364" y="2902415"/>
          <a:ext cx="2190099" cy="1313137"/>
        </a:xfrm>
        <a:prstGeom prst="rect">
          <a:avLst/>
        </a:prstGeom>
        <a:noFill/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i="0" kern="1200" noProof="0" dirty="0"/>
            <a:t>Сайт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i="1" kern="1200" noProof="0" dirty="0"/>
            <a:t>Где будут представлены материалы, цены, информация о преподавателях, для кого ваш курс, отзывы и т.д.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i="1" kern="1200" noProof="0" dirty="0"/>
            <a:t>Также чтобы процесс создания сайта шел быстрее и легче, лучше нанимать специалиста со знанием «предмета», тогда вы с ним будете на одной волне и он сможет подкинуть некоторые интересные идеи!</a:t>
          </a:r>
        </a:p>
      </dsp:txBody>
      <dsp:txXfrm>
        <a:off x="816364" y="3427670"/>
        <a:ext cx="2190099" cy="525255"/>
      </dsp:txXfrm>
    </dsp:sp>
    <dsp:sp modelId="{4B93C967-0298-4350-8C8E-1C4810BB360D}">
      <dsp:nvSpPr>
        <dsp:cNvPr id="0" name=""/>
        <dsp:cNvSpPr/>
      </dsp:nvSpPr>
      <dsp:spPr>
        <a:xfrm>
          <a:off x="1140532" y="142825"/>
          <a:ext cx="1533420" cy="1790129"/>
        </a:xfrm>
        <a:prstGeom prst="flowChartConnector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32393-5D55-495B-AFA4-3F2D7A3DDA95}">
      <dsp:nvSpPr>
        <dsp:cNvPr id="0" name=""/>
        <dsp:cNvSpPr/>
      </dsp:nvSpPr>
      <dsp:spPr>
        <a:xfrm>
          <a:off x="3562981" y="0"/>
          <a:ext cx="1860316" cy="5375764"/>
        </a:xfrm>
        <a:prstGeom prst="rect">
          <a:avLst/>
        </a:prstGeom>
        <a:noFill/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i="0" kern="1200" noProof="0" dirty="0"/>
            <a:t>Преподаватели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i="1" kern="1200" noProof="0" dirty="0"/>
            <a:t>Если вы сами знаете «предмет» и можете грамотно, спокойно объяснить сложную тему, то вы идеальный преподаватель, если нет, то лучше нанять специалиста. </a:t>
          </a:r>
        </a:p>
      </dsp:txBody>
      <dsp:txXfrm>
        <a:off x="3562981" y="2150305"/>
        <a:ext cx="1860316" cy="2150305"/>
      </dsp:txXfrm>
    </dsp:sp>
    <dsp:sp modelId="{93AD0052-0A15-4736-80E8-7CEC42525657}">
      <dsp:nvSpPr>
        <dsp:cNvPr id="0" name=""/>
        <dsp:cNvSpPr/>
      </dsp:nvSpPr>
      <dsp:spPr>
        <a:xfrm>
          <a:off x="3724373" y="177276"/>
          <a:ext cx="1533420" cy="1790129"/>
        </a:xfrm>
        <a:prstGeom prst="flowChartConnector">
          <a:avLst/>
        </a:prstGeom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E2492-E2F6-4518-B3EC-762E7719F230}">
      <dsp:nvSpPr>
        <dsp:cNvPr id="0" name=""/>
        <dsp:cNvSpPr/>
      </dsp:nvSpPr>
      <dsp:spPr>
        <a:xfrm>
          <a:off x="6154642" y="2384662"/>
          <a:ext cx="1903056" cy="993763"/>
        </a:xfrm>
        <a:prstGeom prst="rect">
          <a:avLst/>
        </a:prstGeom>
        <a:noFill/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noProof="0" dirty="0"/>
            <a:t>Соц. сети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1" kern="1200" noProof="0" dirty="0"/>
            <a:t>Для расширения клиентской базы и информирования о мероприятиях, скидках и акциях.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b="0" i="0" kern="1200" noProof="0" dirty="0"/>
        </a:p>
      </dsp:txBody>
      <dsp:txXfrm>
        <a:off x="6154642" y="2782167"/>
        <a:ext cx="1903056" cy="397505"/>
      </dsp:txXfrm>
    </dsp:sp>
    <dsp:sp modelId="{84E01BFE-6D41-47A4-BEBF-4A11369DD34A}">
      <dsp:nvSpPr>
        <dsp:cNvPr id="0" name=""/>
        <dsp:cNvSpPr/>
      </dsp:nvSpPr>
      <dsp:spPr>
        <a:xfrm>
          <a:off x="6332126" y="189497"/>
          <a:ext cx="1533420" cy="1790129"/>
        </a:xfrm>
        <a:prstGeom prst="flowChartConnector">
          <a:avLst/>
        </a:prstGeom>
        <a:blipFill rotWithShape="1">
          <a:blip xmlns:r="http://schemas.openxmlformats.org/officeDocument/2006/relationships" r:embed="rId4"/>
          <a:srcRect/>
          <a:stretch>
            <a:fillRect l="-43000" r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99780-F3CC-4508-9C55-666DB057D739}">
      <dsp:nvSpPr>
        <dsp:cNvPr id="0" name=""/>
        <dsp:cNvSpPr/>
      </dsp:nvSpPr>
      <dsp:spPr>
        <a:xfrm>
          <a:off x="8867312" y="2529780"/>
          <a:ext cx="1631298" cy="1124394"/>
        </a:xfrm>
        <a:prstGeom prst="rect">
          <a:avLst/>
        </a:prstGeom>
        <a:noFill/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i="0" kern="1200" noProof="0" dirty="0"/>
            <a:t>Довольные</a:t>
          </a:r>
          <a:r>
            <a:rPr lang="ru-RU" sz="1800" i="0" kern="1200" baseline="0" noProof="0" dirty="0"/>
            <a:t> клиенты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baseline="0" noProof="0" dirty="0"/>
            <a:t>Которые запустят сарафанное радио.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baseline="0" noProof="0" dirty="0"/>
            <a:t>Отзывы важны в любой сфере, при выборе специалиста в основном ориентируются на опыт и отзывы.</a:t>
          </a:r>
          <a:endParaRPr lang="ru-RU" sz="1400" i="1" kern="1200" noProof="0" dirty="0"/>
        </a:p>
      </dsp:txBody>
      <dsp:txXfrm>
        <a:off x="8867312" y="2979538"/>
        <a:ext cx="1631298" cy="449757"/>
      </dsp:txXfrm>
    </dsp:sp>
    <dsp:sp modelId="{CFFC0DAF-B6D6-41B5-82E8-5162057C1296}">
      <dsp:nvSpPr>
        <dsp:cNvPr id="0" name=""/>
        <dsp:cNvSpPr/>
      </dsp:nvSpPr>
      <dsp:spPr>
        <a:xfrm>
          <a:off x="8909295" y="224023"/>
          <a:ext cx="1533420" cy="1790129"/>
        </a:xfrm>
        <a:prstGeom prst="flowChartConnector">
          <a:avLst/>
        </a:prstGeom>
        <a:blipFill dpi="0" rotWithShape="1"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ECB9-97EA-43CD-9B61-90879F6DDCEB}">
      <dsp:nvSpPr>
        <dsp:cNvPr id="0" name=""/>
        <dsp:cNvSpPr/>
      </dsp:nvSpPr>
      <dsp:spPr>
        <a:xfrm>
          <a:off x="7784162" y="0"/>
          <a:ext cx="1631298" cy="5375764"/>
        </a:xfrm>
        <a:prstGeom prst="rect">
          <a:avLst/>
        </a:prstGeom>
        <a:noFill/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noProof="0" dirty="0"/>
        </a:p>
      </dsp:txBody>
      <dsp:txXfrm>
        <a:off x="7784162" y="2150305"/>
        <a:ext cx="1631298" cy="2150305"/>
      </dsp:txXfrm>
    </dsp:sp>
    <dsp:sp modelId="{66EB1D41-6736-4001-90B3-9FC543A9AB54}">
      <dsp:nvSpPr>
        <dsp:cNvPr id="0" name=""/>
        <dsp:cNvSpPr/>
      </dsp:nvSpPr>
      <dsp:spPr>
        <a:xfrm flipH="1">
          <a:off x="10818825" y="969972"/>
          <a:ext cx="280508" cy="557464"/>
        </a:xfrm>
        <a:prstGeom prst="diamond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62469-F12C-42C6-90EC-C57B9C14CA3A}">
      <dsp:nvSpPr>
        <dsp:cNvPr id="0" name=""/>
        <dsp:cNvSpPr/>
      </dsp:nvSpPr>
      <dsp:spPr>
        <a:xfrm>
          <a:off x="9464400" y="0"/>
          <a:ext cx="1631298" cy="5375764"/>
        </a:xfrm>
        <a:prstGeom prst="rect">
          <a:avLst/>
        </a:prstGeom>
        <a:noFill/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noProof="0" dirty="0"/>
        </a:p>
      </dsp:txBody>
      <dsp:txXfrm>
        <a:off x="9464400" y="2150305"/>
        <a:ext cx="1631298" cy="2150305"/>
      </dsp:txXfrm>
    </dsp:sp>
    <dsp:sp modelId="{4FE42DCB-010E-46AA-AF52-E4EECCCE1DA9}">
      <dsp:nvSpPr>
        <dsp:cNvPr id="0" name=""/>
        <dsp:cNvSpPr/>
      </dsp:nvSpPr>
      <dsp:spPr>
        <a:xfrm>
          <a:off x="10845476" y="1537802"/>
          <a:ext cx="253857" cy="168003"/>
        </a:xfrm>
        <a:prstGeom prst="diamond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475B8-CB75-44B6-8B9D-B8A0425E97D7}">
      <dsp:nvSpPr>
        <dsp:cNvPr id="0" name=""/>
        <dsp:cNvSpPr/>
      </dsp:nvSpPr>
      <dsp:spPr>
        <a:xfrm rot="5400000" flipH="1" flipV="1">
          <a:off x="-2388818" y="2454298"/>
          <a:ext cx="5290009" cy="385143"/>
        </a:xfrm>
        <a:prstGeom prst="leftRightArrow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EDAED-2CDA-4D2F-883D-8D7438E3B422}">
      <dsp:nvSpPr>
        <dsp:cNvPr id="0" name=""/>
        <dsp:cNvSpPr/>
      </dsp:nvSpPr>
      <dsp:spPr>
        <a:xfrm>
          <a:off x="0" y="2862"/>
          <a:ext cx="6072188" cy="57614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4283" y="132494"/>
          <a:ext cx="317188" cy="316878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665755" y="2862"/>
          <a:ext cx="5356531" cy="666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3" tIns="70503" rIns="70503" bIns="70503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schemeClr val="bg1"/>
              </a:solidFill>
            </a:rPr>
            <a:t>Instagram</a:t>
          </a:r>
          <a:br>
            <a:rPr lang="ru-RU" sz="1800" kern="1200" noProof="0" dirty="0">
              <a:solidFill>
                <a:schemeClr val="bg1"/>
              </a:solidFill>
            </a:rPr>
          </a:br>
          <a:r>
            <a:rPr lang="ru-RU" sz="1800" kern="1200" noProof="0" dirty="0">
              <a:solidFill>
                <a:schemeClr val="bg1"/>
              </a:solidFill>
            </a:rPr>
            <a:t>@</a:t>
          </a:r>
          <a:r>
            <a:rPr lang="en-US" sz="1800" kern="1200" noProof="0" dirty="0" err="1">
              <a:solidFill>
                <a:schemeClr val="bg1"/>
              </a:solidFill>
            </a:rPr>
            <a:t>anna.lending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665755" y="2862"/>
        <a:ext cx="5356531" cy="666165"/>
      </dsp:txXfrm>
    </dsp:sp>
    <dsp:sp modelId="{712D2B29-4977-4B70-ABE9-215A9E804015}">
      <dsp:nvSpPr>
        <dsp:cNvPr id="0" name=""/>
        <dsp:cNvSpPr/>
      </dsp:nvSpPr>
      <dsp:spPr>
        <a:xfrm>
          <a:off x="0" y="835569"/>
          <a:ext cx="6072188" cy="57614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4283" y="965201"/>
          <a:ext cx="317188" cy="316878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665755" y="835569"/>
          <a:ext cx="5356531" cy="666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3" tIns="70503" rIns="70503" bIns="70503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i="0" kern="1200" noProof="0" dirty="0">
              <a:solidFill>
                <a:prstClr val="white"/>
              </a:solidFill>
              <a:latin typeface="+mj-lt"/>
              <a:ea typeface="+mn-ea"/>
              <a:cs typeface="+mn-cs"/>
            </a:rPr>
            <a:t>Адрес электронной почты</a:t>
          </a:r>
          <a:br>
            <a:rPr lang="ru-RU" sz="1800" kern="1200" noProof="0" dirty="0">
              <a:solidFill>
                <a:schemeClr val="bg1"/>
              </a:solidFill>
            </a:rPr>
          </a:br>
          <a:r>
            <a:rPr lang="en-US" sz="1800" kern="1200" noProof="0" dirty="0">
              <a:solidFill>
                <a:schemeClr val="bg1"/>
              </a:solidFill>
            </a:rPr>
            <a:t>annawork3691</a:t>
          </a:r>
          <a:r>
            <a:rPr lang="ru-RU" sz="1800" kern="1200" noProof="0" dirty="0">
              <a:solidFill>
                <a:schemeClr val="bg1"/>
              </a:solidFill>
            </a:rPr>
            <a:t>@</a:t>
          </a:r>
          <a:r>
            <a:rPr lang="en-US" sz="1800" kern="1200" noProof="0" dirty="0">
              <a:solidFill>
                <a:schemeClr val="bg1"/>
              </a:solidFill>
            </a:rPr>
            <a:t>g</a:t>
          </a:r>
          <a:r>
            <a:rPr lang="ru-RU" sz="1800" kern="1200" noProof="0" dirty="0">
              <a:solidFill>
                <a:schemeClr val="bg1"/>
              </a:solidFill>
            </a:rPr>
            <a:t>mail.com</a:t>
          </a:r>
        </a:p>
      </dsp:txBody>
      <dsp:txXfrm>
        <a:off x="665755" y="835569"/>
        <a:ext cx="5356531" cy="666165"/>
      </dsp:txXfrm>
    </dsp:sp>
    <dsp:sp modelId="{59534EC1-7FD9-454B-8378-AACE14683CA9}">
      <dsp:nvSpPr>
        <dsp:cNvPr id="0" name=""/>
        <dsp:cNvSpPr/>
      </dsp:nvSpPr>
      <dsp:spPr>
        <a:xfrm>
          <a:off x="0" y="1668276"/>
          <a:ext cx="6072188" cy="57614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4283" y="1797908"/>
          <a:ext cx="317188" cy="316878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665755" y="1668276"/>
          <a:ext cx="5356531" cy="666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3" tIns="70503" rIns="70503" bIns="70503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i="0" kern="1200" noProof="0" dirty="0">
              <a:solidFill>
                <a:prstClr val="white"/>
              </a:solidFill>
              <a:latin typeface="+mj-lt"/>
              <a:ea typeface="+mn-ea"/>
              <a:cs typeface="+mn-cs"/>
            </a:rPr>
            <a:t>Телефон</a:t>
          </a:r>
          <a:br>
            <a:rPr lang="ru-RU" sz="1800" kern="1200" noProof="0" dirty="0">
              <a:solidFill>
                <a:schemeClr val="bg1"/>
              </a:solidFill>
            </a:rPr>
          </a:br>
          <a:r>
            <a:rPr lang="en-US" sz="1800" kern="1200" noProof="0" dirty="0">
              <a:solidFill>
                <a:schemeClr val="bg1"/>
              </a:solidFill>
            </a:rPr>
            <a:t>8-916-159-71-30</a:t>
          </a:r>
          <a:endParaRPr lang="ru-RU" sz="1800" b="0" kern="1200" noProof="0" dirty="0">
            <a:solidFill>
              <a:schemeClr val="bg1"/>
            </a:solidFill>
          </a:endParaRPr>
        </a:p>
      </dsp:txBody>
      <dsp:txXfrm>
        <a:off x="665755" y="1668276"/>
        <a:ext cx="5356531" cy="666165"/>
      </dsp:txXfrm>
    </dsp:sp>
    <dsp:sp modelId="{FA338BB3-B2A0-404B-ADD9-5069E39D98E5}">
      <dsp:nvSpPr>
        <dsp:cNvPr id="0" name=""/>
        <dsp:cNvSpPr/>
      </dsp:nvSpPr>
      <dsp:spPr>
        <a:xfrm>
          <a:off x="0" y="2500983"/>
          <a:ext cx="6072188" cy="57614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</dsp:sp>
    <dsp:sp modelId="{0B2DA60C-5CA4-41EB-BDEE-0BB118AF1F52}">
      <dsp:nvSpPr>
        <dsp:cNvPr id="0" name=""/>
        <dsp:cNvSpPr/>
      </dsp:nvSpPr>
      <dsp:spPr>
        <a:xfrm>
          <a:off x="174283" y="2630616"/>
          <a:ext cx="317188" cy="316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F949-318D-482E-8BC5-12B872224349}">
      <dsp:nvSpPr>
        <dsp:cNvPr id="0" name=""/>
        <dsp:cNvSpPr/>
      </dsp:nvSpPr>
      <dsp:spPr>
        <a:xfrm>
          <a:off x="665755" y="2500983"/>
          <a:ext cx="5356531" cy="666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3" tIns="70503" rIns="70503" bIns="70503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noProof="0" dirty="0">
              <a:solidFill>
                <a:schemeClr val="bg1"/>
              </a:solidFill>
            </a:rPr>
            <a:t>Мой сайт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http://anna.lending.tilda.ws</a:t>
          </a:r>
          <a:endParaRPr lang="ru-RU" sz="1800" kern="1200" noProof="0" dirty="0">
            <a:solidFill>
              <a:schemeClr val="bg1"/>
            </a:solidFill>
          </a:endParaRPr>
        </a:p>
      </dsp:txBody>
      <dsp:txXfrm>
        <a:off x="665755" y="2500983"/>
        <a:ext cx="5356531" cy="66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Список, изменяемый по ширине">
  <dgm:title val="Список, изменяемый по ширине"/>
  <dgm:desc val="Используется для выделения элементов разного веса. Подходит для больших объемов текста уровня 1. Ширина каждой фигуры определяется независимо на основе ее текста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Список круглых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A8F990B-24E5-4499-8C79-4ED219295F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5E1768-BE9B-4942-A8CB-EFAD2A74C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4CC439-2BB0-49EE-AF50-FEB093D896BE}" type="datetime1">
              <a:rPr lang="ru-RU" smtClean="0"/>
              <a:t>10.05.2020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AD7F43-CABD-4887-B9A6-4547FDC501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1ED62B5D-88F2-4AEE-AFD3-46FC212370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4D33B2F-C487-4AD4-A204-7F6ECAAF758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77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762AE-02FD-42BB-8976-1D4E95283E4E}" type="datetime1">
              <a:rPr lang="ru-RU" smtClean="0"/>
              <a:pPr/>
              <a:t>10.05.2020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78AD7B-6C45-4427-8F54-14247E29ED0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5069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99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3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862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8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5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15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37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01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39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85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39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16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E78AD7B-6C45-4427-8F54-14247E29ED0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34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F030DE9-1B5A-4A39-ADDF-7688D81C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  <a:solidFill>
            <a:schemeClr val="accent5">
              <a:lumMod val="50000"/>
            </a:schemeClr>
          </a:solidFill>
        </p:spPr>
        <p:txBody>
          <a:bodyPr tIns="252000" rtlCol="0" anchor="ctr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D9F4F5C-1F9D-4AAE-815B-747B521A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91D6E6-C85E-4B8A-B36A-C2C790D8DF4D}"/>
              </a:ext>
            </a:extLst>
          </p:cNvPr>
          <p:cNvSpPr/>
          <p:nvPr userDrawn="1"/>
        </p:nvSpPr>
        <p:spPr>
          <a:xfrm>
            <a:off x="864000" y="6372000"/>
            <a:ext cx="540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326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225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 — посередине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622"/>
            <a:ext cx="4114800" cy="1940756"/>
          </a:xfrm>
        </p:spPr>
        <p:txBody>
          <a:bodyPr rtlCol="0"/>
          <a:lstStyle>
            <a:lvl1pPr algn="ctr">
              <a:defRPr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9777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90" y="2772428"/>
            <a:ext cx="7289620" cy="2348315"/>
          </a:xfrm>
        </p:spPr>
        <p:txBody>
          <a:bodyPr rtlCol="0" anchor="t"/>
          <a:lstStyle>
            <a:lvl1pPr algn="ctr">
              <a:defRPr i="1" cap="none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F91CA36-8A6A-4E57-8DEA-8AB642C2C3E6}"/>
              </a:ext>
            </a:extLst>
          </p:cNvPr>
          <p:cNvGrpSpPr/>
          <p:nvPr userDrawn="1"/>
        </p:nvGrpSpPr>
        <p:grpSpPr>
          <a:xfrm>
            <a:off x="5562369" y="981299"/>
            <a:ext cx="1067263" cy="809829"/>
            <a:chOff x="5539813" y="981299"/>
            <a:chExt cx="1067263" cy="809829"/>
          </a:xfrm>
        </p:grpSpPr>
        <p:sp>
          <p:nvSpPr>
            <p:cNvPr id="8" name="Пятиугольник 7">
              <a:extLst>
                <a:ext uri="{FF2B5EF4-FFF2-40B4-BE49-F238E27FC236}">
                  <a16:creationId xmlns:a16="http://schemas.microsoft.com/office/drawing/2014/main" id="{88700BE6-09BC-484A-9BE2-AB6B8F5802BC}"/>
                </a:ext>
              </a:extLst>
            </p:cNvPr>
            <p:cNvSpPr/>
            <p:nvPr/>
          </p:nvSpPr>
          <p:spPr>
            <a:xfrm rot="5400000">
              <a:off x="5851587" y="1035639"/>
              <a:ext cx="809829" cy="701149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60C6E262-3E21-4999-B5BE-DE8EE956CD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802453" y="1125304"/>
              <a:ext cx="541983" cy="494781"/>
            </a:xfrm>
            <a:custGeom>
              <a:avLst/>
              <a:gdLst>
                <a:gd name="connsiteX0" fmla="*/ 226139 w 417600"/>
                <a:gd name="connsiteY0" fmla="*/ 0 h 681160"/>
                <a:gd name="connsiteX1" fmla="*/ 417600 w 417600"/>
                <a:gd name="connsiteY1" fmla="*/ 191461 h 681160"/>
                <a:gd name="connsiteX2" fmla="*/ 417600 w 417600"/>
                <a:gd name="connsiteY2" fmla="*/ 489699 h 681160"/>
                <a:gd name="connsiteX3" fmla="*/ 226139 w 417600"/>
                <a:gd name="connsiteY3" fmla="*/ 681160 h 681160"/>
                <a:gd name="connsiteX4" fmla="*/ 0 w 417600"/>
                <a:gd name="connsiteY4" fmla="*/ 340580 h 68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00" h="681160">
                  <a:moveTo>
                    <a:pt x="226139" y="0"/>
                  </a:moveTo>
                  <a:lnTo>
                    <a:pt x="417600" y="191461"/>
                  </a:lnTo>
                  <a:lnTo>
                    <a:pt x="417600" y="489699"/>
                  </a:lnTo>
                  <a:lnTo>
                    <a:pt x="226139" y="681160"/>
                  </a:lnTo>
                  <a:lnTo>
                    <a:pt x="0" y="34058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ятиугольник 9">
              <a:extLst>
                <a:ext uri="{FF2B5EF4-FFF2-40B4-BE49-F238E27FC236}">
                  <a16:creationId xmlns:a16="http://schemas.microsoft.com/office/drawing/2014/main" id="{DA1C7718-1C79-46F9-B6EA-CCE44857FE3E}"/>
                </a:ext>
              </a:extLst>
            </p:cNvPr>
            <p:cNvSpPr/>
            <p:nvPr/>
          </p:nvSpPr>
          <p:spPr>
            <a:xfrm rot="16200000">
              <a:off x="5485473" y="1035639"/>
              <a:ext cx="809829" cy="701149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23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 — посередине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2766218"/>
            <a:ext cx="4114800" cy="1325563"/>
          </a:xfrm>
        </p:spPr>
        <p:txBody>
          <a:bodyPr rtlCol="0"/>
          <a:lstStyle>
            <a:lvl1pPr algn="ctr">
              <a:defRPr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912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99EBE-63AA-4624-816D-519681369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8744C175-C936-42DD-97D7-B01713E9D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5573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55CAD1C-12E9-473E-A027-0E505EB5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B966F-9FBA-4EFC-91B9-E2C18B7B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D6D027-D803-40DE-B7CF-1F8B2BE6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B76F06-47D6-453A-A4A1-414C7BE62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D551AAD-7A7D-4A14-BAA2-86E8053D5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179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E9E615AB-0D5C-403A-BF73-26590545F7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58639 w 12192000"/>
              <a:gd name="connsiteY0" fmla="*/ 344907 h 6858000"/>
              <a:gd name="connsiteX1" fmla="*/ 6069362 w 12192000"/>
              <a:gd name="connsiteY1" fmla="*/ 344907 h 6858000"/>
              <a:gd name="connsiteX2" fmla="*/ 6069362 w 12192000"/>
              <a:gd name="connsiteY2" fmla="*/ 1115999 h 6858000"/>
              <a:gd name="connsiteX3" fmla="*/ 1058639 w 12192000"/>
              <a:gd name="connsiteY3" fmla="*/ 1115999 h 6858000"/>
              <a:gd name="connsiteX4" fmla="*/ 1033586 w 12192000"/>
              <a:gd name="connsiteY4" fmla="*/ 318051 h 6858000"/>
              <a:gd name="connsiteX5" fmla="*/ 1033586 w 12192000"/>
              <a:gd name="connsiteY5" fmla="*/ 1115999 h 6858000"/>
              <a:gd name="connsiteX6" fmla="*/ 864000 w 12192000"/>
              <a:gd name="connsiteY6" fmla="*/ 1115999 h 6858000"/>
              <a:gd name="connsiteX7" fmla="*/ 864000 w 12192000"/>
              <a:gd name="connsiteY7" fmla="*/ 6371999 h 6858000"/>
              <a:gd name="connsiteX8" fmla="*/ 864000 w 12192000"/>
              <a:gd name="connsiteY8" fmla="*/ 6479999 h 6858000"/>
              <a:gd name="connsiteX9" fmla="*/ 6264000 w 12192000"/>
              <a:gd name="connsiteY9" fmla="*/ 6479999 h 6858000"/>
              <a:gd name="connsiteX10" fmla="*/ 6264000 w 12192000"/>
              <a:gd name="connsiteY10" fmla="*/ 6371999 h 6858000"/>
              <a:gd name="connsiteX11" fmla="*/ 6264000 w 12192000"/>
              <a:gd name="connsiteY11" fmla="*/ 1115999 h 6858000"/>
              <a:gd name="connsiteX12" fmla="*/ 6094416 w 12192000"/>
              <a:gd name="connsiteY12" fmla="*/ 1115999 h 6858000"/>
              <a:gd name="connsiteX13" fmla="*/ 6094416 w 12192000"/>
              <a:gd name="connsiteY13" fmla="*/ 318051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58639" y="344907"/>
                </a:moveTo>
                <a:lnTo>
                  <a:pt x="6069362" y="344907"/>
                </a:lnTo>
                <a:lnTo>
                  <a:pt x="6069362" y="1115999"/>
                </a:lnTo>
                <a:lnTo>
                  <a:pt x="1058639" y="1115999"/>
                </a:lnTo>
                <a:close/>
                <a:moveTo>
                  <a:pt x="1033586" y="318051"/>
                </a:moveTo>
                <a:lnTo>
                  <a:pt x="1033586" y="1115999"/>
                </a:lnTo>
                <a:lnTo>
                  <a:pt x="864000" y="1115999"/>
                </a:lnTo>
                <a:lnTo>
                  <a:pt x="864000" y="6371999"/>
                </a:lnTo>
                <a:lnTo>
                  <a:pt x="864000" y="6479999"/>
                </a:lnTo>
                <a:lnTo>
                  <a:pt x="6264000" y="6479999"/>
                </a:lnTo>
                <a:lnTo>
                  <a:pt x="6264000" y="6371999"/>
                </a:lnTo>
                <a:lnTo>
                  <a:pt x="6264000" y="1115999"/>
                </a:lnTo>
                <a:lnTo>
                  <a:pt x="6094416" y="1115999"/>
                </a:lnTo>
                <a:lnTo>
                  <a:pt x="6094416" y="3180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rIns="792000" rtlCol="0" anchor="ctr">
            <a:noAutofit/>
          </a:bodyPr>
          <a:lstStyle>
            <a:lvl1pPr marL="0" indent="0" algn="r">
              <a:buNone/>
              <a:defRPr i="1"/>
            </a:lvl1pPr>
          </a:lstStyle>
          <a:p>
            <a:pPr rtl="0"/>
            <a:r>
              <a:rPr lang="ru-RU" noProof="0" dirty="0"/>
              <a:t>Перетащите или вставьте свой рисунок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30DE9-1B5A-4A39-ADDF-7688D81C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  <a:noFill/>
        </p:spPr>
        <p:txBody>
          <a:bodyPr tIns="252000" rtlCol="0" anchor="ctr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9F4F5C-1F9D-4AAE-815B-747B521A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7BC130-4A17-4F0C-9A10-476CFDF6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4000" y="6372000"/>
            <a:ext cx="540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9E2F4497-ABB8-41B2-93D0-ECD1832AAAD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33586" y="318052"/>
            <a:ext cx="5060830" cy="5424867"/>
          </a:xfrm>
          <a:custGeom>
            <a:avLst/>
            <a:gdLst>
              <a:gd name="connsiteX0" fmla="*/ 29714 w 6002337"/>
              <a:gd name="connsiteY0" fmla="*/ 31852 h 6434099"/>
              <a:gd name="connsiteX1" fmla="*/ 29714 w 6002337"/>
              <a:gd name="connsiteY1" fmla="*/ 6402247 h 6434099"/>
              <a:gd name="connsiteX2" fmla="*/ 5972622 w 6002337"/>
              <a:gd name="connsiteY2" fmla="*/ 6402247 h 6434099"/>
              <a:gd name="connsiteX3" fmla="*/ 5972622 w 6002337"/>
              <a:gd name="connsiteY3" fmla="*/ 31852 h 6434099"/>
              <a:gd name="connsiteX4" fmla="*/ 0 w 6002337"/>
              <a:gd name="connsiteY4" fmla="*/ 0 h 6434099"/>
              <a:gd name="connsiteX5" fmla="*/ 6002337 w 6002337"/>
              <a:gd name="connsiteY5" fmla="*/ 0 h 6434099"/>
              <a:gd name="connsiteX6" fmla="*/ 6002337 w 6002337"/>
              <a:gd name="connsiteY6" fmla="*/ 6434099 h 6434099"/>
              <a:gd name="connsiteX7" fmla="*/ 0 w 6002337"/>
              <a:gd name="connsiteY7" fmla="*/ 6434099 h 643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2337" h="6434099">
                <a:moveTo>
                  <a:pt x="29714" y="31852"/>
                </a:moveTo>
                <a:lnTo>
                  <a:pt x="29714" y="6402247"/>
                </a:lnTo>
                <a:lnTo>
                  <a:pt x="5972622" y="6402247"/>
                </a:lnTo>
                <a:lnTo>
                  <a:pt x="5972622" y="31852"/>
                </a:lnTo>
                <a:close/>
                <a:moveTo>
                  <a:pt x="0" y="0"/>
                </a:moveTo>
                <a:lnTo>
                  <a:pt x="6002337" y="0"/>
                </a:lnTo>
                <a:lnTo>
                  <a:pt x="6002337" y="6434099"/>
                </a:lnTo>
                <a:lnTo>
                  <a:pt x="0" y="643409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noProof="0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DB1BC04-99B8-4293-A596-337F37F17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7308" y="1571348"/>
            <a:ext cx="1143665" cy="881149"/>
            <a:chOff x="2977308" y="1366554"/>
            <a:chExt cx="1143665" cy="881149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398B0B3A-3298-4A20-B81B-EEB3B81B6FBC}"/>
                </a:ext>
              </a:extLst>
            </p:cNvPr>
            <p:cNvGrpSpPr/>
            <p:nvPr/>
          </p:nvGrpSpPr>
          <p:grpSpPr>
            <a:xfrm>
              <a:off x="2977308" y="1366554"/>
              <a:ext cx="1143665" cy="701149"/>
              <a:chOff x="3255455" y="1367454"/>
              <a:chExt cx="681160" cy="417600"/>
            </a:xfrm>
          </p:grpSpPr>
          <p:sp>
            <p:nvSpPr>
              <p:cNvPr id="22" name="Полилиния: Фигура 21">
                <a:extLst>
                  <a:ext uri="{FF2B5EF4-FFF2-40B4-BE49-F238E27FC236}">
                    <a16:creationId xmlns:a16="http://schemas.microsoft.com/office/drawing/2014/main" id="{B312435D-F0FE-415F-BE90-B91941F4FDC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387235" y="1235674"/>
                <a:ext cx="417600" cy="681160"/>
              </a:xfrm>
              <a:custGeom>
                <a:avLst/>
                <a:gdLst>
                  <a:gd name="connsiteX0" fmla="*/ 226139 w 417600"/>
                  <a:gd name="connsiteY0" fmla="*/ 0 h 681160"/>
                  <a:gd name="connsiteX1" fmla="*/ 417600 w 417600"/>
                  <a:gd name="connsiteY1" fmla="*/ 191461 h 681160"/>
                  <a:gd name="connsiteX2" fmla="*/ 417600 w 417600"/>
                  <a:gd name="connsiteY2" fmla="*/ 489699 h 681160"/>
                  <a:gd name="connsiteX3" fmla="*/ 226139 w 417600"/>
                  <a:gd name="connsiteY3" fmla="*/ 681160 h 681160"/>
                  <a:gd name="connsiteX4" fmla="*/ 0 w 417600"/>
                  <a:gd name="connsiteY4" fmla="*/ 340580 h 68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600" h="681160">
                    <a:moveTo>
                      <a:pt x="226139" y="0"/>
                    </a:moveTo>
                    <a:lnTo>
                      <a:pt x="417600" y="191461"/>
                    </a:lnTo>
                    <a:lnTo>
                      <a:pt x="417600" y="489699"/>
                    </a:lnTo>
                    <a:lnTo>
                      <a:pt x="226139" y="681160"/>
                    </a:lnTo>
                    <a:lnTo>
                      <a:pt x="0" y="34058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ru-RU" noProof="0" dirty="0"/>
              </a:p>
            </p:txBody>
          </p:sp>
          <p:sp>
            <p:nvSpPr>
              <p:cNvPr id="23" name="Пятиугольник 22">
                <a:extLst>
                  <a:ext uri="{FF2B5EF4-FFF2-40B4-BE49-F238E27FC236}">
                    <a16:creationId xmlns:a16="http://schemas.microsoft.com/office/drawing/2014/main" id="{C4B24F98-5089-43E0-B83E-C75A400D8C23}"/>
                  </a:ext>
                </a:extLst>
              </p:cNvPr>
              <p:cNvSpPr/>
              <p:nvPr/>
            </p:nvSpPr>
            <p:spPr>
              <a:xfrm>
                <a:off x="3354871" y="1367454"/>
                <a:ext cx="482329" cy="417600"/>
              </a:xfrm>
              <a:prstGeom prst="pentagon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 dirty="0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C24F3AB-57F5-41DC-8E65-2EBF42D7B729}"/>
                </a:ext>
              </a:extLst>
            </p:cNvPr>
            <p:cNvGrpSpPr/>
            <p:nvPr/>
          </p:nvGrpSpPr>
          <p:grpSpPr>
            <a:xfrm rot="10800000">
              <a:off x="2977308" y="1546554"/>
              <a:ext cx="1143665" cy="701149"/>
              <a:chOff x="3255455" y="1367454"/>
              <a:chExt cx="681160" cy="417600"/>
            </a:xfrm>
          </p:grpSpPr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99DD331A-1BA6-4E0B-A15B-8474C9E779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387235" y="1235674"/>
                <a:ext cx="417600" cy="681160"/>
              </a:xfrm>
              <a:custGeom>
                <a:avLst/>
                <a:gdLst>
                  <a:gd name="connsiteX0" fmla="*/ 226139 w 417600"/>
                  <a:gd name="connsiteY0" fmla="*/ 0 h 681160"/>
                  <a:gd name="connsiteX1" fmla="*/ 417600 w 417600"/>
                  <a:gd name="connsiteY1" fmla="*/ 191461 h 681160"/>
                  <a:gd name="connsiteX2" fmla="*/ 417600 w 417600"/>
                  <a:gd name="connsiteY2" fmla="*/ 489699 h 681160"/>
                  <a:gd name="connsiteX3" fmla="*/ 226139 w 417600"/>
                  <a:gd name="connsiteY3" fmla="*/ 681160 h 681160"/>
                  <a:gd name="connsiteX4" fmla="*/ 0 w 417600"/>
                  <a:gd name="connsiteY4" fmla="*/ 340580 h 68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600" h="681160">
                    <a:moveTo>
                      <a:pt x="226139" y="0"/>
                    </a:moveTo>
                    <a:lnTo>
                      <a:pt x="417600" y="191461"/>
                    </a:lnTo>
                    <a:lnTo>
                      <a:pt x="417600" y="489699"/>
                    </a:lnTo>
                    <a:lnTo>
                      <a:pt x="226139" y="681160"/>
                    </a:lnTo>
                    <a:lnTo>
                      <a:pt x="0" y="34058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ru-RU" noProof="0" dirty="0"/>
              </a:p>
            </p:txBody>
          </p:sp>
          <p:sp>
            <p:nvSpPr>
              <p:cNvPr id="21" name="Пятиугольник 20">
                <a:extLst>
                  <a:ext uri="{FF2B5EF4-FFF2-40B4-BE49-F238E27FC236}">
                    <a16:creationId xmlns:a16="http://schemas.microsoft.com/office/drawing/2014/main" id="{50CA7A46-A1C2-4E14-964D-FAC5F14EFFE4}"/>
                  </a:ext>
                </a:extLst>
              </p:cNvPr>
              <p:cNvSpPr/>
              <p:nvPr/>
            </p:nvSpPr>
            <p:spPr>
              <a:xfrm>
                <a:off x="3354871" y="1367454"/>
                <a:ext cx="482329" cy="417600"/>
              </a:xfrm>
              <a:prstGeom prst="pentagon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327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FE8E7E-A870-4B74-A94F-C1783C13E23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Перетащите или вставьте свой рисунок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0F1DA79-07F8-4E44-BA4E-4006191F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9652" y="4983093"/>
            <a:ext cx="9664148" cy="1325563"/>
          </a:xfrm>
          <a:solidFill>
            <a:schemeClr val="accent5">
              <a:lumMod val="50000"/>
            </a:schemeClr>
          </a:solidFill>
        </p:spPr>
        <p:txBody>
          <a:bodyPr lIns="360000" rIns="90000"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 dirty="0"/>
              <a:t>ВАША </a:t>
            </a:r>
            <a:br>
              <a:rPr lang="ru-RU" noProof="0" dirty="0"/>
            </a:br>
            <a:r>
              <a:rPr lang="ru-RU" noProof="0" dirty="0"/>
              <a:t>ДОЛЖНОСТЬ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8F45F1-1F6E-4470-8663-FE748A0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2196" y="5135035"/>
            <a:ext cx="3932237" cy="1021679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3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, вариа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FE8E7E-A870-4B74-A94F-C1783C13E23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Перетащите или вставьте свой рисунок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0F1DA79-07F8-4E44-BA4E-4006191F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9652" y="4983093"/>
            <a:ext cx="9664148" cy="1325563"/>
          </a:xfrm>
          <a:solidFill>
            <a:schemeClr val="accent5">
              <a:lumMod val="50000"/>
            </a:schemeClr>
          </a:solidFill>
        </p:spPr>
        <p:txBody>
          <a:bodyPr lIns="5670000" rIns="360000" rtlCol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ru-RU" noProof="0" dirty="0"/>
              <a:t>ВАША </a:t>
            </a:r>
            <a:br>
              <a:rPr lang="ru-RU" noProof="0" dirty="0"/>
            </a:br>
            <a:r>
              <a:rPr lang="ru-RU" noProof="0" dirty="0"/>
              <a:t>ДОЛЖНОСТЬ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8F45F1-1F6E-4470-8663-FE748A0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652" y="5135035"/>
            <a:ext cx="5886805" cy="102167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1988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45125BB-6786-4FBA-908D-90C8A82582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custGeom>
            <a:avLst/>
            <a:gdLst>
              <a:gd name="connsiteX0" fmla="*/ 5575106 w 12182427"/>
              <a:gd name="connsiteY0" fmla="*/ 344908 h 6858000"/>
              <a:gd name="connsiteX1" fmla="*/ 8088376 w 12182427"/>
              <a:gd name="connsiteY1" fmla="*/ 344908 h 6858000"/>
              <a:gd name="connsiteX2" fmla="*/ 9107057 w 12182427"/>
              <a:gd name="connsiteY2" fmla="*/ 344908 h 6858000"/>
              <a:gd name="connsiteX3" fmla="*/ 11620328 w 12182427"/>
              <a:gd name="connsiteY3" fmla="*/ 344908 h 6858000"/>
              <a:gd name="connsiteX4" fmla="*/ 11620328 w 12182427"/>
              <a:gd name="connsiteY4" fmla="*/ 1116000 h 6858000"/>
              <a:gd name="connsiteX5" fmla="*/ 5575106 w 12182427"/>
              <a:gd name="connsiteY5" fmla="*/ 1116000 h 6858000"/>
              <a:gd name="connsiteX6" fmla="*/ 5550052 w 12182427"/>
              <a:gd name="connsiteY6" fmla="*/ 318052 h 6858000"/>
              <a:gd name="connsiteX7" fmla="*/ 5550052 w 12182427"/>
              <a:gd name="connsiteY7" fmla="*/ 1116000 h 6858000"/>
              <a:gd name="connsiteX8" fmla="*/ 5359401 w 12182427"/>
              <a:gd name="connsiteY8" fmla="*/ 1116000 h 6858000"/>
              <a:gd name="connsiteX9" fmla="*/ 5359401 w 12182427"/>
              <a:gd name="connsiteY9" fmla="*/ 6372000 h 6858000"/>
              <a:gd name="connsiteX10" fmla="*/ 5359401 w 12182427"/>
              <a:gd name="connsiteY10" fmla="*/ 6480000 h 6858000"/>
              <a:gd name="connsiteX11" fmla="*/ 11839401 w 12182427"/>
              <a:gd name="connsiteY11" fmla="*/ 6480000 h 6858000"/>
              <a:gd name="connsiteX12" fmla="*/ 11839401 w 12182427"/>
              <a:gd name="connsiteY12" fmla="*/ 6372000 h 6858000"/>
              <a:gd name="connsiteX13" fmla="*/ 11839301 w 12182427"/>
              <a:gd name="connsiteY13" fmla="*/ 6372000 h 6858000"/>
              <a:gd name="connsiteX14" fmla="*/ 11839301 w 12182427"/>
              <a:gd name="connsiteY14" fmla="*/ 1116000 h 6858000"/>
              <a:gd name="connsiteX15" fmla="*/ 11645381 w 12182427"/>
              <a:gd name="connsiteY15" fmla="*/ 1116000 h 6858000"/>
              <a:gd name="connsiteX16" fmla="*/ 11645381 w 12182427"/>
              <a:gd name="connsiteY16" fmla="*/ 318052 h 6858000"/>
              <a:gd name="connsiteX17" fmla="*/ 11620328 w 12182427"/>
              <a:gd name="connsiteY17" fmla="*/ 318052 h 6858000"/>
              <a:gd name="connsiteX18" fmla="*/ 9107057 w 12182427"/>
              <a:gd name="connsiteY18" fmla="*/ 318052 h 6858000"/>
              <a:gd name="connsiteX19" fmla="*/ 8088376 w 12182427"/>
              <a:gd name="connsiteY19" fmla="*/ 318052 h 6858000"/>
              <a:gd name="connsiteX20" fmla="*/ 5575106 w 12182427"/>
              <a:gd name="connsiteY20" fmla="*/ 318052 h 6858000"/>
              <a:gd name="connsiteX21" fmla="*/ 0 w 12182427"/>
              <a:gd name="connsiteY21" fmla="*/ 0 h 6858000"/>
              <a:gd name="connsiteX22" fmla="*/ 12182427 w 12182427"/>
              <a:gd name="connsiteY22" fmla="*/ 0 h 6858000"/>
              <a:gd name="connsiteX23" fmla="*/ 12182427 w 12182427"/>
              <a:gd name="connsiteY23" fmla="*/ 6858000 h 6858000"/>
              <a:gd name="connsiteX24" fmla="*/ 0 w 1218242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2427" h="6858000">
                <a:moveTo>
                  <a:pt x="5575106" y="344908"/>
                </a:moveTo>
                <a:lnTo>
                  <a:pt x="8088376" y="344908"/>
                </a:lnTo>
                <a:lnTo>
                  <a:pt x="9107057" y="344908"/>
                </a:lnTo>
                <a:lnTo>
                  <a:pt x="11620328" y="344908"/>
                </a:lnTo>
                <a:lnTo>
                  <a:pt x="11620328" y="1116000"/>
                </a:lnTo>
                <a:lnTo>
                  <a:pt x="5575106" y="1116000"/>
                </a:lnTo>
                <a:close/>
                <a:moveTo>
                  <a:pt x="5550052" y="318052"/>
                </a:moveTo>
                <a:lnTo>
                  <a:pt x="5550052" y="1116000"/>
                </a:lnTo>
                <a:lnTo>
                  <a:pt x="5359401" y="1116000"/>
                </a:lnTo>
                <a:lnTo>
                  <a:pt x="5359401" y="6372000"/>
                </a:lnTo>
                <a:lnTo>
                  <a:pt x="5359401" y="6480000"/>
                </a:lnTo>
                <a:lnTo>
                  <a:pt x="11839401" y="6480000"/>
                </a:lnTo>
                <a:lnTo>
                  <a:pt x="11839401" y="6372000"/>
                </a:lnTo>
                <a:lnTo>
                  <a:pt x="11839301" y="6372000"/>
                </a:lnTo>
                <a:lnTo>
                  <a:pt x="11839301" y="1116000"/>
                </a:lnTo>
                <a:lnTo>
                  <a:pt x="11645381" y="1116000"/>
                </a:lnTo>
                <a:lnTo>
                  <a:pt x="11645381" y="318052"/>
                </a:lnTo>
                <a:lnTo>
                  <a:pt x="11620328" y="318052"/>
                </a:lnTo>
                <a:lnTo>
                  <a:pt x="9107057" y="318052"/>
                </a:lnTo>
                <a:lnTo>
                  <a:pt x="8088376" y="318052"/>
                </a:lnTo>
                <a:lnTo>
                  <a:pt x="5575106" y="318052"/>
                </a:lnTo>
                <a:close/>
                <a:moveTo>
                  <a:pt x="0" y="0"/>
                </a:moveTo>
                <a:lnTo>
                  <a:pt x="12182427" y="0"/>
                </a:lnTo>
                <a:lnTo>
                  <a:pt x="12182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lIns="1368000" rtlCol="0" anchor="ctr">
            <a:noAutofit/>
          </a:bodyPr>
          <a:lstStyle>
            <a:lvl1pPr marL="0" indent="0" algn="l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Перетащите или вставьте свой рисунок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89928A-6D79-464E-B588-1951C7BC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0" y="1116000"/>
            <a:ext cx="6479900" cy="5256000"/>
          </a:xfrm>
          <a:noFill/>
        </p:spPr>
        <p:txBody>
          <a:bodyPr tIns="252000" bIns="3888000" rtlCol="0" anchor="t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9F56D8-8E24-456A-8539-351E2054E8BB}"/>
              </a:ext>
            </a:extLst>
          </p:cNvPr>
          <p:cNvSpPr/>
          <p:nvPr userDrawn="1"/>
        </p:nvSpPr>
        <p:spPr>
          <a:xfrm>
            <a:off x="5359400" y="6372000"/>
            <a:ext cx="64799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F8A4A981-D13E-4CBF-B1B9-9BD7D545B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97525" y="2794552"/>
            <a:ext cx="6072188" cy="30728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CD12B0-2D62-45AC-AE84-26428B62C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3D2A3941-2D95-4A84-B382-159E988C09D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 flipH="1" flipV="1">
            <a:off x="5550051" y="318052"/>
            <a:ext cx="6095329" cy="2149666"/>
          </a:xfrm>
          <a:custGeom>
            <a:avLst/>
            <a:gdLst>
              <a:gd name="connsiteX0" fmla="*/ 6070276 w 6095329"/>
              <a:gd name="connsiteY0" fmla="*/ 2122810 h 2149666"/>
              <a:gd name="connsiteX1" fmla="*/ 6070276 w 6095329"/>
              <a:gd name="connsiteY1" fmla="*/ 26856 h 2149666"/>
              <a:gd name="connsiteX2" fmla="*/ 3557005 w 6095329"/>
              <a:gd name="connsiteY2" fmla="*/ 26856 h 2149666"/>
              <a:gd name="connsiteX3" fmla="*/ 2538324 w 6095329"/>
              <a:gd name="connsiteY3" fmla="*/ 26856 h 2149666"/>
              <a:gd name="connsiteX4" fmla="*/ 25053 w 6095329"/>
              <a:gd name="connsiteY4" fmla="*/ 26856 h 2149666"/>
              <a:gd name="connsiteX5" fmla="*/ 25053 w 6095329"/>
              <a:gd name="connsiteY5" fmla="*/ 2122810 h 2149666"/>
              <a:gd name="connsiteX6" fmla="*/ 2538324 w 6095329"/>
              <a:gd name="connsiteY6" fmla="*/ 2122810 h 2149666"/>
              <a:gd name="connsiteX7" fmla="*/ 3557005 w 6095329"/>
              <a:gd name="connsiteY7" fmla="*/ 2122810 h 2149666"/>
              <a:gd name="connsiteX8" fmla="*/ 6095329 w 6095329"/>
              <a:gd name="connsiteY8" fmla="*/ 2149666 h 2149666"/>
              <a:gd name="connsiteX9" fmla="*/ 6070276 w 6095329"/>
              <a:gd name="connsiteY9" fmla="*/ 2149666 h 2149666"/>
              <a:gd name="connsiteX10" fmla="*/ 3557005 w 6095329"/>
              <a:gd name="connsiteY10" fmla="*/ 2149666 h 2149666"/>
              <a:gd name="connsiteX11" fmla="*/ 2538324 w 6095329"/>
              <a:gd name="connsiteY11" fmla="*/ 2149666 h 2149666"/>
              <a:gd name="connsiteX12" fmla="*/ 25053 w 6095329"/>
              <a:gd name="connsiteY12" fmla="*/ 2149666 h 2149666"/>
              <a:gd name="connsiteX13" fmla="*/ 0 w 6095329"/>
              <a:gd name="connsiteY13" fmla="*/ 2149666 h 2149666"/>
              <a:gd name="connsiteX14" fmla="*/ 0 w 6095329"/>
              <a:gd name="connsiteY14" fmla="*/ 0 h 2149666"/>
              <a:gd name="connsiteX15" fmla="*/ 25053 w 6095329"/>
              <a:gd name="connsiteY15" fmla="*/ 0 h 2149666"/>
              <a:gd name="connsiteX16" fmla="*/ 2538324 w 6095329"/>
              <a:gd name="connsiteY16" fmla="*/ 0 h 2149666"/>
              <a:gd name="connsiteX17" fmla="*/ 3557005 w 6095329"/>
              <a:gd name="connsiteY17" fmla="*/ 0 h 2149666"/>
              <a:gd name="connsiteX18" fmla="*/ 6070276 w 6095329"/>
              <a:gd name="connsiteY18" fmla="*/ 0 h 2149666"/>
              <a:gd name="connsiteX19" fmla="*/ 6095329 w 6095329"/>
              <a:gd name="connsiteY19" fmla="*/ 0 h 21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5329" h="2149666">
                <a:moveTo>
                  <a:pt x="6070276" y="2122810"/>
                </a:moveTo>
                <a:lnTo>
                  <a:pt x="6070276" y="26856"/>
                </a:lnTo>
                <a:lnTo>
                  <a:pt x="3557005" y="26856"/>
                </a:lnTo>
                <a:lnTo>
                  <a:pt x="2538324" y="26856"/>
                </a:lnTo>
                <a:lnTo>
                  <a:pt x="25053" y="26856"/>
                </a:lnTo>
                <a:lnTo>
                  <a:pt x="25053" y="2122810"/>
                </a:lnTo>
                <a:lnTo>
                  <a:pt x="2538324" y="2122810"/>
                </a:lnTo>
                <a:lnTo>
                  <a:pt x="3557005" y="2122810"/>
                </a:lnTo>
                <a:close/>
                <a:moveTo>
                  <a:pt x="6095329" y="2149666"/>
                </a:moveTo>
                <a:lnTo>
                  <a:pt x="6070276" y="2149666"/>
                </a:lnTo>
                <a:lnTo>
                  <a:pt x="3557005" y="2149666"/>
                </a:lnTo>
                <a:lnTo>
                  <a:pt x="2538324" y="2149666"/>
                </a:lnTo>
                <a:lnTo>
                  <a:pt x="25053" y="2149666"/>
                </a:lnTo>
                <a:lnTo>
                  <a:pt x="0" y="2149666"/>
                </a:lnTo>
                <a:lnTo>
                  <a:pt x="0" y="0"/>
                </a:lnTo>
                <a:lnTo>
                  <a:pt x="25053" y="0"/>
                </a:lnTo>
                <a:lnTo>
                  <a:pt x="2538324" y="0"/>
                </a:lnTo>
                <a:lnTo>
                  <a:pt x="3557005" y="0"/>
                </a:lnTo>
                <a:lnTo>
                  <a:pt x="6070276" y="0"/>
                </a:lnTo>
                <a:lnTo>
                  <a:pt x="6095329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736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B6FC6FE-7AAD-451E-876C-91BCE0BD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F9EB9-1CA8-44AC-8147-C1075E81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3E00AA2-5AF6-4091-A26A-93450CB80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EBA4FB6A-5C22-4D6C-9099-DF1DDF84A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504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914AE9C-7360-4D33-8F4A-D25A8778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790748-0FD1-4917-AE27-0368252D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F93F6F6-2F09-4629-B138-2F81A442F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E6DD5FEE-1F25-4E8B-950B-6C194748D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790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171D731-C950-4EDB-BAA4-9EB3B824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37C3F-5244-4B69-A3C9-C112F98E0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A3275B-5BE7-4E06-AD1A-EEE0109B5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33B351-2A30-4ECC-AEF0-720AEFCF7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D6326404-2DA8-4D44-BE28-C9B22C79F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586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2082A4F-9702-4A98-8216-DB9DF71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CCC87F-622A-4619-8F5D-B5673D21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41849D-A511-4EDA-8C7E-A0CB4C73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3DD0C3-5FC1-43B2-843B-4F54BD621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10B9CC-7B29-416E-BC4F-6E4E6830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EE7B309A-1B51-434F-A302-CD45E763C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B7C6E69-F3DE-4456-8E4B-86DEDD805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77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56D30-36E1-4F7F-84F3-D9266E14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1A3CA-80AB-4E95-9108-57756347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2E15E-0AD5-440E-9097-74B03C10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B73A161-3FB7-4DAC-A14F-0315D8754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EF03C2C8-8B5F-45CA-B03C-86A7238BBCA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7423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61" r:id="rId4"/>
    <p:sldLayoutId id="2147483662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9" r:id="rId11"/>
    <p:sldLayoutId id="2147483663" r:id="rId12"/>
    <p:sldLayoutId id="2147483660" r:id="rId13"/>
    <p:sldLayoutId id="2147483655" r:id="rId14"/>
    <p:sldLayoutId id="21474836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Garamond" panose="02020404030301010803" pitchFamily="18" charset="0"/>
        <a:buChar char="♦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course2020.tilda.w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anna.lending.tilda.w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09D77CA-5613-448F-9689-5FED3012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</p:spPr>
        <p:txBody>
          <a:bodyPr rtlCol="0"/>
          <a:lstStyle/>
          <a:p>
            <a:pPr rtl="0"/>
            <a:r>
              <a:rPr lang="ru-RU" dirty="0"/>
              <a:t>Открой свою онлайн-школу с нуля!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4C81634-C384-4B8E-8072-4602ED8D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 rtlCol="0">
            <a:normAutofit fontScale="92500"/>
          </a:bodyPr>
          <a:lstStyle/>
          <a:p>
            <a:r>
              <a:rPr lang="en-US" dirty="0"/>
              <a:t>@</a:t>
            </a:r>
            <a:r>
              <a:rPr lang="en-US" dirty="0" err="1"/>
              <a:t>anna.lending</a:t>
            </a:r>
            <a:r>
              <a:rPr lang="ru-RU" dirty="0"/>
              <a:t>|8-916-159-71-30|</a:t>
            </a:r>
            <a:r>
              <a:rPr lang="en-US" dirty="0"/>
              <a:t>annawork3691@gmail.com</a:t>
            </a:r>
            <a:endParaRPr lang="ru-RU" dirty="0"/>
          </a:p>
        </p:txBody>
      </p:sp>
      <p:pic>
        <p:nvPicPr>
          <p:cNvPr id="69" name="Рисунок 68" descr="Пустые стулья вокруг стола">
            <a:extLst>
              <a:ext uri="{FF2B5EF4-FFF2-40B4-BE49-F238E27FC236}">
                <a16:creationId xmlns:a16="http://schemas.microsoft.com/office/drawing/2014/main" id="{DC5F12CA-7566-4270-9522-174AF69A4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1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90471-E093-4A79-A6BE-2FA65C60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93" y="264921"/>
            <a:ext cx="10280758" cy="79695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Примеры тарифов для онлайн-школы по английскому языку: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743503-46E0-43BB-8AA4-788E56F13099}"/>
              </a:ext>
            </a:extLst>
          </p:cNvPr>
          <p:cNvSpPr/>
          <p:nvPr/>
        </p:nvSpPr>
        <p:spPr>
          <a:xfrm>
            <a:off x="211338" y="1803163"/>
            <a:ext cx="5608890" cy="301083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FF0E4-2BF5-4AD0-92E9-421F49E0880E}"/>
              </a:ext>
            </a:extLst>
          </p:cNvPr>
          <p:cNvSpPr txBox="1"/>
          <p:nvPr/>
        </p:nvSpPr>
        <p:spPr>
          <a:xfrm>
            <a:off x="211338" y="1951672"/>
            <a:ext cx="5480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>
                <a:solidFill>
                  <a:schemeClr val="bg1"/>
                </a:solidFill>
              </a:rPr>
              <a:t>Групповые занятия:</a:t>
            </a:r>
          </a:p>
          <a:p>
            <a:pPr lvl="0"/>
            <a:endParaRPr lang="ru-RU" b="1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Абонемент на занятия 2 раза/</a:t>
            </a:r>
            <a:r>
              <a:rPr lang="ru-RU" dirty="0" err="1">
                <a:solidFill>
                  <a:schemeClr val="bg1"/>
                </a:solidFill>
              </a:rPr>
              <a:t>нед</a:t>
            </a:r>
            <a:r>
              <a:rPr lang="ru-RU" dirty="0">
                <a:solidFill>
                  <a:schemeClr val="bg1"/>
                </a:solidFill>
              </a:rPr>
              <a:t>               7000руб/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Абонемент на занятия 4 раза/</a:t>
            </a:r>
            <a:r>
              <a:rPr lang="ru-RU" dirty="0" err="1">
                <a:solidFill>
                  <a:schemeClr val="bg1"/>
                </a:solidFill>
              </a:rPr>
              <a:t>нед</a:t>
            </a:r>
            <a:r>
              <a:rPr lang="ru-RU" dirty="0">
                <a:solidFill>
                  <a:schemeClr val="bg1"/>
                </a:solidFill>
              </a:rPr>
              <a:t>              10000руб/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b="1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5899E3-BC1C-4F40-92C2-7B2BE946DFC4}"/>
              </a:ext>
            </a:extLst>
          </p:cNvPr>
          <p:cNvSpPr/>
          <p:nvPr/>
        </p:nvSpPr>
        <p:spPr>
          <a:xfrm>
            <a:off x="6371772" y="1803163"/>
            <a:ext cx="5608890" cy="301083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EDE53-4FB8-4524-91FF-24EFA64AC447}"/>
              </a:ext>
            </a:extLst>
          </p:cNvPr>
          <p:cNvSpPr txBox="1"/>
          <p:nvPr/>
        </p:nvSpPr>
        <p:spPr>
          <a:xfrm>
            <a:off x="6486258" y="1951672"/>
            <a:ext cx="5418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>
                <a:solidFill>
                  <a:schemeClr val="bg1"/>
                </a:solidFill>
              </a:rPr>
              <a:t>Индивидуальные занятия:</a:t>
            </a:r>
          </a:p>
          <a:p>
            <a:pPr lvl="0"/>
            <a:endParaRPr lang="ru-RU" b="1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Разовое занятие                                            1200руб/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Абонемент на занятия 2 раза/</a:t>
            </a:r>
            <a:r>
              <a:rPr lang="ru-RU" dirty="0" err="1">
                <a:solidFill>
                  <a:schemeClr val="bg1"/>
                </a:solidFill>
              </a:rPr>
              <a:t>нед</a:t>
            </a:r>
            <a:r>
              <a:rPr lang="ru-RU" dirty="0">
                <a:solidFill>
                  <a:schemeClr val="bg1"/>
                </a:solidFill>
              </a:rPr>
              <a:t>               8000руб/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Абонемент на занятия 3 раза/</a:t>
            </a:r>
            <a:r>
              <a:rPr lang="ru-RU" dirty="0" err="1">
                <a:solidFill>
                  <a:schemeClr val="bg1"/>
                </a:solidFill>
              </a:rPr>
              <a:t>нед</a:t>
            </a:r>
            <a:r>
              <a:rPr lang="ru-RU" dirty="0">
                <a:solidFill>
                  <a:schemeClr val="bg1"/>
                </a:solidFill>
              </a:rPr>
              <a:t>             12000руб/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Абонемент на занятия 4 раза/</a:t>
            </a:r>
            <a:r>
              <a:rPr lang="ru-RU" dirty="0" err="1">
                <a:solidFill>
                  <a:schemeClr val="bg1"/>
                </a:solidFill>
              </a:rPr>
              <a:t>нед</a:t>
            </a:r>
            <a:r>
              <a:rPr lang="ru-RU" dirty="0">
                <a:solidFill>
                  <a:schemeClr val="bg1"/>
                </a:solidFill>
              </a:rPr>
              <a:t>             16000руб/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Абонемент на занятия 5 раза/</a:t>
            </a:r>
            <a:r>
              <a:rPr lang="ru-RU" dirty="0" err="1">
                <a:solidFill>
                  <a:schemeClr val="bg1"/>
                </a:solidFill>
              </a:rPr>
              <a:t>нед</a:t>
            </a:r>
            <a:r>
              <a:rPr lang="ru-RU" dirty="0">
                <a:solidFill>
                  <a:schemeClr val="bg1"/>
                </a:solidFill>
              </a:rPr>
              <a:t>             20000руб/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Абонемент на занятия 6 раза/</a:t>
            </a:r>
            <a:r>
              <a:rPr lang="ru-RU" dirty="0" err="1">
                <a:solidFill>
                  <a:schemeClr val="bg1"/>
                </a:solidFill>
              </a:rPr>
              <a:t>нед</a:t>
            </a:r>
            <a:r>
              <a:rPr lang="ru-RU" dirty="0">
                <a:solidFill>
                  <a:schemeClr val="bg1"/>
                </a:solidFill>
              </a:rPr>
              <a:t>             24000руб/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Абонемент на занятия 7 раза/</a:t>
            </a:r>
            <a:r>
              <a:rPr lang="ru-RU" dirty="0" err="1">
                <a:solidFill>
                  <a:schemeClr val="bg1"/>
                </a:solidFill>
              </a:rPr>
              <a:t>нед</a:t>
            </a:r>
            <a:r>
              <a:rPr lang="ru-RU" dirty="0">
                <a:solidFill>
                  <a:schemeClr val="bg1"/>
                </a:solidFill>
              </a:rPr>
              <a:t>             28000руб/</a:t>
            </a:r>
            <a:r>
              <a:rPr lang="ru-RU" dirty="0" err="1">
                <a:solidFill>
                  <a:schemeClr val="bg1"/>
                </a:solidFill>
              </a:rPr>
              <a:t>мес</a:t>
            </a:r>
            <a:endParaRPr lang="ru-RU" b="1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8CFFEAC-9A0D-4936-9E1B-7D35FAD646A9}"/>
              </a:ext>
            </a:extLst>
          </p:cNvPr>
          <p:cNvSpPr/>
          <p:nvPr/>
        </p:nvSpPr>
        <p:spPr>
          <a:xfrm>
            <a:off x="211338" y="5555282"/>
            <a:ext cx="7682702" cy="79695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C8FBA-4A9D-48AB-A077-D9E1FC332E40}"/>
              </a:ext>
            </a:extLst>
          </p:cNvPr>
          <p:cNvSpPr txBox="1"/>
          <p:nvPr/>
        </p:nvSpPr>
        <p:spPr>
          <a:xfrm>
            <a:off x="211338" y="5652369"/>
            <a:ext cx="85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Первое пробное занятие продолжительностью 30 минут БЕСПЛАТНО!</a:t>
            </a:r>
          </a:p>
          <a:p>
            <a:r>
              <a:rPr lang="ru-RU" b="1" dirty="0">
                <a:solidFill>
                  <a:schemeClr val="bg1"/>
                </a:solidFill>
              </a:rPr>
              <a:t>Оплата за 3 месяца вперед- скидка 20%!</a:t>
            </a:r>
          </a:p>
        </p:txBody>
      </p:sp>
    </p:spTree>
    <p:extLst>
      <p:ext uri="{BB962C8B-B14F-4D97-AF65-F5344CB8AC3E}">
        <p14:creationId xmlns:p14="http://schemas.microsoft.com/office/powerpoint/2010/main" val="42243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90471-E093-4A79-A6BE-2FA65C60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93" y="264921"/>
            <a:ext cx="10280758" cy="79695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Примеры тарифов для онлайн-школы по </a:t>
            </a:r>
            <a:r>
              <a:rPr lang="en-US" dirty="0" err="1"/>
              <a:t>Smm</a:t>
            </a:r>
            <a:r>
              <a:rPr lang="en-US" dirty="0"/>
              <a:t>- </a:t>
            </a:r>
            <a:r>
              <a:rPr lang="ru-RU" dirty="0"/>
              <a:t>Менеджменту: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743503-46E0-43BB-8AA4-788E56F13099}"/>
              </a:ext>
            </a:extLst>
          </p:cNvPr>
          <p:cNvSpPr/>
          <p:nvPr/>
        </p:nvSpPr>
        <p:spPr>
          <a:xfrm>
            <a:off x="211336" y="1307639"/>
            <a:ext cx="5551899" cy="24164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FF0E4-2BF5-4AD0-92E9-421F49E0880E}"/>
              </a:ext>
            </a:extLst>
          </p:cNvPr>
          <p:cNvSpPr txBox="1"/>
          <p:nvPr/>
        </p:nvSpPr>
        <p:spPr>
          <a:xfrm>
            <a:off x="211335" y="1361727"/>
            <a:ext cx="56861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Тариф </a:t>
            </a:r>
            <a:r>
              <a:rPr lang="en-US" dirty="0" err="1">
                <a:solidFill>
                  <a:schemeClr val="bg1"/>
                </a:solidFill>
              </a:rPr>
              <a:t>Econom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входит: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</a:rPr>
              <a:t>онлайн- занятия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</a:rPr>
              <a:t>домашние задания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</a:rPr>
              <a:t>сертификат после прохождения курса</a:t>
            </a:r>
          </a:p>
          <a:p>
            <a:r>
              <a:rPr lang="ru-RU" dirty="0">
                <a:solidFill>
                  <a:schemeClr val="bg1"/>
                </a:solidFill>
              </a:rPr>
              <a:t>                                                               </a:t>
            </a:r>
          </a:p>
          <a:p>
            <a:r>
              <a:rPr lang="ru-RU" dirty="0">
                <a:solidFill>
                  <a:schemeClr val="bg1"/>
                </a:solidFill>
              </a:rPr>
              <a:t>                                                                            </a:t>
            </a:r>
            <a:r>
              <a:rPr lang="ru-RU" sz="2400" dirty="0">
                <a:solidFill>
                  <a:schemeClr val="bg1"/>
                </a:solidFill>
              </a:rPr>
              <a:t>5000руб.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FCF01-CAA7-4DCC-AF64-368A93CF19A9}"/>
              </a:ext>
            </a:extLst>
          </p:cNvPr>
          <p:cNvSpPr txBox="1"/>
          <p:nvPr/>
        </p:nvSpPr>
        <p:spPr>
          <a:xfrm>
            <a:off x="6448343" y="1361727"/>
            <a:ext cx="53493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Тариф </a:t>
            </a:r>
            <a:r>
              <a:rPr lang="en-US" dirty="0">
                <a:solidFill>
                  <a:schemeClr val="bg1"/>
                </a:solidFill>
              </a:rPr>
              <a:t>Personal</a:t>
            </a:r>
          </a:p>
          <a:p>
            <a:r>
              <a:rPr lang="ru-RU" dirty="0">
                <a:solidFill>
                  <a:schemeClr val="bg1"/>
                </a:solidFill>
              </a:rPr>
              <a:t>Что входит: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</a:rPr>
              <a:t>онлайн- занятия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</a:rPr>
              <a:t>видеозапись занятий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</a:rPr>
              <a:t>домашние задания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</a:rPr>
              <a:t>сертификат после прохождения курса</a:t>
            </a:r>
            <a:r>
              <a:rPr lang="ru-RU" sz="2400" dirty="0">
                <a:solidFill>
                  <a:schemeClr val="bg1"/>
                </a:solidFill>
              </a:rPr>
              <a:t>      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                                                  7000руб.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5BDC5E-CF87-42D2-88AF-53C4E6C29542}"/>
              </a:ext>
            </a:extLst>
          </p:cNvPr>
          <p:cNvSpPr/>
          <p:nvPr/>
        </p:nvSpPr>
        <p:spPr>
          <a:xfrm>
            <a:off x="6448343" y="1307638"/>
            <a:ext cx="5551899" cy="24164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6D722D-A9B3-43AA-955D-22250C4783D3}"/>
              </a:ext>
            </a:extLst>
          </p:cNvPr>
          <p:cNvSpPr/>
          <p:nvPr/>
        </p:nvSpPr>
        <p:spPr>
          <a:xfrm>
            <a:off x="211335" y="4033007"/>
            <a:ext cx="5551899" cy="24164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C104DFA-0099-4CE0-BC5B-CE7E850AC368}"/>
              </a:ext>
            </a:extLst>
          </p:cNvPr>
          <p:cNvSpPr/>
          <p:nvPr/>
        </p:nvSpPr>
        <p:spPr>
          <a:xfrm>
            <a:off x="6456729" y="4033007"/>
            <a:ext cx="5551899" cy="24164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D4055-DA7B-4A39-9034-289025F5AA3D}"/>
              </a:ext>
            </a:extLst>
          </p:cNvPr>
          <p:cNvSpPr txBox="1"/>
          <p:nvPr/>
        </p:nvSpPr>
        <p:spPr>
          <a:xfrm>
            <a:off x="308400" y="4100089"/>
            <a:ext cx="53577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Тариф </a:t>
            </a:r>
            <a:r>
              <a:rPr lang="en-US" sz="1600" dirty="0">
                <a:solidFill>
                  <a:schemeClr val="bg1"/>
                </a:solidFill>
              </a:rPr>
              <a:t>Plus</a:t>
            </a:r>
          </a:p>
          <a:p>
            <a:r>
              <a:rPr lang="ru-RU" sz="1600" dirty="0">
                <a:solidFill>
                  <a:schemeClr val="bg1"/>
                </a:solidFill>
              </a:rPr>
              <a:t>Что входит: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онлайн- занятия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видеозапись занятий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домашние задания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проверка домашних заданий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сертификат после прохождения курса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                                                             </a:t>
            </a:r>
            <a:r>
              <a:rPr lang="ru-RU" sz="2400" dirty="0">
                <a:solidFill>
                  <a:schemeClr val="bg1"/>
                </a:solidFill>
              </a:rPr>
              <a:t>10000руб.      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                                                                       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E0D9A-6851-402A-A747-52BFA4C1CF96}"/>
              </a:ext>
            </a:extLst>
          </p:cNvPr>
          <p:cNvSpPr txBox="1"/>
          <p:nvPr/>
        </p:nvSpPr>
        <p:spPr>
          <a:xfrm>
            <a:off x="6589556" y="4100089"/>
            <a:ext cx="5269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Тариф </a:t>
            </a:r>
            <a:r>
              <a:rPr lang="en-US" sz="1600" dirty="0">
                <a:solidFill>
                  <a:schemeClr val="bg1"/>
                </a:solidFill>
              </a:rPr>
              <a:t>VIP</a:t>
            </a:r>
          </a:p>
          <a:p>
            <a:r>
              <a:rPr lang="ru-RU" sz="1600" dirty="0">
                <a:solidFill>
                  <a:schemeClr val="bg1"/>
                </a:solidFill>
              </a:rPr>
              <a:t>Что входит: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онлайн- занятия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видеозапись занятий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домашние задания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проверка домашних заданий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ответы на интересующие вопросы от преподавателя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</a:rPr>
              <a:t>сертификат после прохождения курса</a:t>
            </a:r>
          </a:p>
          <a:p>
            <a:r>
              <a:rPr lang="ru-RU" sz="1600" dirty="0">
                <a:solidFill>
                  <a:schemeClr val="bg1"/>
                </a:solidFill>
              </a:rPr>
              <a:t>                                                                            </a:t>
            </a:r>
            <a:r>
              <a:rPr lang="ru-RU" sz="2400" dirty="0">
                <a:solidFill>
                  <a:schemeClr val="bg1"/>
                </a:solidFill>
              </a:rPr>
              <a:t>12000руб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                                                          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Обмен идеями в кабинете начальства">
            <a:extLst>
              <a:ext uri="{FF2B5EF4-FFF2-40B4-BE49-F238E27FC236}">
                <a16:creationId xmlns:a16="http://schemas.microsoft.com/office/drawing/2014/main" id="{143483E1-29E2-45DE-B3B4-A40FE0F39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6644F56-DEDD-4896-B10E-0EEE3E09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546" y="1199625"/>
            <a:ext cx="6158146" cy="4667775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/>
              <a:t>Скидки и акции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8BEF1C-FBF3-42C3-9B85-62E772D009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6973" y="2765122"/>
            <a:ext cx="6284853" cy="3354578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ru-RU" dirty="0"/>
              <a:t>Перестаньте раздавать скидки всем подряд и когда нет продаж устраивать очередную акцию! Когда людям реально надо, они готовы за это платить!</a:t>
            </a:r>
          </a:p>
          <a:p>
            <a:pPr marL="0" indent="0" rtl="0">
              <a:buNone/>
            </a:pPr>
            <a:r>
              <a:rPr lang="ru-RU" dirty="0"/>
              <a:t>А если не покупают, стоит задуматься не о снижении цен, а о причине отсутствия клиентов.</a:t>
            </a:r>
          </a:p>
          <a:p>
            <a:pPr marL="0" indent="0" rtl="0">
              <a:buNone/>
            </a:pPr>
            <a:r>
              <a:rPr lang="ru-RU" dirty="0"/>
              <a:t>Возможно проблема в содержимом, не нравится преподаватель или подача информации, возможно ваше уникальное предложение перестало быть таковым или устарело. </a:t>
            </a:r>
          </a:p>
          <a:p>
            <a:pPr marL="0" indent="0" rtl="0">
              <a:buNone/>
            </a:pPr>
            <a:r>
              <a:rPr lang="ru-RU" dirty="0"/>
              <a:t>Значит нужно придумывать новое.</a:t>
            </a:r>
          </a:p>
          <a:p>
            <a:pPr marL="0" indent="0">
              <a:buNone/>
            </a:pPr>
            <a:r>
              <a:rPr lang="ru-RU" dirty="0"/>
              <a:t>Помните, что вы работаете не как вам нравится, а как нравится клиенту и для клиента. </a:t>
            </a:r>
          </a:p>
          <a:p>
            <a:pPr marL="0" indent="0">
              <a:buNone/>
            </a:pPr>
            <a:r>
              <a:rPr lang="ru-RU" dirty="0"/>
              <a:t>Решайте ЕГО проблемы!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EAD65D-A8B1-437F-81CC-91F3A14F6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0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5980E-5B16-4CC1-AF4A-93427AF6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Вывод: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B50B3-02A0-4E8F-963D-E84D9E782E22}"/>
              </a:ext>
            </a:extLst>
          </p:cNvPr>
          <p:cNvSpPr txBox="1"/>
          <p:nvPr/>
        </p:nvSpPr>
        <p:spPr>
          <a:xfrm>
            <a:off x="-1" y="1509523"/>
            <a:ext cx="12062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Создание онлайн-школы: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 состоит из 4 простых шагов: создание сайта и соц. сетей</a:t>
            </a:r>
          </a:p>
          <a:p>
            <a:r>
              <a:rPr lang="ru-RU" dirty="0">
                <a:solidFill>
                  <a:schemeClr val="bg1"/>
                </a:solidFill>
              </a:rPr>
              <a:t>                                                      поиск преподавателей</a:t>
            </a:r>
          </a:p>
          <a:p>
            <a:r>
              <a:rPr lang="ru-RU" dirty="0">
                <a:solidFill>
                  <a:schemeClr val="bg1"/>
                </a:solidFill>
              </a:rPr>
              <a:t>                                                      разработка методики, подготовка учебного материала</a:t>
            </a:r>
          </a:p>
          <a:p>
            <a:r>
              <a:rPr lang="ru-RU" dirty="0">
                <a:solidFill>
                  <a:schemeClr val="bg1"/>
                </a:solidFill>
              </a:rPr>
              <a:t>                                                      поиск клиентов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требует минимальных вложений (создание сайта, реклама)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 очень прибыльно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                                                                   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0BDC46-AC9C-4533-992C-30960EB1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5" y="3716324"/>
            <a:ext cx="4982848" cy="2533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66008D-CDA1-4B79-85F1-3C92A4EDFBE5}"/>
              </a:ext>
            </a:extLst>
          </p:cNvPr>
          <p:cNvSpPr txBox="1"/>
          <p:nvPr/>
        </p:nvSpPr>
        <p:spPr>
          <a:xfrm>
            <a:off x="5190946" y="3429000"/>
            <a:ext cx="7088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 помогу вам с самым сложным-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 созданием онлайн-платформы и оформлением соц. сетей.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Кроме того, если вы собираетесь проводить онлайн-обучение по иностранным языкам, я предложу интересные способы подачи информации, т.к. сама проходила через это и владею английским, испанским и немецким языками.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dirty="0">
                <a:solidFill>
                  <a:schemeClr val="bg1"/>
                </a:solidFill>
              </a:rPr>
              <a:t>Слева фото главного экрана </a:t>
            </a:r>
            <a:r>
              <a:rPr lang="ru-R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лендинга</a:t>
            </a:r>
            <a:r>
              <a:rPr lang="ru-RU" dirty="0">
                <a:solidFill>
                  <a:schemeClr val="bg1"/>
                </a:solidFill>
              </a:rPr>
              <a:t> для записи на онлайн-курс моей заказчицы. Это пример того, как может выглядеть и ваш сайт!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Информацию обо мне, примеры работ, цены вы можете найти </a:t>
            </a:r>
            <a:r>
              <a:rPr lang="ru-RU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здесь.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42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Вид на искусственную дамбу с аэроплана">
            <a:extLst>
              <a:ext uri="{FF2B5EF4-FFF2-40B4-BE49-F238E27FC236}">
                <a16:creationId xmlns:a16="http://schemas.microsoft.com/office/drawing/2014/main" id="{8D59B6BF-E263-4335-BEAF-C3CB11E14F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82427" cy="6858000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3B76A0-A938-4E25-84D8-7FF448A4E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0" y="1116000"/>
            <a:ext cx="6479900" cy="525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Спасибо за внимание!</a:t>
            </a:r>
          </a:p>
        </p:txBody>
      </p:sp>
      <p:graphicFrame>
        <p:nvGraphicFramePr>
          <p:cNvPr id="7" name="Объект 2" descr="SmartArt — вертикальный список значков контактов">
            <a:extLst>
              <a:ext uri="{FF2B5EF4-FFF2-40B4-BE49-F238E27FC236}">
                <a16:creationId xmlns:a16="http://schemas.microsoft.com/office/drawing/2014/main" id="{4CB888BD-691C-46E4-B09C-D78241E6BA7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2028665"/>
              </p:ext>
            </p:extLst>
          </p:nvPr>
        </p:nvGraphicFramePr>
        <p:xfrm>
          <a:off x="5563256" y="2571988"/>
          <a:ext cx="6072188" cy="317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9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5A486-E089-4C54-A68A-60CB694A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622"/>
            <a:ext cx="4229100" cy="1940756"/>
          </a:xfrm>
        </p:spPr>
        <p:txBody>
          <a:bodyPr rtlCol="0"/>
          <a:lstStyle/>
          <a:p>
            <a:pPr rtl="0"/>
            <a:r>
              <a:rPr lang="ru-RU" dirty="0"/>
              <a:t>Содержание</a:t>
            </a:r>
          </a:p>
        </p:txBody>
      </p:sp>
      <p:graphicFrame>
        <p:nvGraphicFramePr>
          <p:cNvPr id="3" name="Объект 2" descr="Рисунок SmartArt">
            <a:extLst>
              <a:ext uri="{FF2B5EF4-FFF2-40B4-BE49-F238E27FC236}">
                <a16:creationId xmlns:a16="http://schemas.microsoft.com/office/drawing/2014/main" id="{D41CF951-56CC-434C-A55F-04ED1686A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52612"/>
              </p:ext>
            </p:extLst>
          </p:nvPr>
        </p:nvGraphicFramePr>
        <p:xfrm>
          <a:off x="5920838" y="669536"/>
          <a:ext cx="5432962" cy="551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371798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41947-601B-4582-BB9D-396DECE1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90" y="2772428"/>
            <a:ext cx="7289620" cy="381301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«Нет ничего более преступного для финансового благополучия, чем придумать отличную идею и не удосужиться реализовать ее! ".</a:t>
            </a:r>
            <a:br>
              <a:rPr lang="ru-RU" dirty="0"/>
            </a:br>
            <a:br>
              <a:rPr lang="ru-RU" dirty="0"/>
            </a:br>
            <a:r>
              <a:rPr lang="ru-RU" sz="2000" i="0" dirty="0"/>
              <a:t>— ДОНАЛЬД ТРАМП</a:t>
            </a:r>
          </a:p>
        </p:txBody>
      </p:sp>
    </p:spTree>
    <p:extLst>
      <p:ext uri="{BB962C8B-B14F-4D97-AF65-F5344CB8AC3E}">
        <p14:creationId xmlns:p14="http://schemas.microsoft.com/office/powerpoint/2010/main" val="301066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Человек смотрит на доску собрания">
            <a:extLst>
              <a:ext uri="{FF2B5EF4-FFF2-40B4-BE49-F238E27FC236}">
                <a16:creationId xmlns:a16="http://schemas.microsoft.com/office/drawing/2014/main" id="{D13A979E-137C-4C64-9AF3-3E7301F4F1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82427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736583C-540E-4D97-A47B-2B674589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481" y="5016649"/>
            <a:ext cx="9866152" cy="1325563"/>
          </a:xfrm>
        </p:spPr>
        <p:txBody>
          <a:bodyPr rtlCol="0">
            <a:normAutofit fontScale="90000"/>
          </a:bodyPr>
          <a:lstStyle/>
          <a:p>
            <a:br>
              <a:rPr lang="ru-RU" sz="3600" b="1" dirty="0"/>
            </a:br>
            <a:r>
              <a:rPr lang="ru-RU" sz="3600" b="1" dirty="0"/>
              <a:t>Онлайн</a:t>
            </a:r>
            <a:r>
              <a:rPr lang="ru-RU" sz="3600" dirty="0"/>
              <a:t>-</a:t>
            </a:r>
            <a:r>
              <a:rPr lang="ru-RU" sz="3600" b="1" dirty="0"/>
              <a:t>школа</a:t>
            </a:r>
            <a:r>
              <a:rPr lang="ru-RU" sz="3600" dirty="0"/>
              <a:t> — </a:t>
            </a:r>
            <a:r>
              <a:rPr lang="ru-RU" sz="3600" b="1" dirty="0"/>
              <a:t>это</a:t>
            </a:r>
            <a:r>
              <a:rPr lang="ru-RU" sz="3600" dirty="0"/>
              <a:t> бизнес на обучении, построенный в интернете.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215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Женщина стоя касается планшетного компьютера">
            <a:extLst>
              <a:ext uri="{FF2B5EF4-FFF2-40B4-BE49-F238E27FC236}">
                <a16:creationId xmlns:a16="http://schemas.microsoft.com/office/drawing/2014/main" id="{143483E1-29E2-45DE-B3B4-A40FE0F39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6644F56-DEDD-4896-B10E-0EEE3E09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546" y="1199625"/>
            <a:ext cx="6158146" cy="4667775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/>
              <a:t>Что актуально преподавать в 2020 году?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8BEF1C-FBF3-42C3-9B85-62E772D009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6973" y="2765122"/>
            <a:ext cx="6284853" cy="3354578"/>
          </a:xfrm>
        </p:spPr>
        <p:txBody>
          <a:bodyPr rtlCol="0">
            <a:normAutofit fontScale="92500" lnSpcReduction="20000"/>
          </a:bodyPr>
          <a:lstStyle/>
          <a:p>
            <a:pPr algn="ctr" rtl="0"/>
            <a:r>
              <a:rPr lang="ru-RU" dirty="0"/>
              <a:t>Иностранные языки</a:t>
            </a:r>
          </a:p>
          <a:p>
            <a:pPr algn="ctr" rtl="0"/>
            <a:r>
              <a:rPr lang="ru-RU" dirty="0"/>
              <a:t>Онлайн-профессии </a:t>
            </a:r>
          </a:p>
          <a:p>
            <a:pPr marL="0" indent="0" algn="ctr" rtl="0">
              <a:buNone/>
            </a:pPr>
            <a:r>
              <a:rPr lang="ru-RU" dirty="0"/>
              <a:t>(</a:t>
            </a:r>
            <a:r>
              <a:rPr lang="en-US" dirty="0" err="1"/>
              <a:t>smm</a:t>
            </a:r>
            <a:r>
              <a:rPr lang="en-US" dirty="0"/>
              <a:t>-</a:t>
            </a:r>
            <a:r>
              <a:rPr lang="ru-RU" dirty="0"/>
              <a:t>менеджер, копирайтер, маркетолог и </a:t>
            </a:r>
            <a:r>
              <a:rPr lang="ru-RU" dirty="0" err="1"/>
              <a:t>т.д</a:t>
            </a:r>
            <a:r>
              <a:rPr lang="ru-RU" dirty="0"/>
              <a:t>)</a:t>
            </a:r>
          </a:p>
          <a:p>
            <a:pPr rtl="0"/>
            <a:endParaRPr lang="ru-RU" dirty="0"/>
          </a:p>
          <a:p>
            <a:pPr marL="0" indent="0" rtl="0">
              <a:buNone/>
            </a:pPr>
            <a:r>
              <a:rPr lang="ru-RU" b="1" dirty="0"/>
              <a:t>Почему же я не говорю о курсах по готовке, вязанию и т.п?</a:t>
            </a:r>
          </a:p>
          <a:p>
            <a:pPr marL="342900" indent="-342900">
              <a:buAutoNum type="arabicPeriod"/>
            </a:pPr>
            <a:r>
              <a:rPr lang="ru-RU" dirty="0"/>
              <a:t>Сегодня всё это можно легко найти в интернете. А те кто готовы платить, хотят учиться у Юлии Высоцкой или Рената </a:t>
            </a:r>
            <a:r>
              <a:rPr lang="ru-RU" dirty="0" err="1"/>
              <a:t>Агзамова</a:t>
            </a:r>
            <a:r>
              <a:rPr lang="ru-RU" dirty="0"/>
              <a:t>, а не у обычной домохозяйки. </a:t>
            </a:r>
          </a:p>
          <a:p>
            <a:pPr marL="0" indent="0">
              <a:buNone/>
            </a:pPr>
            <a:r>
              <a:rPr lang="ru-RU" dirty="0"/>
              <a:t>Как результат у вас будет постоянная нехватка клиентов.</a:t>
            </a:r>
          </a:p>
          <a:p>
            <a:pPr marL="342900" indent="-342900" rtl="0">
              <a:buAutoNum type="arabicPeriod" startAt="2"/>
            </a:pPr>
            <a:r>
              <a:rPr lang="ru-RU" dirty="0"/>
              <a:t>Сложно преподавать онлайн, в этих сферах эффективнее</a:t>
            </a:r>
          </a:p>
          <a:p>
            <a:pPr marL="0" indent="0" rtl="0">
              <a:buNone/>
            </a:pPr>
            <a:r>
              <a:rPr lang="ru-RU" dirty="0"/>
              <a:t>      офлайн обучение.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EAD65D-A8B1-437F-81CC-91F3A14F6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6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Зеркальные здания">
            <a:extLst>
              <a:ext uri="{FF2B5EF4-FFF2-40B4-BE49-F238E27FC236}">
                <a16:creationId xmlns:a16="http://schemas.microsoft.com/office/drawing/2014/main" id="{143483E1-29E2-45DE-B3B4-A40FE0F39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/>
          <a:stretch/>
        </p:blipFill>
        <p:spPr>
          <a:xfrm>
            <a:off x="-58723" y="0"/>
            <a:ext cx="12250723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6644F56-DEDD-4896-B10E-0EEE3E09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546" y="1199625"/>
            <a:ext cx="6158146" cy="4667775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/>
              <a:t>Как продать свои услуги?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8BEF1C-FBF3-42C3-9B85-62E772D009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6973" y="2765122"/>
            <a:ext cx="6284853" cy="335457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ru-RU" b="1" i="1" dirty="0"/>
              <a:t>Курсы по иностранным языкам</a:t>
            </a:r>
          </a:p>
          <a:p>
            <a:pPr marL="0" indent="0" rtl="0">
              <a:buNone/>
            </a:pPr>
            <a:r>
              <a:rPr lang="ru-RU" dirty="0"/>
              <a:t>В этой сфере много конкурентов, таких же курсов/репетиторов и из этого вытекает вопрос: </a:t>
            </a:r>
            <a:r>
              <a:rPr lang="ru-RU" b="1" dirty="0"/>
              <a:t>Как привлечь внимание клиентов?</a:t>
            </a:r>
          </a:p>
          <a:p>
            <a:pPr marL="0" indent="0" rtl="0">
              <a:buNone/>
            </a:pPr>
            <a:r>
              <a:rPr lang="ru-RU" dirty="0"/>
              <a:t>Создайте </a:t>
            </a:r>
            <a:r>
              <a:rPr lang="ru-RU" u="sng" dirty="0"/>
              <a:t>уникальное</a:t>
            </a:r>
            <a:r>
              <a:rPr lang="ru-RU" dirty="0"/>
              <a:t> предложение! Например:</a:t>
            </a:r>
          </a:p>
          <a:p>
            <a:pPr marL="0" indent="0" rtl="0">
              <a:buNone/>
            </a:pPr>
            <a:r>
              <a:rPr lang="ru-RU" dirty="0"/>
              <a:t>Что самое сложное в изучении языка? Грамматика и заучивание слов, предложите особую методику по изучению новых слов через топовые фильмы и интересные сериалы (с субтитрами), музыку и книги. Используйте приложения: </a:t>
            </a:r>
            <a:r>
              <a:rPr lang="en-US" dirty="0"/>
              <a:t>EWA</a:t>
            </a:r>
            <a:r>
              <a:rPr lang="ru-RU" dirty="0"/>
              <a:t>, </a:t>
            </a:r>
            <a:r>
              <a:rPr lang="en-US" dirty="0"/>
              <a:t>Quizlet </a:t>
            </a:r>
            <a:r>
              <a:rPr lang="ru-RU" dirty="0"/>
              <a:t>и другие.  </a:t>
            </a:r>
          </a:p>
          <a:p>
            <a:pPr rtl="0"/>
            <a:r>
              <a:rPr lang="ru-RU" b="1" i="1" dirty="0"/>
              <a:t>Курсы по онлайн-профессиям </a:t>
            </a:r>
          </a:p>
          <a:p>
            <a:pPr marL="0" indent="0" rtl="0">
              <a:buNone/>
            </a:pPr>
            <a:r>
              <a:rPr lang="ru-RU" dirty="0"/>
              <a:t>По себе знаю, что при выборе курса обращаешь внимание на две вещи: </a:t>
            </a:r>
            <a:r>
              <a:rPr lang="ru-RU" u="sng" dirty="0"/>
              <a:t>преподаватель и подача материала.</a:t>
            </a:r>
          </a:p>
          <a:p>
            <a:pPr marL="0" indent="0">
              <a:buNone/>
            </a:pPr>
            <a:r>
              <a:rPr lang="ru-RU" dirty="0"/>
              <a:t>ВАЖНО! Материал должен быть хорошо структурирован и понятен всем без исключения.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наглядной демонстрации во время урока и хранения информации после занятий используйте онлайн доску </a:t>
            </a:r>
            <a:r>
              <a:rPr lang="en-US" dirty="0"/>
              <a:t>Miro</a:t>
            </a:r>
            <a:r>
              <a:rPr lang="ru-RU" dirty="0"/>
              <a:t> или</a:t>
            </a:r>
            <a:r>
              <a:rPr lang="en-US" dirty="0"/>
              <a:t> Google Docs.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2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1D626-28E2-4B33-9295-109C813D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987" y="36612"/>
            <a:ext cx="7448026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dirty="0"/>
              <a:t>Что нужно для создания своей онлайн-платформы?</a:t>
            </a:r>
          </a:p>
        </p:txBody>
      </p:sp>
      <p:graphicFrame>
        <p:nvGraphicFramePr>
          <p:cNvPr id="4" name="Объект 3" descr="Рисунок SmartArt">
            <a:extLst>
              <a:ext uri="{FF2B5EF4-FFF2-40B4-BE49-F238E27FC236}">
                <a16:creationId xmlns:a16="http://schemas.microsoft.com/office/drawing/2014/main" id="{96881802-4200-4DD5-8212-5193A5198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53863"/>
              </p:ext>
            </p:extLst>
          </p:nvPr>
        </p:nvGraphicFramePr>
        <p:xfrm>
          <a:off x="206230" y="1083759"/>
          <a:ext cx="11099334" cy="5375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Стрелка: влево-вправо 2">
            <a:extLst>
              <a:ext uri="{FF2B5EF4-FFF2-40B4-BE49-F238E27FC236}">
                <a16:creationId xmlns:a16="http://schemas.microsoft.com/office/drawing/2014/main" id="{592DD247-7993-4BFA-B9F9-7FD64157C489}"/>
              </a:ext>
            </a:extLst>
          </p:cNvPr>
          <p:cNvSpPr/>
          <p:nvPr/>
        </p:nvSpPr>
        <p:spPr>
          <a:xfrm>
            <a:off x="886436" y="6367685"/>
            <a:ext cx="10419128" cy="35347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Бизнес-леди, рассматривающая клейкие листки для заметок на стене">
            <a:extLst>
              <a:ext uri="{FF2B5EF4-FFF2-40B4-BE49-F238E27FC236}">
                <a16:creationId xmlns:a16="http://schemas.microsoft.com/office/drawing/2014/main" id="{143483E1-29E2-45DE-B3B4-A40FE0F39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6644F56-DEDD-4896-B10E-0EEE3E09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546" y="1199625"/>
            <a:ext cx="6158146" cy="4667775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/>
              <a:t>Как развиваться дальше и расширять клиентскую базу?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8BEF1C-FBF3-42C3-9B85-62E772D009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6973" y="2765122"/>
            <a:ext cx="6284853" cy="3354578"/>
          </a:xfrm>
        </p:spPr>
        <p:txBody>
          <a:bodyPr rtlCol="0">
            <a:normAutofit fontScale="70000" lnSpcReduction="20000"/>
          </a:bodyPr>
          <a:lstStyle/>
          <a:p>
            <a:r>
              <a:rPr lang="ru-RU" b="1" dirty="0"/>
              <a:t>Таргетированная реклама</a:t>
            </a:r>
          </a:p>
          <a:p>
            <a:pPr marL="0" indent="0" rtl="0">
              <a:buNone/>
            </a:pPr>
            <a:r>
              <a:rPr lang="ru-RU" dirty="0"/>
              <a:t>Сколько часов в день вы проводите в соц. сетях, а скольких людей интересуют ваши услуги? Если много, а клиентов все еще нет, значит о вас просто никто не знает  и их можно найти. А это сделает за вас правильно настроенная реклама!</a:t>
            </a:r>
          </a:p>
          <a:p>
            <a:pPr marL="0" indent="0">
              <a:buNone/>
            </a:pPr>
            <a:r>
              <a:rPr lang="ru-RU" dirty="0"/>
              <a:t>Вы скажете, что реклама это дорого, но я отвечу, что если вы захотите чтобы бюджет был 500руб./день, то он и будет 500руб./день и ни копейкой больше, просто за 500руб./день вашу рекламу увидит условно 200 человек, а из них станет вашими клиентами 1-10 человек, из чего делаем вывод, что чем больше бюджет, тем больше показов, чем больше показов, тем больше клиентов. Все просто! </a:t>
            </a:r>
          </a:p>
          <a:p>
            <a:pPr marL="0" indent="0" rtl="0">
              <a:buNone/>
            </a:pPr>
            <a:r>
              <a:rPr lang="ru-RU" b="1" i="1" dirty="0"/>
              <a:t>Совет 1</a:t>
            </a:r>
            <a:r>
              <a:rPr lang="ru-RU" i="1" dirty="0"/>
              <a:t>:</a:t>
            </a:r>
            <a:r>
              <a:rPr lang="ru-RU" dirty="0"/>
              <a:t> не пожалейте денег и заплатите специалисту, чтобы он грамотно настроил рекламу, проанализировав услугу и вашу целевую аудиторию.</a:t>
            </a:r>
          </a:p>
          <a:p>
            <a:pPr marL="0" indent="0" rtl="0">
              <a:buNone/>
            </a:pPr>
            <a:r>
              <a:rPr lang="ru-RU" b="1" i="1" dirty="0"/>
              <a:t>Совет 2: </a:t>
            </a:r>
            <a:r>
              <a:rPr lang="ru-RU" dirty="0"/>
              <a:t>запустите рекламу на 1 день и посмотрите на результат, также можно постепенно увеличивать бюджет.</a:t>
            </a:r>
          </a:p>
          <a:p>
            <a:pPr marL="0" indent="0" rtl="0">
              <a:buNone/>
            </a:pPr>
            <a:r>
              <a:rPr lang="ru-RU" dirty="0"/>
              <a:t>ВАЖНО чтобы сама реклама </a:t>
            </a:r>
            <a:r>
              <a:rPr lang="ru-RU" u="sng" dirty="0"/>
              <a:t>«цепляла» глаз </a:t>
            </a:r>
            <a:r>
              <a:rPr lang="ru-RU" dirty="0"/>
              <a:t>и хотелось на нее кликнуть! Психологи доказали, что видео контент, большие заголовки, яркий дизайн привлекают внимание в 10 раз больше, чем безликие фотографии с текстом.   </a:t>
            </a:r>
          </a:p>
          <a:p>
            <a:r>
              <a:rPr lang="ru-RU" b="1" dirty="0"/>
              <a:t>Неплохо устраивать акции по типу «Приведи друга и вы оба получите скидку 15% на абонемент!»</a:t>
            </a: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EAD65D-A8B1-437F-81CC-91F3A14F6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0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Дизайнеры работающие вместе в студии">
            <a:extLst>
              <a:ext uri="{FF2B5EF4-FFF2-40B4-BE49-F238E27FC236}">
                <a16:creationId xmlns:a16="http://schemas.microsoft.com/office/drawing/2014/main" id="{143483E1-29E2-45DE-B3B4-A40FE0F39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6644F56-DEDD-4896-B10E-0EEE3E09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546" y="1199625"/>
            <a:ext cx="6158146" cy="4667775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/>
              <a:t>Курсы и целевая аудитория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8BEF1C-FBF3-42C3-9B85-62E772D009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6973" y="2765122"/>
            <a:ext cx="6284853" cy="3354578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ru-RU" dirty="0"/>
              <a:t>ВАЖНО ориентироваться на вашу целевую аудиторию (для кого вы делаете эти курсы).</a:t>
            </a:r>
          </a:p>
          <a:p>
            <a:pPr marL="0" indent="0" rtl="0">
              <a:buNone/>
            </a:pPr>
            <a:r>
              <a:rPr lang="ru-RU" dirty="0"/>
              <a:t>Некоторым нужны курсы для повышения квалификации, а некоторым нужно обучение с нуля.</a:t>
            </a:r>
          </a:p>
          <a:p>
            <a:pPr marL="0" indent="0" rtl="0">
              <a:buNone/>
            </a:pPr>
            <a:r>
              <a:rPr lang="ru-RU" dirty="0"/>
              <a:t>Если говорить о школе иностранных языков, то здесь стоит распределить по уровням знания языка, возрасту, цели (международный экзамен, работа, путешествие, переезд в другую страну и т.п.). </a:t>
            </a:r>
          </a:p>
          <a:p>
            <a:pPr marL="0" indent="0" rtl="0">
              <a:buNone/>
            </a:pPr>
            <a:r>
              <a:rPr lang="ru-RU" dirty="0"/>
              <a:t>Поначалу лучше не распыляться и выбрать одно направление, например вы работаете только с детьми.</a:t>
            </a:r>
          </a:p>
          <a:p>
            <a:pPr marL="0" indent="0" rtl="0">
              <a:buNone/>
            </a:pPr>
            <a:r>
              <a:rPr lang="ru-RU" dirty="0"/>
              <a:t>Но и здесь стоит учитывать не свои желания, а потребности общества. На какие курсы больше желающих с ними и работаем.</a:t>
            </a:r>
          </a:p>
          <a:p>
            <a:pPr marL="0" indent="0" rtl="0">
              <a:buNone/>
            </a:pPr>
            <a:r>
              <a:rPr lang="ru-RU" dirty="0"/>
              <a:t>ОШИБКА считать, что если курсы для детей, то они и есть ваша целевая аудитория. НЕТ! Ваша аудитория- это их родители, которых нужно привлечь.</a:t>
            </a:r>
          </a:p>
          <a:p>
            <a:pPr marL="0" indent="0" rtl="0">
              <a:buNone/>
            </a:pPr>
            <a:r>
              <a:rPr lang="ru-RU" dirty="0"/>
              <a:t>Кроме того, мамы охотнее тратят деньги на детей, чем на себя.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EAD65D-A8B1-437F-81CC-91F3A14F6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9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MS-Theme-Flower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MS-Theme-Flower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04_TF78544816.potx" id="{8C82A09D-9B75-4AD8-BEF0-3C25281E9CEA}" vid="{602BEA2E-FD0A-4440-BF47-0F130182CB6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для конференции</Template>
  <TotalTime>0</TotalTime>
  <Words>1316</Words>
  <Application>Microsoft Office PowerPoint</Application>
  <PresentationFormat>Широкоэкранный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Wingdings</vt:lpstr>
      <vt:lpstr>Тема Office</vt:lpstr>
      <vt:lpstr>Открой свою онлайн-школу с нуля!</vt:lpstr>
      <vt:lpstr>Содержание</vt:lpstr>
      <vt:lpstr>«Нет ничего более преступного для финансового благополучия, чем придумать отличную идею и не удосужиться реализовать ее! ".  — ДОНАЛЬД ТРАМП</vt:lpstr>
      <vt:lpstr> Онлайн-школа — это бизнес на обучении, построенный в интернете. </vt:lpstr>
      <vt:lpstr>Что актуально преподавать в 2020 году?</vt:lpstr>
      <vt:lpstr>Как продать свои услуги?</vt:lpstr>
      <vt:lpstr>Что нужно для создания своей онлайн-платформы?</vt:lpstr>
      <vt:lpstr>Как развиваться дальше и расширять клиентскую базу?</vt:lpstr>
      <vt:lpstr>Курсы и целевая аудитория</vt:lpstr>
      <vt:lpstr>Примеры тарифов для онлайн-школы по английскому языку:</vt:lpstr>
      <vt:lpstr>Примеры тарифов для онлайн-школы по Smm- Менеджменту:</vt:lpstr>
      <vt:lpstr>Скидки и акции</vt:lpstr>
      <vt:lpstr>Вывод: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2020-05-10T13:11:30Z</dcterms:created>
  <dcterms:modified xsi:type="dcterms:W3CDTF">2020-05-10T17:29:59Z</dcterms:modified>
</cp:coreProperties>
</file>