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D7C1C69-2DE4-4F23-981E-26672082D285}" type="datetimeFigureOut">
              <a:rPr lang="ru-RU" smtClean="0"/>
              <a:t>21.01.2013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1BE418F-8C39-456F-A667-4B5DB49BDAE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D:\Anna\Шаблоны\04_09+\TBrightOutlook\TBrightOutlook\TBrightOutlook\img\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" y="703263"/>
            <a:ext cx="9139302" cy="517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7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nna\Шаблоны\04_09+\TBrightOutlook\TBrightOutlook\TBrightOutlook\img\pi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-6314"/>
            <a:ext cx="4896543" cy="68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6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nna\Шаблоны\04_09+\TBrightOutlook\TBrightOutlook\TBrightOutlook\img\pi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" y="882496"/>
            <a:ext cx="908900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3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Anna\Шаблоны\04_09+\TBrightOutlook\TBrightOutlook\TBrightOutlook\img\pi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0"/>
            <a:ext cx="7050164" cy="6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Anna\Шаблоны\04_09+\TBrightOutlook\TBrightOutlook\TBrightOutlook\img\pi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40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7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Anna\Шаблоны\04_09+\TBrightOutlook\TBrightOutlook\TBrightOutlook\img\mvs100k_m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12" y="60608"/>
            <a:ext cx="4877128" cy="67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0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Anna\Шаблоны\04_09+\TBrightOutlook\TBrightOutlook\TBrightOutlook\img\163846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" y="731335"/>
            <a:ext cx="9144000" cy="51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0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</TotalTime>
  <Words>0</Words>
  <Application>Microsoft Office PowerPoint</Application>
  <PresentationFormat>Экран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Горизонт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12345</dc:creator>
  <cp:lastModifiedBy>12345</cp:lastModifiedBy>
  <cp:revision>2</cp:revision>
  <dcterms:created xsi:type="dcterms:W3CDTF">2013-01-21T02:56:55Z</dcterms:created>
  <dcterms:modified xsi:type="dcterms:W3CDTF">2013-01-21T03:12:55Z</dcterms:modified>
</cp:coreProperties>
</file>