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2E98-D7A6-AD4E-B8CE-6BFB2BBF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445F-F69D-D649-B796-ADA7A2D0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5DFF-E70A-424F-824E-B0FAC8F7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373C-A09E-6042-A127-2DE528AB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212F-DB7F-294D-B6B4-7603ACC8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D28B-65D4-3643-9985-FA1D1C06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71897-5D61-B14F-BBC3-DC2452C4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4CAA-A72D-8F4B-8A3C-FA889671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480A-D5A3-5E49-A266-5076BB58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23BA-C32E-B34F-8084-CAC8E7FA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B48D3-2829-994C-AFC6-FFD1C933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4877F-9008-FC4A-97DE-33A07724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4445-C0F3-5742-9C69-E5EE5AE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A89B-B70D-9249-A6A4-40519142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8341-922C-0E41-9A27-7D9519FC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A34D-CECE-4B4D-B096-921D0FA6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E919-3502-1B40-9FB4-081E9C4E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5F6C-008A-E947-8848-8061335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F040-A9BE-7D45-8A55-89B721B9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F214-41CF-F649-8B6F-7AC5ED6F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C808-FDA8-9D4F-B3E6-D51CD854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5FCDE-7F96-AA4D-8521-4A3B7148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CED8-9063-2C43-8FDD-DFBCC82B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7253-F879-B648-9D5D-DEE24D3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EA3E-1839-644A-BE3C-53077249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BD59-4CF4-5D4F-9B97-1470B9FB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BD58-93BA-D743-BF66-AE90256B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2154-DF46-EE45-9265-EAD928C0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6414-24E7-2441-90A5-0F2C7CAE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DB58-5B11-2E45-8CAE-611ED5C8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6FCAD-77FF-1A46-A96B-3634A80F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AABA-0E2E-7344-8435-0B7F7862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BAE0-3A11-204F-9720-62286A80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519F-92D5-BC47-B92C-8F7B2BCA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67D93-6D81-5E45-B2A8-1B9323961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EEDB3-52BE-6742-BF7A-9B24BCED4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2F814-5D05-AE45-8D06-7987AEE0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0E333-98DD-A944-96D4-30ECDEC3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81437-0EF3-F547-9139-7FAF5F59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E70D-DB89-6342-BF58-F085462E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588F5-FD16-7B43-8CBB-522DA60A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FB6BF-9C17-2747-A11F-FD8B124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698A8-1438-A242-95CF-522240B4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6DBE-E9C7-8444-A6C0-5476201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E0B3-CE20-774D-992A-145D541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DFA7-7671-FE42-A5F2-C6A9FAEB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C8F0-F2D7-BD4D-A457-7925FA5E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99E-DEB9-9F4A-9D28-C0552B94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68A1-FF34-B343-92D3-7034371D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50CC-6496-D640-A248-2687555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1187F-01F9-7846-9C7F-F54E4F33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320C-52CC-164E-842E-4707760A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E626-C892-9F4A-97EA-22E65574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C4BF-3345-0B4E-831C-0E118EED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FD769-0C43-2A48-9E02-7A82FAB3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588F-5FBA-C747-9542-ADB9B57C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80EC-6407-0847-AE30-589A3A29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2275-BB8B-D84B-95D1-55AA7CE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30CB0-F3AB-AF48-BA08-AF616EF7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87BD-BDBD-1944-BB96-8F339215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872F-8DB3-FC4B-8042-711EEE56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E198-521E-0841-8B16-EBB8C2B94DB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EC70-9C1F-AF44-AAF4-F7E041662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4B97-4647-2543-BB47-213B6707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CBA-BF3D-B741-A055-D643B69E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59077-0F2D-544F-A88C-B95F55065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3" b="11611"/>
          <a:stretch/>
        </p:blipFill>
        <p:spPr>
          <a:xfrm>
            <a:off x="590718" y="447310"/>
            <a:ext cx="1139403" cy="1122545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17344-D67C-6540-A443-527A5726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689" y="299855"/>
            <a:ext cx="1270000" cy="12700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2244C-7B56-2643-8197-0701CB52F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257" y="299855"/>
            <a:ext cx="1270000" cy="12700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D527-7CBC-B94D-89A3-AF8DD6B7DD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30" t="4502" r="7107" b="13861"/>
          <a:stretch/>
        </p:blipFill>
        <p:spPr>
          <a:xfrm>
            <a:off x="4826578" y="299855"/>
            <a:ext cx="1269422" cy="127000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8AEC9-2218-9942-B959-11228300B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745" y="281648"/>
            <a:ext cx="1270000" cy="1270000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78E02-BFDE-C746-BFB9-2E7744D13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488" y="281648"/>
            <a:ext cx="1270000" cy="1270000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8BA0E9-8304-EF47-88B1-D4A53E512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4231" y="287717"/>
            <a:ext cx="1270000" cy="1270000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4989BA-30A5-7B4F-AAE3-AAE3BB317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6974" y="299855"/>
            <a:ext cx="1270000" cy="1270000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653035-A6F4-734E-97BF-6222309549B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61" r="10708" b="5734"/>
          <a:stretch/>
        </p:blipFill>
        <p:spPr>
          <a:xfrm>
            <a:off x="596112" y="1788339"/>
            <a:ext cx="1134009" cy="1191327"/>
          </a:xfrm>
          <a:prstGeom prst="ellipse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B1DEA3-EC58-8F45-833C-FD51BE4AC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6689" y="1788339"/>
            <a:ext cx="1270000" cy="1270000"/>
          </a:xfrm>
          <a:prstGeom prst="ellipse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511D89-A4B4-8147-B213-C18A313178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3257" y="1788339"/>
            <a:ext cx="1270000" cy="1270000"/>
          </a:xfrm>
          <a:prstGeom prst="ellipse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874057-61A3-EC4D-AE59-7B1F8799CD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1982" b="13522"/>
          <a:stretch/>
        </p:blipFill>
        <p:spPr>
          <a:xfrm>
            <a:off x="4826578" y="1811124"/>
            <a:ext cx="1269422" cy="1269999"/>
          </a:xfrm>
          <a:prstGeom prst="ellipse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C9A92C-72BD-8C40-8411-46A2B2FA291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106" r="8159"/>
          <a:stretch/>
        </p:blipFill>
        <p:spPr>
          <a:xfrm>
            <a:off x="6279323" y="1749002"/>
            <a:ext cx="1269422" cy="1269999"/>
          </a:xfrm>
          <a:prstGeom prst="ellipse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520BBF-50AE-9C4F-BE5F-5B57544603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1488" y="1788339"/>
            <a:ext cx="1270000" cy="1270000"/>
          </a:xfrm>
          <a:prstGeom prst="ellipse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3F47E4-8167-B343-98D8-F9855B5CF3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92459" y="1753659"/>
            <a:ext cx="1270000" cy="127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5741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Schreiber, Anna</dc:creator>
  <cp:lastModifiedBy>Schreiber, Anna</cp:lastModifiedBy>
  <cp:revision>2</cp:revision>
  <dcterms:created xsi:type="dcterms:W3CDTF">2019-11-01T13:23:22Z</dcterms:created>
  <dcterms:modified xsi:type="dcterms:W3CDTF">2019-11-01T13:34:52Z</dcterms:modified>
</cp:coreProperties>
</file>