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63" r:id="rId7"/>
    <p:sldId id="258" r:id="rId8"/>
    <p:sldId id="262" r:id="rId9"/>
    <p:sldId id="265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5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51CB4-F562-2A38-C143-083CFD91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CF5304-7BF7-FB8A-8C07-14273E9E1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E379E-D672-6383-62AE-BAB1CB65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BFA75-6E92-85FC-E01B-713B131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B6F16-BC7C-61BB-C9EE-DEB543D6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996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40EE2-073C-EDEB-F274-18D6323D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5C7DA1-040A-72E0-1C39-B7DF3AEC4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276DBD-4BBF-7D8E-CC82-9A33B5E2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30E69-3E44-3309-86CB-BC40A9D9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93B8C-D777-E002-5231-CC0272E3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456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542389-1DA3-1906-31B1-F86769FDF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BE70BD-92E0-A81B-E4E9-329D3FA9C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CFC70-BA26-6681-9C31-32BBD691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42658-4CDE-BF0A-B8DF-B697BC5E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BB642-5337-5857-0CA1-083C1571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24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9ED06-9966-694B-6E59-278E0391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F6D86-32DD-4E68-E407-1E5D5C28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D03E2-67B6-A6C6-976B-A54A3250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6B2C8-147A-2684-ABD3-1F6C6E9E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B29EF7-141D-A425-475A-E4DBD700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772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FB1E1-B3B1-A372-D6D3-619F2AB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943CE8-38A8-E507-F58F-59145D0D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65E451-ED42-1C85-D99C-3CF9919C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8980D-676B-C4F4-F609-1DF32434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DBDA9-A9B8-C0FA-6218-3C334F0A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69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5B047-C5C1-9303-8996-931E2B3B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6A981-B63D-8737-A956-4DA2B525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B765AF-60D7-01FB-8099-8C94E24E0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BFD54F-8008-92A3-E025-1237485A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A187DC-65FE-4F10-B533-7971B7F3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7C2511-EB81-B6D6-1FAF-46B9A527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1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C778-5DFA-0BFF-4521-4A0AA2B9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0DBCE9-7343-AC0E-4B13-EB8C89BA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8BB73-B776-3CEB-5278-580C0630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91088A-716C-D1CD-A3C2-FB224A931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FF0200-E402-7650-4B4A-6FD237EB3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4FE55E-9325-0417-3D2A-A04097E3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5ED808-76A0-F5D2-23B9-01BB727A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789AD94-C4C2-1329-1000-310ECDBA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378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4E6C6-79BA-6119-84BB-D1933C75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523D47-AFC0-9F6F-7603-FF65567D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17891B-D8F1-834A-5453-32BF8D7F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491C7A-1F21-562B-591F-F504D959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07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3DC373-F4BA-2A3D-D84D-DD56D55F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6D2A5-B79B-8FA7-6A0D-E37930F3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0712EF-8685-C06B-E6A8-F83999FB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56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E5E55-8CF4-5F9A-4322-0114F881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B2F5F-CCD7-4544-DE8C-81806CD9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1B175A-018D-A521-F533-0BB08D2D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9A1623-5535-1B03-860B-7436F673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1CEF88-D087-CB99-A98A-7137B12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C53A7-D2B1-F343-1DD9-83D2F99B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000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A7B09-463C-8C84-7C76-4752CE3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8A1428-4561-1779-8C3E-5CC75B9E9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80E50C-ED5C-2916-D120-F3074A486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6B5847-6E2E-0DE5-E731-67C9CC5B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0D6D-6346-4F88-BF40-A581CD744D54}" type="datetimeFigureOut">
              <a:rPr lang="de-CH" smtClean="0"/>
              <a:t>02.05.23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F961F-FDB2-00AE-E4F8-6E620432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4A1B67-3C71-2365-A3F7-FC4EDAE2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57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536C80-DA80-C89C-F592-2B07C4A6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643A7D-FE36-834D-804F-ACF70BC8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A56B8F-0AAD-621E-7E0A-C8070ACF8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0D6D-6346-4F88-BF40-A581CD744D54}" type="datetimeFigureOut">
              <a:rPr lang="de-CH" smtClean="0"/>
              <a:t>02.05.23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0AE853-8D67-5631-2721-BF0991D1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72BB5-C96D-0018-E923-38DD58821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AED3-02A7-4FF0-A744-8F719386508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86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47760-323D-D0F8-1E1E-193ECFCA8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D3.js </a:t>
            </a:r>
            <a:br>
              <a:rPr lang="de-CH" dirty="0"/>
            </a:br>
            <a:r>
              <a:rPr lang="de-CH" dirty="0" err="1"/>
              <a:t>React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1EE506-7EAF-6A93-306F-F512F1A3A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Anna Staub, Yara Wagner &amp; Morena Sager</a:t>
            </a:r>
          </a:p>
        </p:txBody>
      </p:sp>
    </p:spTree>
    <p:extLst>
      <p:ext uri="{BB962C8B-B14F-4D97-AF65-F5344CB8AC3E}">
        <p14:creationId xmlns:p14="http://schemas.microsoft.com/office/powerpoint/2010/main" val="54180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B66F2-A09E-D323-955F-239C6C71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 D3.js und </a:t>
            </a:r>
            <a:r>
              <a:rPr lang="de-CH" dirty="0" err="1"/>
              <a:t>React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DE265-5B6B-A6E1-C639-DCA62F76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804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01D9F-8B57-59FD-0E99-05C1183E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B381E-E97D-5363-ED07-3562980E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Einführung Libraries</a:t>
            </a:r>
          </a:p>
          <a:p>
            <a:r>
              <a:rPr lang="de-CH" dirty="0"/>
              <a:t>D3.js</a:t>
            </a:r>
          </a:p>
          <a:p>
            <a:pPr lvl="1"/>
            <a:r>
              <a:rPr lang="de-CH" dirty="0"/>
              <a:t>Einsatzgebiet</a:t>
            </a:r>
          </a:p>
          <a:p>
            <a:pPr lvl="1"/>
            <a:r>
              <a:rPr lang="de-CH" dirty="0"/>
              <a:t>Beispielseite</a:t>
            </a:r>
          </a:p>
          <a:p>
            <a:pPr lvl="1"/>
            <a:r>
              <a:rPr lang="de-CH" dirty="0"/>
              <a:t>Stärken / Schwächen</a:t>
            </a:r>
          </a:p>
          <a:p>
            <a:r>
              <a:rPr lang="de-CH" dirty="0" err="1"/>
              <a:t>React</a:t>
            </a:r>
            <a:endParaRPr lang="de-CH" dirty="0"/>
          </a:p>
          <a:p>
            <a:pPr lvl="1"/>
            <a:r>
              <a:rPr lang="de-CH" dirty="0"/>
              <a:t>Einsatzgebiet</a:t>
            </a:r>
          </a:p>
          <a:p>
            <a:pPr lvl="1"/>
            <a:r>
              <a:rPr lang="de-CH" dirty="0"/>
              <a:t>Beispielseite</a:t>
            </a:r>
          </a:p>
          <a:p>
            <a:pPr lvl="1"/>
            <a:r>
              <a:rPr lang="de-CH" dirty="0"/>
              <a:t>Stärken / Schwächen</a:t>
            </a:r>
          </a:p>
          <a:p>
            <a:r>
              <a:rPr lang="de-CH" dirty="0"/>
              <a:t>Vergleich D3.js und </a:t>
            </a:r>
            <a:r>
              <a:rPr lang="de-CH" dirty="0" err="1"/>
              <a:t>React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674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48FB1-798F-D34E-0B36-BC5E4D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Frameworks  vs. Libraries</a:t>
            </a:r>
          </a:p>
        </p:txBody>
      </p:sp>
      <p:pic>
        <p:nvPicPr>
          <p:cNvPr id="5" name="Inhaltsplatzhalter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F4A36BD8-D28C-7CC6-3E06-A0ADF89E3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001044"/>
            <a:ext cx="8763000" cy="4000500"/>
          </a:xfrm>
        </p:spPr>
      </p:pic>
    </p:spTree>
    <p:extLst>
      <p:ext uri="{BB962C8B-B14F-4D97-AF65-F5344CB8AC3E}">
        <p14:creationId xmlns:p14="http://schemas.microsoft.com/office/powerpoint/2010/main" val="370149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E4EE0-31E6-094E-A542-79FAA13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D3.js – Beschreibung, Zweck, Einsatz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09650-D706-CE36-6599-FD144F06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786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9940A-837D-79CC-EA0D-2FD94BDD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Beispielseite,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C73E8-DED7-2251-86DF-387B8F63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87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D52B9-5ACC-CFC5-26E9-C940ABC1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Stärken / Schwächen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B0CA8-B6AB-843A-3BA3-71DCD1D4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4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8DDB8-4681-AE82-FD2D-7CED03D7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- Beschreibung, Zweck, Einsatz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7AC71-F60D-7B34-67D7-F2452991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05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E05B4-FA0A-A5C0-A670-3479C1FE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Beispielseite,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962C28-0D8E-0A0F-0AFB-5B310ACC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7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66DAC-3148-9ECA-9061-0F51D1DC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Stärken / Schwächen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C5B562-6F4C-273C-5310-46B778F3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87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Macintosh PowerPoint</Application>
  <PresentationFormat>Breitbild</PresentationFormat>
  <Paragraphs>21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D3.js  React</vt:lpstr>
      <vt:lpstr>Inhalt</vt:lpstr>
      <vt:lpstr>Frameworks  vs. Libraries</vt:lpstr>
      <vt:lpstr>D3.js – Beschreibung, Zweck, Einsatz </vt:lpstr>
      <vt:lpstr>Beispielseite, Code</vt:lpstr>
      <vt:lpstr>Stärken / Schwächen</vt:lpstr>
      <vt:lpstr>React - Beschreibung, Zweck, Einsatz </vt:lpstr>
      <vt:lpstr>React Beispielseite, Code</vt:lpstr>
      <vt:lpstr>React Stärken / Schwächen</vt:lpstr>
      <vt:lpstr>Vergleich D3.js und React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 React</dc:title>
  <dc:creator>Morena Sager</dc:creator>
  <cp:lastModifiedBy>Anna Staub</cp:lastModifiedBy>
  <cp:revision>3</cp:revision>
  <dcterms:created xsi:type="dcterms:W3CDTF">2023-05-01T17:23:48Z</dcterms:created>
  <dcterms:modified xsi:type="dcterms:W3CDTF">2023-05-02T07:21:08Z</dcterms:modified>
</cp:coreProperties>
</file>