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8" r:id="rId5"/>
    <p:sldId id="261" r:id="rId6"/>
    <p:sldId id="263" r:id="rId7"/>
    <p:sldId id="269" r:id="rId8"/>
    <p:sldId id="270" r:id="rId9"/>
    <p:sldId id="271" r:id="rId10"/>
    <p:sldId id="259" r:id="rId11"/>
    <p:sldId id="272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68" d="100"/>
          <a:sy n="68" d="100"/>
        </p:scale>
        <p:origin x="22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051CB4-F562-2A38-C143-083CFD91C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5CF5304-7BF7-FB8A-8C07-14273E9E1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6E379E-D672-6383-62AE-BAB1CB65B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02.05.2023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6BFA75-6E92-85FC-E01B-713B13187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FB6F16-BC7C-61BB-C9EE-DEB543D66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996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E40EE2-073C-EDEB-F274-18D6323D1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E5C7DA1-040A-72E0-1C39-B7DF3AEC4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276DBD-4BBF-7D8E-CC82-9A33B5E21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02.05.2023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D30E69-3E44-3309-86CB-BC40A9D97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493B8C-D777-E002-5231-CC0272E33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456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4542389-1DA3-1906-31B1-F86769FDFE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BE70BD-92E0-A81B-E4E9-329D3FA9C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ACFC70-BA26-6681-9C31-32BBD691A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02.05.2023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B42658-4CDE-BF0A-B8DF-B697BC5E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EBB642-5337-5857-0CA1-083C1571E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243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C9ED06-9966-694B-6E59-278E0391B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8F6D86-32DD-4E68-E407-1E5D5C28C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9D03E2-67B6-A6C6-976B-A54A3250C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02.05.2023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96B2C8-147A-2684-ABD3-1F6C6E9E2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B29EF7-141D-A425-475A-E4DBD7001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772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0FB1E1-B3B1-A372-D6D3-619F2AB08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943CE8-38A8-E507-F58F-59145D0D3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65E451-ED42-1C85-D99C-3CF9919C4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02.05.2023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A8980D-676B-C4F4-F609-1DF324344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FDBDA9-A9B8-C0FA-6218-3C334F0A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692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E5B047-C5C1-9303-8996-931E2B3BA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66A981-B63D-8737-A956-4DA2B5254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B765AF-60D7-01FB-8099-8C94E24E0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BFD54F-8008-92A3-E025-1237485A2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02.05.2023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A187DC-65FE-4F10-B533-7971B7F3C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7C2511-EB81-B6D6-1FAF-46B9A5270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815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94C778-5DFA-0BFF-4521-4A0AA2B9E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0DBCE9-7343-AC0E-4B13-EB8C89BA4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428BB73-B776-3CEB-5278-580C0630A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A91088A-716C-D1CD-A3C2-FB224A931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1FF0200-E402-7650-4B4A-6FD237EB36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A4FE55E-9325-0417-3D2A-A04097E30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02.05.2023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F5ED808-76A0-F5D2-23B9-01BB727AE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789AD94-C4C2-1329-1000-310ECDBA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3783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24E6C6-79BA-6119-84BB-D1933C75A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6523D47-AFC0-9F6F-7603-FF65567DF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02.05.2023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217891B-D8F1-834A-5453-32BF8D7F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491C7A-1F21-562B-591F-F504D9597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4078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93DC373-F4BA-2A3D-D84D-DD56D55FA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02.05.2023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426D2A5-B79B-8FA7-6A0D-E37930F3A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E0712EF-8685-C06B-E6A8-F83999FBE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5562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E5E55-8CF4-5F9A-4322-0114F8811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8B2F5F-CCD7-4544-DE8C-81806CD99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1B175A-018D-A521-F533-0BB08D2DA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9A1623-5535-1B03-860B-7436F6739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02.05.2023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1CEF88-D087-CB99-A98A-7137B122B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EC53A7-D2B1-F343-1DD9-83D2F99BE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0007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3A7B09-463C-8C84-7C76-4752CE362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28A1428-4561-1779-8C3E-5CC75B9E92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80E50C-ED5C-2916-D120-F3074A486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6B5847-6E2E-0DE5-E731-67C9CC5BC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02.05.2023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EF961F-FDB2-00AE-E4F8-6E6204323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4A1B67-3C71-2365-A3F7-FC4EDAE2A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0574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A536C80-DA80-C89C-F592-2B07C4A6B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643A7D-FE36-834D-804F-ACF70BC87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A56B8F-0AAD-621E-7E0A-C8070ACF8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0D6D-6346-4F88-BF40-A581CD744D54}" type="datetimeFigureOut">
              <a:rPr lang="de-CH" smtClean="0"/>
              <a:t>02.05.2023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0AE853-8D67-5631-2721-BF0991D1F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572BB5-C96D-0018-E923-38DD58821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86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conduck.com/icons/94195/d3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conduck.com/icons/94810/reac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insta.com/de/blog/vue-vs-react/#react-hauptmerkmal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8373A3F-54E0-424E-A84D-352212210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F547760-323D-D0F8-1E1E-193ECFCA8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4513" y="841375"/>
            <a:ext cx="3505200" cy="3114698"/>
          </a:xfrm>
        </p:spPr>
        <p:txBody>
          <a:bodyPr>
            <a:normAutofit/>
          </a:bodyPr>
          <a:lstStyle/>
          <a:p>
            <a:r>
              <a:rPr lang="de-CH" sz="5600">
                <a:solidFill>
                  <a:schemeClr val="bg1"/>
                </a:solidFill>
              </a:rPr>
              <a:t>D3.js </a:t>
            </a:r>
            <a:br>
              <a:rPr lang="de-CH" sz="5600">
                <a:solidFill>
                  <a:schemeClr val="bg1"/>
                </a:solidFill>
              </a:rPr>
            </a:br>
            <a:r>
              <a:rPr lang="de-CH" sz="5600">
                <a:solidFill>
                  <a:schemeClr val="bg1"/>
                </a:solidFill>
              </a:rPr>
              <a:t>React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81EE506-7EAF-6A93-306F-F512F1A3A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4513" y="4337072"/>
            <a:ext cx="3506264" cy="1671616"/>
          </a:xfrm>
        </p:spPr>
        <p:txBody>
          <a:bodyPr>
            <a:normAutofit/>
          </a:bodyPr>
          <a:lstStyle/>
          <a:p>
            <a:r>
              <a:rPr lang="de-CH">
                <a:solidFill>
                  <a:schemeClr val="bg1"/>
                </a:solidFill>
              </a:rPr>
              <a:t>Anna Staub, Yara Wagner &amp; Morena Sager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7BAEF06-AB74-442C-8C30-B88233FD8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4087640" cy="6858000"/>
            <a:chOff x="1" y="0"/>
            <a:chExt cx="4087640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DFD9AA5-A6A4-499F-BB09-5CD7F8145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" y="0"/>
              <a:ext cx="3986041" cy="6858000"/>
              <a:chOff x="1" y="0"/>
              <a:chExt cx="3986041" cy="6858000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5F499571-4EEA-4442-B71C-2972335B3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9FFC7284-7A71-4F33-AB06-E0D1EB1CAF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27F758D-B23C-459E-AD21-6621782C7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748588" y="0"/>
              <a:ext cx="1339053" cy="6858000"/>
              <a:chOff x="2748588" y="0"/>
              <a:chExt cx="1339053" cy="6858000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08DD5D69-A882-48D7-ACFB-68E2DC6B04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A2432BD6-3DCC-4397-BD7F-3FE84F3210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F652F5F7-3730-46DD-1EA4-7FF96A552A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544" y="2195616"/>
            <a:ext cx="2598738" cy="246677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C9829185-6353-4E3C-B082-AA7F51939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104360" y="0"/>
            <a:ext cx="4087640" cy="6858000"/>
            <a:chOff x="1" y="0"/>
            <a:chExt cx="4087640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B7BB359-8B77-484C-B9CD-6376139A3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" y="0"/>
              <a:ext cx="3986041" cy="6858000"/>
              <a:chOff x="1" y="0"/>
              <a:chExt cx="3986041" cy="6858000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A96BE9D-5B3B-4CA9-8895-33FAA38046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840E2BF-E954-4173-BF70-2DAE9E19A0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F125B5A-DFAC-4B6D-B14F-287F8C436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748588" y="0"/>
              <a:ext cx="1339053" cy="6858000"/>
              <a:chOff x="2748588" y="0"/>
              <a:chExt cx="1339053" cy="6858000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AF4804F-69E5-479A-9F45-C0E4631715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3CA5C733-38F9-4D36-A78D-0AB08CCBB5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3" name="Grafik 12">
            <a:extLst>
              <a:ext uri="{FF2B5EF4-FFF2-40B4-BE49-F238E27FC236}">
                <a16:creationId xmlns:a16="http://schemas.microsoft.com/office/drawing/2014/main" id="{7BF8E63D-BF65-6DE8-61D7-AE0C2D0E17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59072" y="2301603"/>
            <a:ext cx="2818959" cy="245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800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6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65B66F2-A09E-D323-955F-239C6C71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3" y="1641752"/>
            <a:ext cx="2641600" cy="4366936"/>
          </a:xfrm>
        </p:spPr>
        <p:txBody>
          <a:bodyPr anchor="b">
            <a:normAutofit/>
          </a:bodyPr>
          <a:lstStyle/>
          <a:p>
            <a:r>
              <a:rPr lang="de-CH" sz="3400" dirty="0"/>
              <a:t>Vergleich D3.js und </a:t>
            </a:r>
            <a:r>
              <a:rPr lang="de-CH" sz="3400" dirty="0" err="1"/>
              <a:t>React</a:t>
            </a:r>
            <a:endParaRPr lang="de-CH" sz="3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7EE6D2-B8A8-4EA6-879E-705FC9177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DFD332-98CC-4272-A40D-2899648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6C93893-18A3-4188-9A31-F2DCE4432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FDE265-5B6B-A6E1-C639-DCA62F76B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6134894" cy="3960000"/>
          </a:xfrm>
        </p:spPr>
        <p:txBody>
          <a:bodyPr>
            <a:normAutofit/>
          </a:bodyPr>
          <a:lstStyle/>
          <a:p>
            <a:endParaRPr lang="de-CH" sz="240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17802C7-9379-C39D-B9E9-2DBB08CE6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52628" y="201381"/>
            <a:ext cx="1305275" cy="123899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160FFF8-5A37-0F6E-D922-9D13EB4FA5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30395" y="174172"/>
            <a:ext cx="1485044" cy="129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042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6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66CE463-854B-A4CC-1E85-4EC1AEA76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3" y="1641752"/>
            <a:ext cx="2641600" cy="4366936"/>
          </a:xfrm>
        </p:spPr>
        <p:txBody>
          <a:bodyPr anchor="b">
            <a:normAutofit/>
          </a:bodyPr>
          <a:lstStyle/>
          <a:p>
            <a:r>
              <a:rPr lang="de-DE" sz="3400" dirty="0"/>
              <a:t>Quellen</a:t>
            </a:r>
            <a:endParaRPr lang="de-CH" sz="3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7EE6D2-B8A8-4EA6-879E-705FC9177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DFD332-98CC-4272-A40D-2899648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6C93893-18A3-4188-9A31-F2DCE4432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6CDC4C-F9C4-A222-EC1A-36AEB48CF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6134894" cy="3960000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>
                    <a:alpha val="80000"/>
                  </a:schemeClr>
                </a:solidFill>
              </a:rPr>
              <a:t>D3.js Logo: </a:t>
            </a:r>
            <a:r>
              <a:rPr lang="de-DE" sz="2400" dirty="0">
                <a:solidFill>
                  <a:schemeClr val="tx1">
                    <a:alpha val="80000"/>
                  </a:schemeClr>
                </a:solidFill>
                <a:hlinkClick r:id="rId3"/>
              </a:rPr>
              <a:t>https://iconduck.com/icons/94195/d3</a:t>
            </a:r>
            <a:endParaRPr lang="de-DE" sz="24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de-DE" sz="2400" dirty="0" err="1">
                <a:solidFill>
                  <a:schemeClr val="tx1">
                    <a:alpha val="80000"/>
                  </a:schemeClr>
                </a:solidFill>
              </a:rPr>
              <a:t>React</a:t>
            </a:r>
            <a:r>
              <a:rPr lang="de-DE" sz="2400" dirty="0">
                <a:solidFill>
                  <a:schemeClr val="tx1">
                    <a:alpha val="80000"/>
                  </a:schemeClr>
                </a:solidFill>
              </a:rPr>
              <a:t> Logo: </a:t>
            </a:r>
            <a:r>
              <a:rPr lang="de-DE" sz="2400" dirty="0">
                <a:solidFill>
                  <a:schemeClr val="tx1">
                    <a:alpha val="80000"/>
                  </a:schemeClr>
                </a:solidFill>
                <a:hlinkClick r:id="rId4"/>
              </a:rPr>
              <a:t>https://iconduck.com/icons/94810/react</a:t>
            </a:r>
            <a:endParaRPr lang="de-DE" sz="2400" dirty="0">
              <a:solidFill>
                <a:schemeClr val="tx1">
                  <a:alpha val="80000"/>
                </a:schemeClr>
              </a:solidFill>
            </a:endParaRPr>
          </a:p>
          <a:p>
            <a:endParaRPr lang="de-CH" sz="24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250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6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CC01D9F-8B57-59FD-0E99-05C1183E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3" y="1641752"/>
            <a:ext cx="2641600" cy="4366936"/>
          </a:xfrm>
        </p:spPr>
        <p:txBody>
          <a:bodyPr anchor="b">
            <a:normAutofit/>
          </a:bodyPr>
          <a:lstStyle/>
          <a:p>
            <a:r>
              <a:rPr lang="de-CH" sz="3400" dirty="0"/>
              <a:t>Inhalt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7EE6D2-B8A8-4EA6-879E-705FC9177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DFD332-98CC-4272-A40D-2899648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6C93893-18A3-4188-9A31-F2DCE4432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4B381E-E97D-5363-ED07-3562980E0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6134894" cy="3960000"/>
          </a:xfrm>
        </p:spPr>
        <p:txBody>
          <a:bodyPr>
            <a:normAutofit/>
          </a:bodyPr>
          <a:lstStyle/>
          <a:p>
            <a:r>
              <a:rPr lang="de-CH" sz="2200" dirty="0">
                <a:solidFill>
                  <a:schemeClr val="tx1">
                    <a:alpha val="80000"/>
                  </a:schemeClr>
                </a:solidFill>
              </a:rPr>
              <a:t>Einführung Libraries</a:t>
            </a:r>
          </a:p>
          <a:p>
            <a:r>
              <a:rPr lang="de-CH" sz="2200" dirty="0">
                <a:solidFill>
                  <a:schemeClr val="tx1">
                    <a:alpha val="80000"/>
                  </a:schemeClr>
                </a:solidFill>
              </a:rPr>
              <a:t>D3.js</a:t>
            </a:r>
          </a:p>
          <a:p>
            <a:pPr lvl="1"/>
            <a:r>
              <a:rPr lang="de-CH" sz="2200" dirty="0">
                <a:solidFill>
                  <a:schemeClr val="tx1">
                    <a:alpha val="80000"/>
                  </a:schemeClr>
                </a:solidFill>
              </a:rPr>
              <a:t>Beschreibung, Einsatzgebiet</a:t>
            </a:r>
          </a:p>
          <a:p>
            <a:pPr lvl="1"/>
            <a:r>
              <a:rPr lang="de-CH" sz="2200" dirty="0">
                <a:solidFill>
                  <a:schemeClr val="tx1">
                    <a:alpha val="80000"/>
                  </a:schemeClr>
                </a:solidFill>
              </a:rPr>
              <a:t>Beispielseite, Code</a:t>
            </a:r>
          </a:p>
          <a:p>
            <a:pPr lvl="1"/>
            <a:r>
              <a:rPr lang="de-CH" sz="2200" dirty="0">
                <a:solidFill>
                  <a:schemeClr val="tx1">
                    <a:alpha val="80000"/>
                  </a:schemeClr>
                </a:solidFill>
              </a:rPr>
              <a:t>Stärken / Schwächen</a:t>
            </a:r>
          </a:p>
          <a:p>
            <a:r>
              <a:rPr lang="de-CH" sz="2200" dirty="0" err="1">
                <a:solidFill>
                  <a:schemeClr val="tx1">
                    <a:alpha val="80000"/>
                  </a:schemeClr>
                </a:solidFill>
              </a:rPr>
              <a:t>React</a:t>
            </a:r>
            <a:endParaRPr lang="de-CH" sz="2200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r>
              <a:rPr lang="de-CH" sz="2200" dirty="0">
                <a:solidFill>
                  <a:schemeClr val="tx1">
                    <a:alpha val="80000"/>
                  </a:schemeClr>
                </a:solidFill>
              </a:rPr>
              <a:t>Beschreibung, Einsatzgebiet</a:t>
            </a:r>
          </a:p>
          <a:p>
            <a:pPr lvl="1"/>
            <a:r>
              <a:rPr lang="de-CH" sz="2200" dirty="0">
                <a:solidFill>
                  <a:schemeClr val="tx1">
                    <a:alpha val="80000"/>
                  </a:schemeClr>
                </a:solidFill>
              </a:rPr>
              <a:t>Beispielseite, Code</a:t>
            </a:r>
          </a:p>
          <a:p>
            <a:pPr lvl="1"/>
            <a:r>
              <a:rPr lang="de-CH" sz="2200" dirty="0">
                <a:solidFill>
                  <a:schemeClr val="tx1">
                    <a:alpha val="80000"/>
                  </a:schemeClr>
                </a:solidFill>
              </a:rPr>
              <a:t>Stärken / Schwächen</a:t>
            </a:r>
          </a:p>
          <a:p>
            <a:r>
              <a:rPr lang="de-CH" sz="2200" dirty="0">
                <a:solidFill>
                  <a:schemeClr val="tx1">
                    <a:alpha val="80000"/>
                  </a:schemeClr>
                </a:solidFill>
              </a:rPr>
              <a:t>Vergleich D3.js und </a:t>
            </a:r>
            <a:r>
              <a:rPr lang="de-CH" sz="2200" dirty="0" err="1">
                <a:solidFill>
                  <a:schemeClr val="tx1">
                    <a:alpha val="80000"/>
                  </a:schemeClr>
                </a:solidFill>
              </a:rPr>
              <a:t>React</a:t>
            </a:r>
            <a:endParaRPr lang="de-CH" sz="2200" dirty="0">
              <a:solidFill>
                <a:schemeClr val="tx1">
                  <a:alpha val="80000"/>
                </a:schemeClr>
              </a:solidFill>
            </a:endParaRPr>
          </a:p>
          <a:p>
            <a:endParaRPr lang="de-CH" sz="22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47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6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2E4EE0-31E6-094E-A542-79FAA138C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3" y="1641752"/>
            <a:ext cx="2641600" cy="4366936"/>
          </a:xfrm>
        </p:spPr>
        <p:txBody>
          <a:bodyPr anchor="b">
            <a:normAutofit/>
          </a:bodyPr>
          <a:lstStyle/>
          <a:p>
            <a:r>
              <a:rPr lang="de-DE" sz="3400" dirty="0"/>
              <a:t>Frameworks  vs. Libraries</a:t>
            </a:r>
            <a:endParaRPr lang="de-CH" sz="3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7EE6D2-B8A8-4EA6-879E-705FC9177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DFD332-98CC-4272-A40D-2899648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6C93893-18A3-4188-9A31-F2DCE4432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Inhaltsplatzhalter 4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EBE8849A-98EF-EEDF-6421-40C16E82CE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288" y="2221344"/>
            <a:ext cx="6135687" cy="280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863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6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2E4EE0-31E6-094E-A542-79FAA138C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3" y="1641752"/>
            <a:ext cx="2641600" cy="4366936"/>
          </a:xfrm>
        </p:spPr>
        <p:txBody>
          <a:bodyPr anchor="b">
            <a:normAutofit/>
          </a:bodyPr>
          <a:lstStyle/>
          <a:p>
            <a:r>
              <a:rPr lang="de-CH" sz="3400" dirty="0"/>
              <a:t>D3.js – Beschreibung, Einsatz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7EE6D2-B8A8-4EA6-879E-705FC9177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DFD332-98CC-4272-A40D-2899648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6C93893-18A3-4188-9A31-F2DCE4432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609650-D706-CE36-6599-FD144F060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6134894" cy="3960000"/>
          </a:xfrm>
        </p:spPr>
        <p:txBody>
          <a:bodyPr>
            <a:normAutofit/>
          </a:bodyPr>
          <a:lstStyle/>
          <a:p>
            <a:endParaRPr lang="de-CH" sz="240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42107E7-8A67-505B-A513-9B2C5396FC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04337" y="174173"/>
            <a:ext cx="1305275" cy="123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475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6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E59940A-837D-79CC-EA0D-2FD94BDD8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3" y="1641752"/>
            <a:ext cx="2641600" cy="4366936"/>
          </a:xfrm>
        </p:spPr>
        <p:txBody>
          <a:bodyPr anchor="b">
            <a:normAutofit/>
          </a:bodyPr>
          <a:lstStyle/>
          <a:p>
            <a:r>
              <a:rPr lang="de-DE" sz="3400" dirty="0"/>
              <a:t>D3.js – Beispielseite, Code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7EE6D2-B8A8-4EA6-879E-705FC9177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DFD332-98CC-4272-A40D-2899648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6C93893-18A3-4188-9A31-F2DCE4432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DC73E8-DED7-2251-86DF-387B8F631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6134894" cy="3960000"/>
          </a:xfrm>
        </p:spPr>
        <p:txBody>
          <a:bodyPr>
            <a:normAutofit/>
          </a:bodyPr>
          <a:lstStyle/>
          <a:p>
            <a:endParaRPr lang="de-DE" sz="240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6BBB524-3FB5-CB92-774D-104BE4B8B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04337" y="174173"/>
            <a:ext cx="1305275" cy="123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878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6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6CD52B9-5ACC-CFC5-26E9-C940ABC10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3" y="1641752"/>
            <a:ext cx="2641600" cy="4366936"/>
          </a:xfrm>
        </p:spPr>
        <p:txBody>
          <a:bodyPr anchor="b">
            <a:normAutofit/>
          </a:bodyPr>
          <a:lstStyle/>
          <a:p>
            <a:r>
              <a:rPr lang="de-DE" sz="3400" dirty="0"/>
              <a:t>D3.js – Stärken / Schwächen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7EE6D2-B8A8-4EA6-879E-705FC9177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DFD332-98CC-4272-A40D-2899648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6C93893-18A3-4188-9A31-F2DCE4432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0B0CA8-B6AB-843A-3BA3-71DCD1D4B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6134894" cy="3960000"/>
          </a:xfrm>
        </p:spPr>
        <p:txBody>
          <a:bodyPr>
            <a:normAutofit/>
          </a:bodyPr>
          <a:lstStyle/>
          <a:p>
            <a:endParaRPr lang="de-DE" sz="240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2AF7773-665A-9B1B-505F-1CE8B3FD1F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04337" y="174173"/>
            <a:ext cx="1305275" cy="123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641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6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2E4EE0-31E6-094E-A542-79FAA138C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3" y="1641752"/>
            <a:ext cx="2641600" cy="4366936"/>
          </a:xfrm>
        </p:spPr>
        <p:txBody>
          <a:bodyPr anchor="b">
            <a:normAutofit/>
          </a:bodyPr>
          <a:lstStyle/>
          <a:p>
            <a:r>
              <a:rPr lang="de-CH" sz="3400" dirty="0" err="1"/>
              <a:t>React</a:t>
            </a:r>
            <a:r>
              <a:rPr lang="de-CH" sz="3400" dirty="0"/>
              <a:t> – Beschreibung, Einsatz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7EE6D2-B8A8-4EA6-879E-705FC9177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DFD332-98CC-4272-A40D-2899648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6C93893-18A3-4188-9A31-F2DCE4432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609650-D706-CE36-6599-FD144F060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6134894" cy="3960000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>
                    <a:alpha val="80000"/>
                  </a:schemeClr>
                </a:solidFill>
              </a:rPr>
              <a:t>Virtuelles DOM</a:t>
            </a:r>
          </a:p>
          <a:p>
            <a:r>
              <a:rPr lang="de-DE" sz="2400" dirty="0" err="1">
                <a:solidFill>
                  <a:schemeClr val="tx1">
                    <a:alpha val="80000"/>
                  </a:schemeClr>
                </a:solidFill>
              </a:rPr>
              <a:t>One</a:t>
            </a:r>
            <a:r>
              <a:rPr lang="de-DE" sz="2400" dirty="0">
                <a:solidFill>
                  <a:schemeClr val="tx1">
                    <a:alpha val="80000"/>
                  </a:schemeClr>
                </a:solidFill>
              </a:rPr>
              <a:t>-Way Data Binding</a:t>
            </a:r>
          </a:p>
          <a:p>
            <a:r>
              <a:rPr lang="de-CH" sz="2400" dirty="0">
                <a:solidFill>
                  <a:schemeClr val="tx1">
                    <a:alpha val="80000"/>
                  </a:schemeClr>
                </a:solidFill>
              </a:rPr>
              <a:t>JSX</a:t>
            </a:r>
          </a:p>
          <a:p>
            <a:r>
              <a:rPr lang="de-CH" sz="2400" dirty="0">
                <a:solidFill>
                  <a:schemeClr val="tx1">
                    <a:alpha val="80000"/>
                  </a:schemeClr>
                </a:solidFill>
              </a:rPr>
              <a:t>Komponenten</a:t>
            </a:r>
          </a:p>
          <a:p>
            <a:r>
              <a:rPr lang="de-CH" sz="2400" dirty="0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CH" sz="2400" dirty="0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  <a:hlinkClick r:id="rId3"/>
              </a:rPr>
              <a:t>https://kinsta.com/de/blog/vue-vs-react/#react-hauptmerkmale</a:t>
            </a:r>
            <a:r>
              <a:rPr lang="de-CH" sz="2400" dirty="0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 </a:t>
            </a:r>
            <a:endParaRPr lang="de-CH" sz="2400" dirty="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1B69E13-DD88-F5B7-5F35-67F55799A7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14453" y="175205"/>
            <a:ext cx="1485044" cy="129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6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E59940A-837D-79CC-EA0D-2FD94BDD8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3" y="1641752"/>
            <a:ext cx="2641600" cy="4366936"/>
          </a:xfrm>
        </p:spPr>
        <p:txBody>
          <a:bodyPr anchor="b">
            <a:normAutofit/>
          </a:bodyPr>
          <a:lstStyle/>
          <a:p>
            <a:r>
              <a:rPr lang="de-DE" sz="3400" dirty="0" err="1"/>
              <a:t>React</a:t>
            </a:r>
            <a:r>
              <a:rPr lang="de-DE" sz="3400" dirty="0"/>
              <a:t> – Beispielseite, Code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7EE6D2-B8A8-4EA6-879E-705FC9177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DFD332-98CC-4272-A40D-2899648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6C93893-18A3-4188-9A31-F2DCE4432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DC73E8-DED7-2251-86DF-387B8F631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6134894" cy="3960000"/>
          </a:xfrm>
        </p:spPr>
        <p:txBody>
          <a:bodyPr>
            <a:normAutofit/>
          </a:bodyPr>
          <a:lstStyle/>
          <a:p>
            <a:endParaRPr lang="de-DE" sz="240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19E9F0A-9ECB-A429-31F6-0A0952AE8A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14453" y="175205"/>
            <a:ext cx="1485044" cy="129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04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6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6CD52B9-5ACC-CFC5-26E9-C940ABC10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3" y="1641752"/>
            <a:ext cx="2641600" cy="4366936"/>
          </a:xfrm>
        </p:spPr>
        <p:txBody>
          <a:bodyPr anchor="b">
            <a:normAutofit/>
          </a:bodyPr>
          <a:lstStyle/>
          <a:p>
            <a:r>
              <a:rPr lang="de-DE" sz="3400" dirty="0" err="1"/>
              <a:t>React</a:t>
            </a:r>
            <a:r>
              <a:rPr lang="de-DE" sz="3400" dirty="0"/>
              <a:t> – Stärken / Schwächen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7EE6D2-B8A8-4EA6-879E-705FC9177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DFD332-98CC-4272-A40D-2899648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6C93893-18A3-4188-9A31-F2DCE4432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0B0CA8-B6AB-843A-3BA3-71DCD1D4B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6134894" cy="3960000"/>
          </a:xfrm>
        </p:spPr>
        <p:txBody>
          <a:bodyPr>
            <a:normAutofit/>
          </a:bodyPr>
          <a:lstStyle/>
          <a:p>
            <a:endParaRPr lang="de-DE" sz="240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30E9052-0387-A00E-397A-004D4F603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14453" y="175205"/>
            <a:ext cx="1485044" cy="129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516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Office PowerPoint</Application>
  <PresentationFormat>Breitbild</PresentationFormat>
  <Paragraphs>29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D3.js  React</vt:lpstr>
      <vt:lpstr>Inhalt</vt:lpstr>
      <vt:lpstr>Frameworks  vs. Libraries</vt:lpstr>
      <vt:lpstr>D3.js – Beschreibung, Einsatz </vt:lpstr>
      <vt:lpstr>D3.js – Beispielseite, Code</vt:lpstr>
      <vt:lpstr>D3.js – Stärken / Schwächen</vt:lpstr>
      <vt:lpstr>React – Beschreibung, Einsatz </vt:lpstr>
      <vt:lpstr>React – Beispielseite, Code</vt:lpstr>
      <vt:lpstr>React – Stärken / Schwächen</vt:lpstr>
      <vt:lpstr>Vergleich D3.js und React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D3.js  React</dc:title>
  <dc:creator>Morena Sager</dc:creator>
  <cp:lastModifiedBy>Wagner Yara</cp:lastModifiedBy>
  <cp:revision>5</cp:revision>
  <dcterms:created xsi:type="dcterms:W3CDTF">2023-05-01T17:23:48Z</dcterms:created>
  <dcterms:modified xsi:type="dcterms:W3CDTF">2023-05-02T09:22:50Z</dcterms:modified>
</cp:coreProperties>
</file>