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>
        <p:scale>
          <a:sx n="100" d="100"/>
          <a:sy n="100" d="100"/>
        </p:scale>
        <p:origin x="624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51CB4-F562-2A38-C143-083CFD91C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CF5304-7BF7-FB8A-8C07-14273E9E1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6E379E-D672-6383-62AE-BAB1CB65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01.05.2023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6BFA75-6E92-85FC-E01B-713B1318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FB6F16-BC7C-61BB-C9EE-DEB543D6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996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40EE2-073C-EDEB-F274-18D6323D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5C7DA1-040A-72E0-1C39-B7DF3AEC4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276DBD-4BBF-7D8E-CC82-9A33B5E2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01.05.2023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D30E69-3E44-3309-86CB-BC40A9D9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493B8C-D777-E002-5231-CC0272E3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456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4542389-1DA3-1906-31B1-F86769FDF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BE70BD-92E0-A81B-E4E9-329D3FA9C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ACFC70-BA26-6681-9C31-32BBD691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01.05.2023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42658-4CDE-BF0A-B8DF-B697BC5E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EBB642-5337-5857-0CA1-083C1571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24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9ED06-9966-694B-6E59-278E0391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8F6D86-32DD-4E68-E407-1E5D5C28C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9D03E2-67B6-A6C6-976B-A54A3250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01.05.2023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96B2C8-147A-2684-ABD3-1F6C6E9E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B29EF7-141D-A425-475A-E4DBD700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772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FB1E1-B3B1-A372-D6D3-619F2AB0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943CE8-38A8-E507-F58F-59145D0D3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65E451-ED42-1C85-D99C-3CF9919C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01.05.2023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A8980D-676B-C4F4-F609-1DF32434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FDBDA9-A9B8-C0FA-6218-3C334F0A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692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5B047-C5C1-9303-8996-931E2B3B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66A981-B63D-8737-A956-4DA2B5254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B765AF-60D7-01FB-8099-8C94E24E0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BFD54F-8008-92A3-E025-1237485A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01.05.2023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A187DC-65FE-4F10-B533-7971B7F3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7C2511-EB81-B6D6-1FAF-46B9A527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815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4C778-5DFA-0BFF-4521-4A0AA2B9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0DBCE9-7343-AC0E-4B13-EB8C89BA4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28BB73-B776-3CEB-5278-580C0630A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91088A-716C-D1CD-A3C2-FB224A931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1FF0200-E402-7650-4B4A-6FD237EB3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A4FE55E-9325-0417-3D2A-A04097E3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01.05.2023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5ED808-76A0-F5D2-23B9-01BB727A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789AD94-C4C2-1329-1000-310ECDBA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378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4E6C6-79BA-6119-84BB-D1933C75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523D47-AFC0-9F6F-7603-FF65567D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01.05.2023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17891B-D8F1-834A-5453-32BF8D7F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491C7A-1F21-562B-591F-F504D959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407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3DC373-F4BA-2A3D-D84D-DD56D55F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01.05.2023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26D2A5-B79B-8FA7-6A0D-E37930F3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0712EF-8685-C06B-E6A8-F83999FB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556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E5E55-8CF4-5F9A-4322-0114F8811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8B2F5F-CCD7-4544-DE8C-81806CD99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1B175A-018D-A521-F533-0BB08D2DA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9A1623-5535-1B03-860B-7436F673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01.05.2023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1CEF88-D087-CB99-A98A-7137B122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EC53A7-D2B1-F343-1DD9-83D2F99B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000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A7B09-463C-8C84-7C76-4752CE36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28A1428-4561-1779-8C3E-5CC75B9E9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80E50C-ED5C-2916-D120-F3074A486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6B5847-6E2E-0DE5-E731-67C9CC5B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01.05.2023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EF961F-FDB2-00AE-E4F8-6E620432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4A1B67-3C71-2365-A3F7-FC4EDAE2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057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A536C80-DA80-C89C-F592-2B07C4A6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643A7D-FE36-834D-804F-ACF70BC87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A56B8F-0AAD-621E-7E0A-C8070ACF8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0D6D-6346-4F88-BF40-A581CD744D54}" type="datetimeFigureOut">
              <a:rPr lang="de-CH" smtClean="0"/>
              <a:t>01.05.2023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0AE853-8D67-5631-2721-BF0991D1F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572BB5-C96D-0018-E923-38DD58821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86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47760-323D-D0F8-1E1E-193ECFCA82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D3.js </a:t>
            </a:r>
            <a:br>
              <a:rPr lang="de-CH" dirty="0"/>
            </a:br>
            <a:r>
              <a:rPr lang="de-CH" dirty="0" err="1"/>
              <a:t>React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1EE506-7EAF-6A93-306F-F512F1A3A6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Anna Staub, Yara Wagner &amp; Morena Sager</a:t>
            </a:r>
          </a:p>
        </p:txBody>
      </p:sp>
    </p:spTree>
    <p:extLst>
      <p:ext uri="{BB962C8B-B14F-4D97-AF65-F5344CB8AC3E}">
        <p14:creationId xmlns:p14="http://schemas.microsoft.com/office/powerpoint/2010/main" val="54180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01D9F-8B57-59FD-0E99-05C1183E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B381E-E97D-5363-ED07-3562980E0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Einführung Libraries</a:t>
            </a:r>
          </a:p>
          <a:p>
            <a:r>
              <a:rPr lang="de-CH" dirty="0"/>
              <a:t>D3.js</a:t>
            </a:r>
          </a:p>
          <a:p>
            <a:pPr lvl="1"/>
            <a:r>
              <a:rPr lang="de-CH" dirty="0"/>
              <a:t>Einsatzgebiet</a:t>
            </a:r>
          </a:p>
          <a:p>
            <a:pPr lvl="1"/>
            <a:r>
              <a:rPr lang="de-CH" dirty="0"/>
              <a:t>Stärken / Schwächen</a:t>
            </a:r>
          </a:p>
          <a:p>
            <a:pPr lvl="1"/>
            <a:r>
              <a:rPr lang="de-CH" dirty="0"/>
              <a:t>Beispielseite</a:t>
            </a:r>
          </a:p>
          <a:p>
            <a:r>
              <a:rPr lang="de-CH" dirty="0" err="1"/>
              <a:t>React</a:t>
            </a:r>
            <a:endParaRPr lang="de-CH" dirty="0"/>
          </a:p>
          <a:p>
            <a:pPr lvl="1"/>
            <a:r>
              <a:rPr lang="de-CH" dirty="0"/>
              <a:t>Einsatzgebiet</a:t>
            </a:r>
          </a:p>
          <a:p>
            <a:pPr lvl="1"/>
            <a:r>
              <a:rPr lang="de-CH" dirty="0"/>
              <a:t>Stärken / Schwächen</a:t>
            </a:r>
          </a:p>
          <a:p>
            <a:pPr lvl="1"/>
            <a:r>
              <a:rPr lang="de-CH" dirty="0"/>
              <a:t>Beispielseite</a:t>
            </a:r>
          </a:p>
          <a:p>
            <a:r>
              <a:rPr lang="de-CH" dirty="0"/>
              <a:t>Vergleich D3.js und </a:t>
            </a:r>
            <a:r>
              <a:rPr lang="de-CH" dirty="0" err="1"/>
              <a:t>React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6674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8DDB8-4681-AE82-FD2D-7CED03D7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A7AC71-F60D-7B34-67D7-F2452991C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705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B66F2-A09E-D323-955F-239C6C71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FDE265-5B6B-A6E1-C639-DCA62F76B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804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E4EE0-31E6-094E-A542-79FAA138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09650-D706-CE36-6599-FD144F060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786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Breitbild</PresentationFormat>
  <Paragraphs>13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D3.js  React</vt:lpstr>
      <vt:lpstr>Inhalt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D3.js  React</dc:title>
  <dc:creator>Morena Sager</dc:creator>
  <cp:lastModifiedBy>Morena Sager</cp:lastModifiedBy>
  <cp:revision>1</cp:revision>
  <dcterms:created xsi:type="dcterms:W3CDTF">2023-05-01T17:23:48Z</dcterms:created>
  <dcterms:modified xsi:type="dcterms:W3CDTF">2023-05-01T17:43:03Z</dcterms:modified>
</cp:coreProperties>
</file>