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3" r:id="rId7"/>
    <p:sldId id="269" r:id="rId8"/>
    <p:sldId id="270" r:id="rId9"/>
    <p:sldId id="271" r:id="rId10"/>
    <p:sldId id="259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05.05.23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duck.com/icons/94195/d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48747/what-is-the-difference-between-a-framework-and-a-library" TargetMode="External"/><Relationship Id="rId5" Type="http://schemas.openxmlformats.org/officeDocument/2006/relationships/hyperlink" Target="https://tom.lokhorst.eu/2010/09/why-libraries-are-better-than-frameworks" TargetMode="External"/><Relationship Id="rId4" Type="http://schemas.openxmlformats.org/officeDocument/2006/relationships/hyperlink" Target="https://iconduck.com/icons/94810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galler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600">
                <a:solidFill>
                  <a:schemeClr val="bg1"/>
                </a:solidFill>
              </a:rPr>
              <a:t>D3.js </a:t>
            </a:r>
            <a:br>
              <a:rPr lang="de-CH" sz="5600">
                <a:solidFill>
                  <a:schemeClr val="bg1"/>
                </a:solidFill>
              </a:rPr>
            </a:br>
            <a:r>
              <a:rPr lang="de-CH" sz="5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Anna Staub, Yara Wagner &amp; Morena Sager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52F5F7-3730-46DD-1EA4-7FF96A55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95616"/>
            <a:ext cx="2598738" cy="24667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BF8E63D-BF65-6DE8-61D7-AE0C2D0E1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9072" y="2301603"/>
            <a:ext cx="2818959" cy="24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Vergleich D3.js und </a:t>
            </a:r>
            <a:r>
              <a:rPr lang="de-CH" sz="3400" dirty="0" err="1"/>
              <a:t>React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Gemeinsamkeiten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Für Frontend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Sofortige Reaktion auf Änderungen</a:t>
            </a:r>
          </a:p>
          <a:p>
            <a:pPr marL="0" indent="0">
              <a:buNone/>
            </a:pPr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Unterschiede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Anwendungsfokus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Datenfluss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802C7-9379-C39D-B9E9-2DBB08CE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628" y="201381"/>
            <a:ext cx="1305275" cy="12389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60FFF8-5A37-0F6E-D922-9D13EB4F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395" y="174172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CE463-854B-A4CC-1E85-4EC1AEA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Quellen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CDC4C-F9C4-A222-EC1A-36AEB48C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D3.js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https://iconduck.com/icons/94195/d3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https://iconduck.com/icons/94810/react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Abbildung 1: </a:t>
            </a:r>
            <a:r>
              <a:rPr lang="de-CH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https://tom.lokhorst.eu/2010/09/why-libraries-are-better-than-frameworks</a:t>
            </a:r>
            <a:endParaRPr lang="de-CH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Abbildung 2: </a:t>
            </a:r>
            <a:r>
              <a:rPr lang="de-CH" sz="2000" dirty="0">
                <a:solidFill>
                  <a:srgbClr val="44546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https://stackoverflow.com/questions/148747/what-is-the-difference-between-a-framework-and-a-library</a:t>
            </a:r>
            <a:endParaRPr lang="de-CH" sz="2000" dirty="0">
              <a:solidFill>
                <a:srgbClr val="44546A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Einführung Libraries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D3.js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Vergleich D3.js und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47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Frameworks  vs. Libraries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nhaltsplatzhalter 5" descr="Framework architecture: Application lives inside framework, atop a platform. Libraries architecture: Application built against libraries, atop a platform.">
            <a:extLst>
              <a:ext uri="{FF2B5EF4-FFF2-40B4-BE49-F238E27FC236}">
                <a16:creationId xmlns:a16="http://schemas.microsoft.com/office/drawing/2014/main" id="{355A2205-0B71-684E-5D48-C3FFDA26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53" y="1641751"/>
            <a:ext cx="4966662" cy="19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3" descr="Library,Framework and your Code image relation">
            <a:extLst>
              <a:ext uri="{FF2B5EF4-FFF2-40B4-BE49-F238E27FC236}">
                <a16:creationId xmlns:a16="http://schemas.microsoft.com/office/drawing/2014/main" id="{C82BE052-0991-A85F-CD08-F60DB80C2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15" y="3695141"/>
            <a:ext cx="4457700" cy="18942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45D023-E1ED-A9FE-1EED-AFA303F64CEC}"/>
              </a:ext>
            </a:extLst>
          </p:cNvPr>
          <p:cNvSpPr txBox="1"/>
          <p:nvPr/>
        </p:nvSpPr>
        <p:spPr>
          <a:xfrm>
            <a:off x="2110077" y="3598831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Abb.: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3A46622-A8AF-EE32-F839-C393DAA15E9C}"/>
              </a:ext>
            </a:extLst>
          </p:cNvPr>
          <p:cNvSpPr txBox="1"/>
          <p:nvPr/>
        </p:nvSpPr>
        <p:spPr>
          <a:xfrm>
            <a:off x="6945748" y="5686172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Abb.: 2</a:t>
            </a:r>
          </a:p>
        </p:txBody>
      </p:sp>
    </p:spTree>
    <p:extLst>
      <p:ext uri="{BB962C8B-B14F-4D97-AF65-F5344CB8AC3E}">
        <p14:creationId xmlns:p14="http://schemas.microsoft.com/office/powerpoint/2010/main" val="1487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D3.js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Datenbasierte Manipulation des DOM durch Binden von Daten an Elemente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Nutzung von HTML, CSS, SVG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Dynamische Properties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Transitionen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Interaktion und Animationen</a:t>
            </a:r>
          </a:p>
          <a:p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Einsatz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Interaktive (live) Datenvisualisierung </a:t>
            </a: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https://observablehq.com/@d3/gallery</a:t>
            </a: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2107E7-8A67-505B-A513-9B2C5396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BBB524-3FB5-CB92-774D-104BE4B8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Flexibilität, kreative Freiheit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HTML, CSS, SVG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Lernbar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Keine speziellen Tools nötig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Überall integrierbar und kombinierbar mit anderen Libraries und Frameworks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Weit verbreitet</a:t>
            </a:r>
          </a:p>
          <a:p>
            <a:pPr marL="388938" lvl="1" indent="-342900"/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pPr marL="46038" lvl="1" indent="0">
              <a:buNone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Steile Lernkurve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Setzt einiges an Wissen voraus</a:t>
            </a:r>
          </a:p>
          <a:p>
            <a:pPr marL="388938" lvl="1" indent="-342900"/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Grosse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Flexibilität/Komplexität kann auch schwierig sein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AF7773-665A-9B1B-505F-1CE8B3FD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 err="1"/>
              <a:t>React</a:t>
            </a:r>
            <a:r>
              <a:rPr lang="de-CH" sz="3400" dirty="0"/>
              <a:t>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4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Verschachtelte Komponenten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JSX</a:t>
            </a:r>
          </a:p>
          <a:p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Virtuelles DOM</a:t>
            </a:r>
          </a:p>
          <a:p>
            <a:r>
              <a:rPr lang="de-DE" sz="19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  <a:endParaRPr lang="de-CH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de-CH" sz="19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Einsatz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Interaktive Frontend-Applikationen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Beispiele: Instagram, Netflix, Dropbox, </a:t>
            </a:r>
            <a:r>
              <a:rPr lang="de-CH" sz="19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Airbnb</a:t>
            </a: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,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69E13-DD88-F5B7-5F35-67F55799A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E9F0A-9ECB-A429-31F6-0A0952AE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1"/>
            <a:ext cx="6134894" cy="43669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Verbesserte Leistung &amp; Update-Geschwindigkeit durch Virtual DOM Konzept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Einfachere Fehlerbehebung durch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Erhöhte Effizienz durch wiederverwendbare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Relativ einfacher Einstieg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Kümmert sich nur um UI-Ebene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Komplexität durch starke Abstraktion der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Schnelle Weiterentwicklung der Library erschwert es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Fuss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 zu fassen</a:t>
            </a:r>
          </a:p>
          <a:p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0E9052-0387-A00E-397A-004D4F60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Macintosh PowerPoint</Application>
  <PresentationFormat>Breitbild</PresentationFormat>
  <Paragraphs>76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Einsatz </vt:lpstr>
      <vt:lpstr>D3.js – Beispielseite, Code</vt:lpstr>
      <vt:lpstr>D3.js – Stärken / Schwächen</vt:lpstr>
      <vt:lpstr>React – Beschreibung, Einsatz </vt:lpstr>
      <vt:lpstr>React – Beispielseite, Code</vt:lpstr>
      <vt:lpstr>React – Stärken / Schwächen</vt:lpstr>
      <vt:lpstr>Vergleich D3.js und React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Anna Staub</cp:lastModifiedBy>
  <cp:revision>9</cp:revision>
  <dcterms:created xsi:type="dcterms:W3CDTF">2023-05-01T17:23:48Z</dcterms:created>
  <dcterms:modified xsi:type="dcterms:W3CDTF">2023-05-05T19:22:19Z</dcterms:modified>
</cp:coreProperties>
</file>