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06.05.2023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48747/what-is-the-difference-between-a-framework-and-a-library" TargetMode="External"/><Relationship Id="rId5" Type="http://schemas.openxmlformats.org/officeDocument/2006/relationships/hyperlink" Target="https://tom.lokhorst.eu/2010/09/why-libraries-are-better-than-frameworks" TargetMode="Externa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galle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Gemeinsamkeiten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Für Frontend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Sofortige Reaktion auf Änderungen</a:t>
            </a:r>
          </a:p>
          <a:p>
            <a:pPr marL="0" indent="0">
              <a:buNone/>
            </a:pPr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Unterschiede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Anwendungsfokus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Datenfluss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Abbildung 1: </a:t>
            </a:r>
            <a:r>
              <a:rPr lang="de-CH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https://tom.lokhorst.eu/2010/09/why-libraries-are-better-than-frameworks</a:t>
            </a:r>
            <a:endParaRPr lang="de-CH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Abbildung 2: </a:t>
            </a:r>
            <a:r>
              <a:rPr lang="de-CH" sz="20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https://stackoverflow.com/questions/148747/what-is-the-difference-between-a-framework-and-a-library</a:t>
            </a:r>
            <a:endParaRPr lang="de-CH" sz="2000" dirty="0">
              <a:solidFill>
                <a:srgbClr val="44546A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Frameworks vs.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 descr="Framework architecture: Application lives inside framework, atop a platform. Libraries architecture: Application built against libraries, atop a platform.">
            <a:extLst>
              <a:ext uri="{FF2B5EF4-FFF2-40B4-BE49-F238E27FC236}">
                <a16:creationId xmlns:a16="http://schemas.microsoft.com/office/drawing/2014/main" id="{355A2205-0B71-684E-5D48-C3FFDA26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86" y="1238097"/>
            <a:ext cx="4966662" cy="19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3" descr="Library,Framework and your Code image relation">
            <a:extLst>
              <a:ext uri="{FF2B5EF4-FFF2-40B4-BE49-F238E27FC236}">
                <a16:creationId xmlns:a16="http://schemas.microsoft.com/office/drawing/2014/main" id="{C82BE052-0991-A85F-CD08-F60DB80C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15" y="3695141"/>
            <a:ext cx="4457700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45D023-E1ED-A9FE-1EED-AFA303F64CEC}"/>
              </a:ext>
            </a:extLst>
          </p:cNvPr>
          <p:cNvSpPr txBox="1"/>
          <p:nvPr/>
        </p:nvSpPr>
        <p:spPr>
          <a:xfrm>
            <a:off x="2110075" y="3210437"/>
            <a:ext cx="404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 1: Anordnung Framework – Applikation – Libraries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3A46622-A8AF-EE32-F839-C393DAA15E9C}"/>
              </a:ext>
            </a:extLst>
          </p:cNvPr>
          <p:cNvSpPr txBox="1"/>
          <p:nvPr/>
        </p:nvSpPr>
        <p:spPr>
          <a:xfrm>
            <a:off x="6945748" y="5686172"/>
            <a:ext cx="2017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Abb. 2: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Datenbasierte Manipulation des DOM durch Binden von Daten an Elemente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Nutzung von HTML, CSS, SVG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Dynamische Properties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Transitionen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Interaktion und Animationen</a:t>
            </a: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Einsatz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Interaktive (live) Datenvisualisierung </a:t>
            </a:r>
          </a:p>
          <a:p>
            <a:pPr marL="0" indent="0">
              <a:buNone/>
            </a:pPr>
            <a:r>
              <a:rPr lang="de-CH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https://observablehq.com/@d3/gallery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Flexibilität, kreative Freiheit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HTML, CSS, SVG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Lernbar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Keine speziellen Tools nötig</a:t>
            </a:r>
          </a:p>
          <a:p>
            <a:pPr lvl="1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Überall integrierbar und kombinierbar mit anderen Libraries und Frameworks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Weit verbreitet</a:t>
            </a:r>
          </a:p>
          <a:p>
            <a:pPr marL="388938" lvl="1" indent="-342900"/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marL="46038" lvl="1" indent="0">
              <a:buNone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Steile Lernkurve</a:t>
            </a:r>
          </a:p>
          <a:p>
            <a:pPr marL="388938" lvl="1" indent="-342900"/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Setzt einiges an Wissen voraus</a:t>
            </a:r>
          </a:p>
          <a:p>
            <a:pPr marL="388938" lvl="1" indent="-342900"/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Grosse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Flexibilität/Komplexität kann auch schwierig sein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4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Merkmale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Verschachtelte Komponenten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19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1900" dirty="0">
                <a:solidFill>
                  <a:schemeClr val="tx1">
                    <a:alpha val="80000"/>
                  </a:schemeClr>
                </a:solidFill>
              </a:rPr>
              <a:t> Way Data Binding</a:t>
            </a:r>
            <a:endParaRPr lang="de-CH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19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Einsatz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Interaktive Frontend-Applikationen</a:t>
            </a:r>
          </a:p>
          <a:p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Beispiele: Instagram, Netflix, Dropbox, </a:t>
            </a:r>
            <a:r>
              <a:rPr lang="de-CH" sz="19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Airbnb</a:t>
            </a:r>
            <a:r>
              <a:rPr lang="de-CH" sz="19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,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1"/>
            <a:ext cx="6134894" cy="4366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Stärken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Verbesserte Leistung &amp; Update-Geschwindigkeit durch Virtual DOM Konzept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Einfachere Fehlerbehebung durch </a:t>
            </a:r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-Way Data Binding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Erhöhte Effizienz durch wiederverwendbare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Relativ einfacher Einstieg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Schwächen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Kümmert sich nur um UI-Ebene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Komplexität durch starke Abstraktion der Komponenten</a:t>
            </a:r>
          </a:p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Schnelle Weiterentwicklung der Library erschwert es Fuss zu fassen</a:t>
            </a:r>
          </a:p>
          <a:p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Morena Sager</cp:lastModifiedBy>
  <cp:revision>11</cp:revision>
  <dcterms:created xsi:type="dcterms:W3CDTF">2023-05-01T17:23:48Z</dcterms:created>
  <dcterms:modified xsi:type="dcterms:W3CDTF">2023-05-06T13:57:54Z</dcterms:modified>
</cp:coreProperties>
</file>