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BBC30-BAB1-4484-A0E2-438E222E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D00B4-EF62-7543-9836-92F70F66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AA5A5-BF5A-6930-B5C2-2CA235E0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2479B-920C-8F7F-F6C1-9ECF00D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69BD8-42F5-CA3A-433B-4617D9D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2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CEA35-749C-BC6A-EFB8-551345E4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53A50-93AF-8D68-9346-77CAE376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20D8-36C8-4DDF-145B-F72AB6A1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6489F-0444-D384-43C4-8077DFDE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5197D-76D9-D726-6717-9E539E2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0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D77D2A-EACE-8729-8698-93FB65DB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BCB0C9-8CBE-F92C-B5C6-95EFB1BE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B7227-E4B7-36BA-0EEE-F9E9B6A8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F820A-D139-37AD-92E9-E080E9E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202AA-75CC-1FFC-4FF5-01476CB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D814-0AAB-F060-CBE0-551F8C0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962E1-EDF8-73B1-1986-47115D4D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8D066-039D-5996-380B-DF5EA2C5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C0E3D-40CC-476B-0B74-1F51B07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E22E7-7213-CB6A-4092-8B0C3B7C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3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402E-A0D8-A327-664A-57EB55C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4F1A6-E4BE-2183-94EE-A93A68EF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7AF20-DD55-394F-35F2-8588CF4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CE2C-5DD6-78F9-6A6B-9608723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8F049-C92A-6E66-5CD7-4AF1129B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A2A27-1FAF-1D0B-4C68-D6206011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13666-25AA-5846-514C-324988F2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84A2D-A18D-9EEE-02B0-714BED8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637F6-1BCD-598A-88B3-3408A59E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9105F-8C59-7D15-7A3B-B57DDC5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74318-1048-46A5-B518-5EF4DDD5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5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6AAF-AF31-54D8-ED0E-399BE6D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76A9C-949F-A778-CD37-5B5383B1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8704F-D960-DBB4-0749-DA573A65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940D04-741D-01B8-67E2-0DCFD61A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B253D5-4C8F-1202-F42A-59A3D09F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0143F1-F0F3-0608-21E2-9C87BF6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D3A9C-2556-D4FA-AF05-4A7F4B8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13AD5-7557-7DAD-2A42-68B24FDB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9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86EC-E592-8D8F-DD74-8CC6DA3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22DBD-D293-E347-BF22-FD99700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123F7-45D2-1AA8-173C-7A30E78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88DA4-8AED-805D-66AD-64BF558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0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B2FA2A-1C67-1419-FE64-93B3BBE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5ED7B-E23A-4D05-DA8F-23F00B3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6B40C-37A2-38B1-0D11-41A4680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8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5B385-B7B1-979C-9E84-5AAE5E7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10498-CE79-1861-B96A-E94C298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5DA94-C649-C34B-FE0C-490F21C4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7B3BFB-DFCD-F403-95AB-9DC72C5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1A8AB-1B08-AE9B-77F3-C3F76EE3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EFFC0-A6F5-1474-9E42-29086AD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216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8B36-41BD-A3AA-3985-BC7B7FE0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53359A-D0E6-98D3-03A0-18C842B25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581500-068B-4D23-A1A8-3E862A1E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8AEAA-4F9A-9214-F70F-09A17D20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D2B1AA-2C7F-5276-3822-8674D38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01CEC-AA1E-DF5C-9818-6012CD6D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6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555D3-432F-1FC9-706C-D30234CD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B2784-CA41-E02F-B1C7-7C95D10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A2F5-E32E-B6AE-BB1A-E70D2304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F588-C8BC-4125-AE90-FCADE66807C4}" type="datetimeFigureOut">
              <a:rPr lang="de-CH" smtClean="0"/>
              <a:t>28.05.2023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419A4-0616-7855-765B-A27994FE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B4B7D-E1E2-B2EC-DA18-2C777018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29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1CD43-7526-D27A-ABA6-29F65FB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Leiterlispiel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77ED9A-D870-6256-232A-131DA2030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Anna Staub, Yara Wagner, Morena Sager</a:t>
            </a:r>
          </a:p>
          <a:p>
            <a:r>
              <a:rPr lang="de-CH" dirty="0"/>
              <a:t>FRONT2</a:t>
            </a:r>
          </a:p>
          <a:p>
            <a:r>
              <a:rPr lang="de-CH" dirty="0"/>
              <a:t>FHGR, FS23</a:t>
            </a:r>
          </a:p>
        </p:txBody>
      </p:sp>
    </p:spTree>
    <p:extLst>
      <p:ext uri="{BB962C8B-B14F-4D97-AF65-F5344CB8AC3E}">
        <p14:creationId xmlns:p14="http://schemas.microsoft.com/office/powerpoint/2010/main" val="20399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F8F6A-325E-E00B-B245-CBA7A78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34720-3189-4DA3-95AA-911D394C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Leiterlispiel</a:t>
            </a:r>
            <a:endParaRPr lang="de-CH" dirty="0"/>
          </a:p>
          <a:p>
            <a:r>
              <a:rPr lang="de-CH" dirty="0"/>
              <a:t>Code</a:t>
            </a:r>
          </a:p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062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6C52-FD50-440F-CCF5-0244F2D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B829D-5CE4-17EE-DDF2-5D1D36A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5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Leiterlispiel</vt:lpstr>
      <vt:lpstr>Inhalt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Leiterlispiel</dc:title>
  <dc:creator>Morena Sager</dc:creator>
  <cp:lastModifiedBy>Morena Sager</cp:lastModifiedBy>
  <cp:revision>1</cp:revision>
  <dcterms:created xsi:type="dcterms:W3CDTF">2023-05-28T16:19:43Z</dcterms:created>
  <dcterms:modified xsi:type="dcterms:W3CDTF">2023-05-28T16:21:34Z</dcterms:modified>
</cp:coreProperties>
</file>