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28882A8-5DA9-417F-ADCF-D53D204CC595}">
  <a:tblStyle styleId="{528882A8-5DA9-417F-ADCF-D53D204CC59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7ECF3"/>
          </a:solidFill>
        </a:fill>
      </a:tcStyle>
    </a:wholeTbl>
    <a:band1H>
      <a:tcStyle>
        <a:fill>
          <a:solidFill>
            <a:srgbClr val="CAD6E7"/>
          </a:solidFill>
        </a:fill>
      </a:tcStyle>
    </a:band1H>
    <a:band1V>
      <a:tcStyle>
        <a:fill>
          <a:solidFill>
            <a:srgbClr val="CAD6E7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Титульный слайд">
    <p:bg>
      <p:bgPr>
        <a:solidFill>
          <a:srgbClr val="E9EDF4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" type="subTitle"/>
          </p:nvPr>
        </p:nvSpPr>
        <p:spPr>
          <a:xfrm>
            <a:off x="5303837" y="4581525"/>
            <a:ext cx="6121400" cy="151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rgbClr val="99A8B7"/>
              </a:buClr>
              <a:buFont typeface="Arial"/>
              <a:buNone/>
              <a:defRPr b="0" i="0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x="5303837" y="2276475"/>
            <a:ext cx="6121400" cy="230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4C5D6E"/>
              </a:buClr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x="5303837" y="760412"/>
            <a:ext cx="6121401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rgbClr val="99A8B7"/>
              </a:buClr>
              <a:buFont typeface="Arial"/>
              <a:buNone/>
              <a:defRPr b="0" i="0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3" type="body"/>
          </p:nvPr>
        </p:nvSpPr>
        <p:spPr>
          <a:xfrm>
            <a:off x="5303837" y="1520825"/>
            <a:ext cx="6121401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rgbClr val="4C5D6E"/>
              </a:buClr>
              <a:buFont typeface="Arial"/>
              <a:buNone/>
              <a:defRPr b="1" i="0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/>
          <p:nvPr>
            <p:ph idx="4" type="pic"/>
          </p:nvPr>
        </p:nvSpPr>
        <p:spPr>
          <a:xfrm>
            <a:off x="766762" y="1520823"/>
            <a:ext cx="3781425" cy="3816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Сравнение трех объектов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1139824" y="760412"/>
            <a:ext cx="3048364" cy="75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1139824" y="1877669"/>
            <a:ext cx="3048364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3" type="body"/>
          </p:nvPr>
        </p:nvSpPr>
        <p:spPr>
          <a:xfrm>
            <a:off x="8003813" y="757258"/>
            <a:ext cx="3055075" cy="760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4" type="body"/>
          </p:nvPr>
        </p:nvSpPr>
        <p:spPr>
          <a:xfrm>
            <a:off x="8003813" y="1877669"/>
            <a:ext cx="3055075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5" type="body"/>
          </p:nvPr>
        </p:nvSpPr>
        <p:spPr>
          <a:xfrm>
            <a:off x="4548187" y="76041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6" type="body"/>
          </p:nvPr>
        </p:nvSpPr>
        <p:spPr>
          <a:xfrm>
            <a:off x="4548187" y="1877669"/>
            <a:ext cx="3095625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три объекта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139824" y="2633321"/>
            <a:ext cx="3048364" cy="3099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8003813" y="2633321"/>
            <a:ext cx="3055075" cy="3099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3" type="body"/>
          </p:nvPr>
        </p:nvSpPr>
        <p:spPr>
          <a:xfrm>
            <a:off x="4548187" y="2633322"/>
            <a:ext cx="3095625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Три объекта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1139824" y="760412"/>
            <a:ext cx="3048364" cy="497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8003813" y="760412"/>
            <a:ext cx="3055075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3" type="body"/>
          </p:nvPr>
        </p:nvSpPr>
        <p:spPr>
          <a:xfrm>
            <a:off x="4548187" y="760412"/>
            <a:ext cx="3095625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и 4 объекта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766762" y="760412"/>
            <a:ext cx="1065847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766764" y="2633322"/>
            <a:ext cx="2393999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276001" y="2633322"/>
            <a:ext cx="2388886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3" type="body"/>
          </p:nvPr>
        </p:nvSpPr>
        <p:spPr>
          <a:xfrm>
            <a:off x="3520764" y="2633322"/>
            <a:ext cx="2395236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4" type="body"/>
          </p:nvPr>
        </p:nvSpPr>
        <p:spPr>
          <a:xfrm>
            <a:off x="9024888" y="2633321"/>
            <a:ext cx="2400349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 объекта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766764" y="760412"/>
            <a:ext cx="2393999" cy="497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6276001" y="760412"/>
            <a:ext cx="2388886" cy="497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3" type="body"/>
          </p:nvPr>
        </p:nvSpPr>
        <p:spPr>
          <a:xfrm>
            <a:off x="3520764" y="760412"/>
            <a:ext cx="2395236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4" type="body"/>
          </p:nvPr>
        </p:nvSpPr>
        <p:spPr>
          <a:xfrm>
            <a:off x="9024888" y="760412"/>
            <a:ext cx="2400349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Квадратная каритнка с подписью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7656513" y="3022950"/>
            <a:ext cx="3779836" cy="307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7656513" y="755650"/>
            <a:ext cx="3779836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4C5D6E"/>
              </a:buClr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Shape 120"/>
          <p:cNvSpPr/>
          <p:nvPr>
            <p:ph idx="3" type="pic"/>
          </p:nvPr>
        </p:nvSpPr>
        <p:spPr>
          <a:xfrm>
            <a:off x="0" y="0"/>
            <a:ext cx="689948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Shape 121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Вертикальная каритнка с подписью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096001" y="3022950"/>
            <a:ext cx="5340350" cy="307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2" type="body"/>
          </p:nvPr>
        </p:nvSpPr>
        <p:spPr>
          <a:xfrm>
            <a:off x="6096001" y="755650"/>
            <a:ext cx="534035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4C5D6E"/>
              </a:buClr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Shape 127"/>
          <p:cNvSpPr/>
          <p:nvPr>
            <p:ph idx="3" type="pic"/>
          </p:nvPr>
        </p:nvSpPr>
        <p:spPr>
          <a:xfrm>
            <a:off x="0" y="0"/>
            <a:ext cx="534035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Горизонтальная каритнка с подписью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88163" y="3022950"/>
            <a:ext cx="4548187" cy="2314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6888163" y="1520824"/>
            <a:ext cx="4548187" cy="150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4C5D6E"/>
              </a:buClr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Shape 134"/>
          <p:cNvSpPr/>
          <p:nvPr>
            <p:ph idx="3" type="pic"/>
          </p:nvPr>
        </p:nvSpPr>
        <p:spPr>
          <a:xfrm>
            <a:off x="759597" y="1520824"/>
            <a:ext cx="5336401" cy="381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Shape 135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устой слайд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415610" y="992766"/>
            <a:ext cx="11360798" cy="2736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Font typeface="Arial"/>
              <a:buNone/>
              <a:defRPr b="0" i="0" sz="6933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None/>
              <a:defRPr sz="6933"/>
            </a:lvl2pPr>
            <a:lvl3pPr indent="0" lvl="2" algn="ctr">
              <a:spcBef>
                <a:spcPts val="0"/>
              </a:spcBef>
              <a:buNone/>
              <a:defRPr sz="6933"/>
            </a:lvl3pPr>
            <a:lvl4pPr indent="0" lvl="3" algn="ctr">
              <a:spcBef>
                <a:spcPts val="0"/>
              </a:spcBef>
              <a:buNone/>
              <a:defRPr sz="6933"/>
            </a:lvl4pPr>
            <a:lvl5pPr indent="0" lvl="4" algn="ctr">
              <a:spcBef>
                <a:spcPts val="0"/>
              </a:spcBef>
              <a:buNone/>
              <a:defRPr sz="6933"/>
            </a:lvl5pPr>
            <a:lvl6pPr indent="0" lvl="5" algn="ctr">
              <a:spcBef>
                <a:spcPts val="0"/>
              </a:spcBef>
              <a:buNone/>
              <a:defRPr sz="6933"/>
            </a:lvl6pPr>
            <a:lvl7pPr indent="0" lvl="6" algn="ctr">
              <a:spcBef>
                <a:spcPts val="0"/>
              </a:spcBef>
              <a:buNone/>
              <a:defRPr sz="6933"/>
            </a:lvl7pPr>
            <a:lvl8pPr indent="0" lvl="7" algn="ctr">
              <a:spcBef>
                <a:spcPts val="0"/>
              </a:spcBef>
              <a:buNone/>
              <a:defRPr sz="6933"/>
            </a:lvl8pPr>
            <a:lvl9pPr indent="0" lvl="8" algn="ctr">
              <a:spcBef>
                <a:spcPts val="0"/>
              </a:spcBef>
              <a:buNone/>
              <a:defRPr sz="6933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415600" y="3778832"/>
            <a:ext cx="11360798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685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11296610" y="6217621"/>
            <a:ext cx="731599" cy="52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Только заголовок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524000" y="1520825"/>
            <a:ext cx="9148799" cy="381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4C5D6E"/>
              </a:buClr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Заголовок и объект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2C2D30"/>
              </a:buClr>
              <a:buFont typeface="Arial"/>
              <a:buNone/>
              <a:defRPr b="0" i="0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Shape 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Заголовок и два объекта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512000" y="743125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511999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6276000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Заголовок и сравнение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1512000" y="760412"/>
            <a:ext cx="9167999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1512000" y="2636475"/>
            <a:ext cx="4404000" cy="75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1512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6276000" y="2633319"/>
            <a:ext cx="4404000" cy="760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6276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Shape 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Сравнение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1512000" y="760412"/>
            <a:ext cx="4404000" cy="75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1512000" y="1877669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6275998" y="757256"/>
            <a:ext cx="4404000" cy="760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4" type="body"/>
          </p:nvPr>
        </p:nvSpPr>
        <p:spPr>
          <a:xfrm>
            <a:off x="6276000" y="1877669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Два объекта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1512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6276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три подзаголоавка с объектами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139824" y="2636475"/>
            <a:ext cx="3048364" cy="75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1139824" y="3753732"/>
            <a:ext cx="3048364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3" type="body"/>
          </p:nvPr>
        </p:nvSpPr>
        <p:spPr>
          <a:xfrm>
            <a:off x="8003813" y="2633321"/>
            <a:ext cx="3055075" cy="760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4" type="body"/>
          </p:nvPr>
        </p:nvSpPr>
        <p:spPr>
          <a:xfrm>
            <a:off x="8003813" y="3753732"/>
            <a:ext cx="3055075" cy="1979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5" type="body"/>
          </p:nvPr>
        </p:nvSpPr>
        <p:spPr>
          <a:xfrm>
            <a:off x="4548187" y="263332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6" type="body"/>
          </p:nvPr>
        </p:nvSpPr>
        <p:spPr>
          <a:xfrm>
            <a:off x="4548187" y="3753732"/>
            <a:ext cx="3095625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523998" y="760412"/>
            <a:ext cx="9132888" cy="1520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523999" y="2636475"/>
            <a:ext cx="9132890" cy="30963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9EDF4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4294967295" type="ctrTitle"/>
          </p:nvPr>
        </p:nvSpPr>
        <p:spPr>
          <a:xfrm>
            <a:off x="5303837" y="2375328"/>
            <a:ext cx="6121400" cy="230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Базы данных MySQL и работа с ними на уровне PHP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5303837" y="765175"/>
            <a:ext cx="6121400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99A8B7"/>
              </a:buClr>
              <a:buSzPct val="25000"/>
              <a:buFont typeface="Arial"/>
              <a:buNone/>
            </a:pPr>
            <a:r>
              <a:rPr b="0" i="0" lang="ru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PHP Level 1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5303837" y="1520825"/>
            <a:ext cx="6121400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b="1" i="0" lang="ru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5</a:t>
            </a:r>
          </a:p>
        </p:txBody>
      </p:sp>
      <p:pic>
        <p:nvPicPr>
          <p:cNvPr descr="http://dl2.joxi.net/drive/2016/08/30/0015/1321/1037609/09/f93c3dab0c.jpg"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0" y="765175"/>
            <a:ext cx="4130615" cy="41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type="ctrTitle"/>
          </p:nvPr>
        </p:nvSpPr>
        <p:spPr>
          <a:xfrm>
            <a:off x="1526400" y="367501"/>
            <a:ext cx="9139200" cy="664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b="0" i="0" lang="ru" sz="4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Команды БД</a:t>
            </a:r>
          </a:p>
        </p:txBody>
      </p:sp>
      <p:sp>
        <p:nvSpPr>
          <p:cNvPr id="451" name="Shape 451"/>
          <p:cNvSpPr/>
          <p:nvPr/>
        </p:nvSpPr>
        <p:spPr>
          <a:xfrm>
            <a:off x="-1066400" y="2286013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-1066400" y="3048011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-1066400" y="3810012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Shape 454"/>
          <p:cNvSpPr/>
          <p:nvPr/>
        </p:nvSpPr>
        <p:spPr>
          <a:xfrm>
            <a:off x="-1066400" y="4572012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-1066400" y="5334010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-1066400" y="6096010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457" name="Shape 457"/>
          <p:cNvSpPr/>
          <p:nvPr/>
        </p:nvSpPr>
        <p:spPr>
          <a:xfrm>
            <a:off x="-1066400" y="1524012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-1066400" y="762012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-1066400" y="-15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3196" y="-1066899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15263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38111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45727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53343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60959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68575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76191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83807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91423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99039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10665596" y="-1066899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11427196" y="-1066899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761564" y="6096012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77" name="Shape 477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761566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Shape 478"/>
          <p:cNvSpPr/>
          <p:nvPr/>
        </p:nvSpPr>
        <p:spPr>
          <a:xfrm>
            <a:off x="761566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9" name="Shape 479"/>
          <p:cNvGraphicFramePr/>
          <p:nvPr/>
        </p:nvGraphicFramePr>
        <p:xfrm>
          <a:off x="1523163" y="103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{528882A8-5DA9-417F-ADCF-D53D204CC595}</a:tableStyleId>
              </a:tblPr>
              <a:tblGrid>
                <a:gridCol w="6143625"/>
              </a:tblGrid>
              <a:tr h="219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 * FROM employee WHERE id &gt; 0;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480" name="Shape 480"/>
          <p:cNvSpPr/>
          <p:nvPr/>
        </p:nvSpPr>
        <p:spPr>
          <a:xfrm rot="5400000">
            <a:off x="4409610" y="1388491"/>
            <a:ext cx="475576" cy="74662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10598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1" name="Shape 481"/>
          <p:cNvGraphicFramePr/>
          <p:nvPr/>
        </p:nvGraphicFramePr>
        <p:xfrm>
          <a:off x="1523163" y="215108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{528882A8-5DA9-417F-ADCF-D53D204CC595}</a:tableStyleId>
              </a:tblPr>
              <a:tblGrid>
                <a:gridCol w="1564650"/>
                <a:gridCol w="1564650"/>
                <a:gridCol w="1564650"/>
                <a:gridCol w="1564650"/>
              </a:tblGrid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id_employee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first_name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middle_name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last_name</a:t>
                      </a: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1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testuser1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Иванович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Иванов</a:t>
                      </a: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2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Петр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Петрович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Петров</a:t>
                      </a: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3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Павел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Павлович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Павлов</a:t>
                      </a: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4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Елена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Ивановна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Иванова</a:t>
                      </a: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Testuser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</a:t>
                      </a: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type="ctrTitle"/>
          </p:nvPr>
        </p:nvSpPr>
        <p:spPr>
          <a:xfrm>
            <a:off x="1526400" y="367501"/>
            <a:ext cx="9139200" cy="664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b="0" i="0" lang="ru" sz="4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Работа с БД средствами PHP</a:t>
            </a:r>
          </a:p>
        </p:txBody>
      </p:sp>
      <p:sp>
        <p:nvSpPr>
          <p:cNvPr id="487" name="Shape 487"/>
          <p:cNvSpPr/>
          <p:nvPr/>
        </p:nvSpPr>
        <p:spPr>
          <a:xfrm>
            <a:off x="-1066400" y="2286013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-1066400" y="3048011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-1066400" y="3810012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-1066400" y="4572012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-1066400" y="5334010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-1066400" y="6096010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493" name="Shape 493"/>
          <p:cNvSpPr/>
          <p:nvPr/>
        </p:nvSpPr>
        <p:spPr>
          <a:xfrm>
            <a:off x="-1066400" y="1524012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-1066400" y="762012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-1066400" y="-15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3196" y="-1066899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15263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38111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45727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53343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60959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68575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76191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83807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91423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99039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10665596" y="-1066899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11427196" y="-1066899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761564" y="6096012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13" name="Shape 513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761566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Shape 514"/>
          <p:cNvSpPr/>
          <p:nvPr/>
        </p:nvSpPr>
        <p:spPr>
          <a:xfrm>
            <a:off x="761566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Shape 515"/>
          <p:cNvSpPr txBox="1"/>
          <p:nvPr/>
        </p:nvSpPr>
        <p:spPr>
          <a:xfrm>
            <a:off x="1631275" y="1236925"/>
            <a:ext cx="5988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Установить соединение с сервером, выбрать БД.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Выполнить операции.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Закрыть соединение.</a:t>
            </a:r>
          </a:p>
        </p:txBody>
      </p:sp>
      <p:sp>
        <p:nvSpPr>
          <p:cNvPr id="516" name="Shape 516"/>
          <p:cNvSpPr/>
          <p:nvPr/>
        </p:nvSpPr>
        <p:spPr>
          <a:xfrm rot="5400000">
            <a:off x="4342497" y="2293702"/>
            <a:ext cx="475576" cy="74662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10598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Shape 517"/>
          <p:cNvSpPr txBox="1"/>
          <p:nvPr/>
        </p:nvSpPr>
        <p:spPr>
          <a:xfrm>
            <a:off x="1594917" y="3183192"/>
            <a:ext cx="8256427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$link = mysqli_connect("localhost", "my_user", "my_password", "world");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$result = mysqli_query($link, "SELECT * FROM employee WHERE id &gt; 0");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mysqli_close($link);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type="ctrTitle"/>
          </p:nvPr>
        </p:nvSpPr>
        <p:spPr>
          <a:xfrm>
            <a:off x="1526400" y="367501"/>
            <a:ext cx="9139200" cy="664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b="0" i="0" lang="ru" sz="4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Итоги</a:t>
            </a:r>
          </a:p>
        </p:txBody>
      </p:sp>
      <p:sp>
        <p:nvSpPr>
          <p:cNvPr id="523" name="Shape 523"/>
          <p:cNvSpPr/>
          <p:nvPr/>
        </p:nvSpPr>
        <p:spPr>
          <a:xfrm>
            <a:off x="-1066400" y="2286013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-1066400" y="3048011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Shape 525"/>
          <p:cNvSpPr/>
          <p:nvPr/>
        </p:nvSpPr>
        <p:spPr>
          <a:xfrm>
            <a:off x="-1066400" y="3810012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-1066400" y="4572012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-1066400" y="5334010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-1066400" y="6096010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529" name="Shape 529"/>
          <p:cNvSpPr/>
          <p:nvPr/>
        </p:nvSpPr>
        <p:spPr>
          <a:xfrm>
            <a:off x="-1066400" y="1524012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-1066400" y="762012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-1066400" y="-15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3196" y="-1066899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Shape 534"/>
          <p:cNvSpPr/>
          <p:nvPr/>
        </p:nvSpPr>
        <p:spPr>
          <a:xfrm>
            <a:off x="15263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Shape 535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Shape 536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Shape 537"/>
          <p:cNvSpPr/>
          <p:nvPr/>
        </p:nvSpPr>
        <p:spPr>
          <a:xfrm>
            <a:off x="38111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Shape 538"/>
          <p:cNvSpPr/>
          <p:nvPr/>
        </p:nvSpPr>
        <p:spPr>
          <a:xfrm>
            <a:off x="45727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53343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Shape 540"/>
          <p:cNvSpPr/>
          <p:nvPr/>
        </p:nvSpPr>
        <p:spPr>
          <a:xfrm>
            <a:off x="60959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Shape 541"/>
          <p:cNvSpPr/>
          <p:nvPr/>
        </p:nvSpPr>
        <p:spPr>
          <a:xfrm>
            <a:off x="68575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Shape 542"/>
          <p:cNvSpPr/>
          <p:nvPr/>
        </p:nvSpPr>
        <p:spPr>
          <a:xfrm>
            <a:off x="76191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83807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91423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Shape 545"/>
          <p:cNvSpPr/>
          <p:nvPr/>
        </p:nvSpPr>
        <p:spPr>
          <a:xfrm>
            <a:off x="99039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Shape 546"/>
          <p:cNvSpPr/>
          <p:nvPr/>
        </p:nvSpPr>
        <p:spPr>
          <a:xfrm>
            <a:off x="10665596" y="-1066899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Shape 547"/>
          <p:cNvSpPr/>
          <p:nvPr/>
        </p:nvSpPr>
        <p:spPr>
          <a:xfrm>
            <a:off x="11427196" y="-1066899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761564" y="6096012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49" name="Shape 549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761566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Shape 550"/>
          <p:cNvSpPr/>
          <p:nvPr/>
        </p:nvSpPr>
        <p:spPr>
          <a:xfrm>
            <a:off x="761566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1523163" y="1408850"/>
            <a:ext cx="9902400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" sz="18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Мы ознакомились с самыми основами языка запросов SQL, научились сохранять и получать данные из базы данных.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" sz="18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" sz="18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Используя эти знания, мы можем генерировать страницы из данных из БД, можем создать панель управления сайтом и забыть про наполнение контентом вручную через исходный код.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ctrTitle"/>
          </p:nvPr>
        </p:nvSpPr>
        <p:spPr>
          <a:xfrm>
            <a:off x="1526400" y="367501"/>
            <a:ext cx="9139200" cy="664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b="0" i="0" lang="ru" sz="4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</a:p>
        </p:txBody>
      </p:sp>
      <p:sp>
        <p:nvSpPr>
          <p:cNvPr id="155" name="Shape 155"/>
          <p:cNvSpPr/>
          <p:nvPr/>
        </p:nvSpPr>
        <p:spPr>
          <a:xfrm>
            <a:off x="-1066400" y="2286013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-1066400" y="3048011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-1066400" y="3810012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-1066400" y="4572012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-1066400" y="5334010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-1066400" y="6096010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161" name="Shape 161"/>
          <p:cNvSpPr/>
          <p:nvPr/>
        </p:nvSpPr>
        <p:spPr>
          <a:xfrm>
            <a:off x="-1066400" y="1524012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-1066400" y="762012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-1066400" y="-15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3196" y="-1066899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15263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38111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45727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53343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60959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68575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76191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83807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91423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99039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10665596" y="-1066899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11427196" y="-1066899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761564" y="6096012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81" name="Shape 181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761566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/>
          <p:nvPr/>
        </p:nvSpPr>
        <p:spPr>
          <a:xfrm>
            <a:off x="761566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1526400" y="1261033"/>
            <a:ext cx="9139200" cy="496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-461429" lvl="0" marL="62652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1571"/>
              <a:buFont typeface="Arial"/>
              <a:buAutoNum type="arabicPeriod"/>
            </a:pPr>
            <a:r>
              <a:rPr lang="ru" sz="2133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Что такое база данных?</a:t>
            </a:r>
          </a:p>
          <a:p>
            <a:pPr indent="-461429" lvl="0" marL="626529" marR="0" rtl="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rgbClr val="2C2D30"/>
              </a:buClr>
              <a:buSzPct val="101571"/>
              <a:buFont typeface="Arial"/>
              <a:buAutoNum type="arabicPeriod"/>
            </a:pPr>
            <a:r>
              <a:rPr lang="ru" sz="2133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Типы БД.</a:t>
            </a:r>
          </a:p>
          <a:p>
            <a:pPr indent="-461429" lvl="0" marL="626529" marR="0" rtl="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rgbClr val="2C2D30"/>
              </a:buClr>
              <a:buSzPct val="101571"/>
              <a:buFont typeface="Arial"/>
              <a:buAutoNum type="arabicPeriod"/>
            </a:pPr>
            <a:r>
              <a:rPr lang="ru" sz="2133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Команды в БД.</a:t>
            </a:r>
          </a:p>
          <a:p>
            <a:pPr indent="-461429" lvl="0" marL="626529" marR="0" rtl="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rgbClr val="2C2D30"/>
              </a:buClr>
              <a:buSzPct val="101571"/>
              <a:buFont typeface="Arial"/>
              <a:buAutoNum type="arabicPeriod"/>
            </a:pPr>
            <a:r>
              <a:rPr lang="ru" sz="2133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Работа с БД средствами PHP.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ctrTitle"/>
          </p:nvPr>
        </p:nvSpPr>
        <p:spPr>
          <a:xfrm>
            <a:off x="1526400" y="367501"/>
            <a:ext cx="9139200" cy="664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b="0" i="0" lang="ru" sz="4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Почему файлы не подходят?</a:t>
            </a:r>
          </a:p>
        </p:txBody>
      </p:sp>
      <p:sp>
        <p:nvSpPr>
          <p:cNvPr id="189" name="Shape 189"/>
          <p:cNvSpPr/>
          <p:nvPr/>
        </p:nvSpPr>
        <p:spPr>
          <a:xfrm>
            <a:off x="-1066400" y="2286013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-1066400" y="3048011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-1066400" y="3810012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-1066400" y="4572012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-1066400" y="5334010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-1066400" y="6096010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195" name="Shape 195"/>
          <p:cNvSpPr/>
          <p:nvPr/>
        </p:nvSpPr>
        <p:spPr>
          <a:xfrm>
            <a:off x="-1066400" y="1524012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-1066400" y="762012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-1066400" y="-15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3196" y="-1066899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15263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38111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5727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53343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60959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68575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76191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83807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91423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99039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10665596" y="-1066899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11427196" y="-1066899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761564" y="6096012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15" name="Shape 215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761566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/>
          <p:nvPr/>
        </p:nvSpPr>
        <p:spPr>
          <a:xfrm>
            <a:off x="761566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1483633" y="2021319"/>
            <a:ext cx="1526400" cy="2315400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4798503" y="2286013"/>
            <a:ext cx="3028425" cy="520118"/>
          </a:xfrm>
          <a:prstGeom prst="flowChartProcess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Нет жёсткой структуры</a:t>
            </a:r>
          </a:p>
        </p:txBody>
      </p:sp>
      <p:sp>
        <p:nvSpPr>
          <p:cNvPr id="219" name="Shape 219"/>
          <p:cNvSpPr/>
          <p:nvPr/>
        </p:nvSpPr>
        <p:spPr>
          <a:xfrm>
            <a:off x="4798501" y="2903328"/>
            <a:ext cx="3028425" cy="520118"/>
          </a:xfrm>
          <a:prstGeom prst="flowChartProcess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Расходуют память</a:t>
            </a:r>
          </a:p>
        </p:txBody>
      </p:sp>
      <p:sp>
        <p:nvSpPr>
          <p:cNvPr id="220" name="Shape 220"/>
          <p:cNvSpPr/>
          <p:nvPr/>
        </p:nvSpPr>
        <p:spPr>
          <a:xfrm>
            <a:off x="4798501" y="3520644"/>
            <a:ext cx="3028425" cy="520118"/>
          </a:xfrm>
          <a:prstGeom prst="flowChartProcess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Нет поиска «из коробки»</a:t>
            </a:r>
          </a:p>
        </p:txBody>
      </p:sp>
      <p:sp>
        <p:nvSpPr>
          <p:cNvPr id="221" name="Shape 221"/>
          <p:cNvSpPr/>
          <p:nvPr/>
        </p:nvSpPr>
        <p:spPr>
          <a:xfrm>
            <a:off x="3640821" y="2416766"/>
            <a:ext cx="693788" cy="1364674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12700">
            <a:solidFill>
              <a:srgbClr val="923837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ctrTitle"/>
          </p:nvPr>
        </p:nvSpPr>
        <p:spPr>
          <a:xfrm>
            <a:off x="1526400" y="367501"/>
            <a:ext cx="9139200" cy="664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b="0" i="0" lang="ru" sz="4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Что такое БД?</a:t>
            </a:r>
          </a:p>
        </p:txBody>
      </p:sp>
      <p:sp>
        <p:nvSpPr>
          <p:cNvPr id="227" name="Shape 227"/>
          <p:cNvSpPr/>
          <p:nvPr/>
        </p:nvSpPr>
        <p:spPr>
          <a:xfrm>
            <a:off x="-1066400" y="2286013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-1066400" y="3048011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-1066400" y="3810012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-1066400" y="4572012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-1066400" y="5334010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-1066400" y="6096010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233" name="Shape 233"/>
          <p:cNvSpPr/>
          <p:nvPr/>
        </p:nvSpPr>
        <p:spPr>
          <a:xfrm>
            <a:off x="-1066400" y="1524012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-1066400" y="762012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-1066400" y="-15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3196" y="-1066899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15263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38111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45727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53343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60959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68575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76191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83807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91423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99039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10665596" y="-1066899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11427196" y="-1066899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761564" y="6096012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53" name="Shape 253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761566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/>
          <p:nvPr/>
        </p:nvSpPr>
        <p:spPr>
          <a:xfrm>
            <a:off x="761566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Картинки по запросу база данных" id="255" name="Shape 2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3163" y="1094088"/>
            <a:ext cx="2539372" cy="290213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/>
          <p:nvPr/>
        </p:nvSpPr>
        <p:spPr>
          <a:xfrm>
            <a:off x="4423794" y="1883366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" sz="18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База данных — это совокупность данных, хранимых в соответствии со схемой данных, манипулирование которыми выполняют в соответствии с правилами средств моделирования данных.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ctrTitle"/>
          </p:nvPr>
        </p:nvSpPr>
        <p:spPr>
          <a:xfrm>
            <a:off x="1526400" y="367501"/>
            <a:ext cx="9139200" cy="664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b="0" i="0" lang="ru" sz="4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БД</a:t>
            </a:r>
          </a:p>
        </p:txBody>
      </p:sp>
      <p:sp>
        <p:nvSpPr>
          <p:cNvPr id="262" name="Shape 262"/>
          <p:cNvSpPr/>
          <p:nvPr/>
        </p:nvSpPr>
        <p:spPr>
          <a:xfrm>
            <a:off x="-1066400" y="2286013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-1066400" y="3048011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-1066400" y="3810012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-1066400" y="4572012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-1066400" y="5334010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-1066400" y="6096010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268" name="Shape 268"/>
          <p:cNvSpPr/>
          <p:nvPr/>
        </p:nvSpPr>
        <p:spPr>
          <a:xfrm>
            <a:off x="-1066400" y="1524012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-1066400" y="762012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-1066400" y="-15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3196" y="-1066899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15263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38111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45727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53343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60959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68575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76191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83807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91423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99039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10665596" y="-1066899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11427196" y="-1066899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761564" y="6096012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88" name="Shape 288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761566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/>
          <p:nvPr/>
        </p:nvSpPr>
        <p:spPr>
          <a:xfrm>
            <a:off x="761566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Картинки по запросу база данных" id="290" name="Shape 2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7780" y="1031900"/>
            <a:ext cx="1616433" cy="1847353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/>
          <p:nvPr/>
        </p:nvSpPr>
        <p:spPr>
          <a:xfrm>
            <a:off x="2978091" y="3942826"/>
            <a:ext cx="1342238" cy="71306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0598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</a:p>
        </p:txBody>
      </p:sp>
      <p:sp>
        <p:nvSpPr>
          <p:cNvPr id="292" name="Shape 292"/>
          <p:cNvSpPr/>
          <p:nvPr/>
        </p:nvSpPr>
        <p:spPr>
          <a:xfrm>
            <a:off x="7903828" y="3942826"/>
            <a:ext cx="1342238" cy="71306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0598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NoSQL</a:t>
            </a:r>
          </a:p>
        </p:txBody>
      </p:sp>
      <p:sp>
        <p:nvSpPr>
          <p:cNvPr id="293" name="Shape 293"/>
          <p:cNvSpPr/>
          <p:nvPr/>
        </p:nvSpPr>
        <p:spPr>
          <a:xfrm rot="8344484">
            <a:off x="4213109" y="3149177"/>
            <a:ext cx="1157681" cy="3208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0598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/>
          <p:nvPr/>
        </p:nvSpPr>
        <p:spPr>
          <a:xfrm rot="2742719">
            <a:off x="6844401" y="3123196"/>
            <a:ext cx="1157681" cy="3208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0598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5" name="Shape 295"/>
          <p:cNvGraphicFramePr/>
          <p:nvPr/>
        </p:nvGraphicFramePr>
        <p:xfrm>
          <a:off x="2265958" y="51703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{528882A8-5DA9-417F-ADCF-D53D204CC595}</a:tableStyleId>
              </a:tblPr>
              <a:tblGrid>
                <a:gridCol w="922175"/>
                <a:gridCol w="922175"/>
                <a:gridCol w="922175"/>
              </a:tblGrid>
              <a:tr h="262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6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6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6" name="Shape 296"/>
          <p:cNvSpPr/>
          <p:nvPr/>
        </p:nvSpPr>
        <p:spPr>
          <a:xfrm rot="5400000">
            <a:off x="3527570" y="4663211"/>
            <a:ext cx="243280" cy="494264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10598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8222609" y="5187476"/>
            <a:ext cx="704675" cy="1055067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0598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/>
          <p:nvPr/>
        </p:nvSpPr>
        <p:spPr>
          <a:xfrm rot="5400000">
            <a:off x="8468195" y="4674550"/>
            <a:ext cx="243280" cy="494264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10598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ctrTitle"/>
          </p:nvPr>
        </p:nvSpPr>
        <p:spPr>
          <a:xfrm>
            <a:off x="1526400" y="367501"/>
            <a:ext cx="9139200" cy="664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b="0" i="0" lang="ru" sz="4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Команды БД</a:t>
            </a:r>
          </a:p>
        </p:txBody>
      </p:sp>
      <p:sp>
        <p:nvSpPr>
          <p:cNvPr id="304" name="Shape 304"/>
          <p:cNvSpPr/>
          <p:nvPr/>
        </p:nvSpPr>
        <p:spPr>
          <a:xfrm>
            <a:off x="-1066400" y="2286013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-1066400" y="3048011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-1066400" y="3810012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-1066400" y="4572012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-1066400" y="5334010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-1066400" y="6096010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310" name="Shape 310"/>
          <p:cNvSpPr/>
          <p:nvPr/>
        </p:nvSpPr>
        <p:spPr>
          <a:xfrm>
            <a:off x="-1066400" y="1524012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-1066400" y="762012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-1066400" y="-15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3196" y="-1066899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15263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38111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45727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53343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60959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68575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76191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83807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91423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99039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10665596" y="-1066899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11427196" y="-1066899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761564" y="6096012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30" name="Shape 330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761566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/>
          <p:nvPr/>
        </p:nvSpPr>
        <p:spPr>
          <a:xfrm>
            <a:off x="761566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2" name="Shape 332"/>
          <p:cNvGraphicFramePr/>
          <p:nvPr/>
        </p:nvGraphicFramePr>
        <p:xfrm>
          <a:off x="1634448" y="11929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{528882A8-5DA9-417F-ADCF-D53D204CC595}</a:tableStyleId>
              </a:tblPr>
              <a:tblGrid>
                <a:gridCol w="6143625"/>
              </a:tblGrid>
              <a:tr h="219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 DATABASE geekbrains;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descr="Картинки по запросу база данных" id="333" name="Shape 3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1196" y="2420707"/>
            <a:ext cx="2000675" cy="228648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/>
          <p:nvPr/>
        </p:nvSpPr>
        <p:spPr>
          <a:xfrm rot="5400000">
            <a:off x="4573744" y="1616051"/>
            <a:ext cx="475576" cy="74662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10598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ctrTitle"/>
          </p:nvPr>
        </p:nvSpPr>
        <p:spPr>
          <a:xfrm>
            <a:off x="1526400" y="367501"/>
            <a:ext cx="9139200" cy="664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b="0" i="0" lang="ru" sz="4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Команды БД</a:t>
            </a:r>
          </a:p>
        </p:txBody>
      </p:sp>
      <p:sp>
        <p:nvSpPr>
          <p:cNvPr id="340" name="Shape 340"/>
          <p:cNvSpPr/>
          <p:nvPr/>
        </p:nvSpPr>
        <p:spPr>
          <a:xfrm>
            <a:off x="-1066400" y="2286013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-1066400" y="3048011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-1066400" y="3810012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-1066400" y="4572012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-1066400" y="5334010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-1066400" y="6096010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346" name="Shape 346"/>
          <p:cNvSpPr/>
          <p:nvPr/>
        </p:nvSpPr>
        <p:spPr>
          <a:xfrm>
            <a:off x="-1066400" y="1524012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-1066400" y="762012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-1066400" y="-15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3196" y="-1066899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15263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38111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45727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53343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60959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68575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76191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83807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91423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99039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10665596" y="-1066899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11427196" y="-1066899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761564" y="6096012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66" name="Shape 366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761566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/>
          <p:nvPr/>
        </p:nvSpPr>
        <p:spPr>
          <a:xfrm>
            <a:off x="761566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8" name="Shape 368"/>
          <p:cNvGraphicFramePr/>
          <p:nvPr/>
        </p:nvGraphicFramePr>
        <p:xfrm>
          <a:off x="1523163" y="441961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{528882A8-5DA9-417F-ADCF-D53D204CC595}</a:tableStyleId>
              </a:tblPr>
              <a:tblGrid>
                <a:gridCol w="1564650"/>
                <a:gridCol w="1564650"/>
                <a:gridCol w="1564650"/>
                <a:gridCol w="1564650"/>
              </a:tblGrid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id_employee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first_name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middle_name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last_name</a:t>
                      </a: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1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Иван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Иванович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Иванов</a:t>
                      </a: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2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Петр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Петрович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Петров</a:t>
                      </a: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3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Павел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Павлович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Павлов</a:t>
                      </a: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4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Елена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Ивановна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Иванова</a:t>
                      </a: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5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Елена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Петровна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Петрова</a:t>
                      </a: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369" name="Shape 369"/>
          <p:cNvGraphicFramePr/>
          <p:nvPr/>
        </p:nvGraphicFramePr>
        <p:xfrm>
          <a:off x="1523163" y="103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{528882A8-5DA9-417F-ADCF-D53D204CC595}</a:tableStyleId>
              </a:tblPr>
              <a:tblGrid>
                <a:gridCol w="6143625"/>
              </a:tblGrid>
              <a:tr h="219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 TABLE employee(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id_employee int (11) NOT NULL AUTO_INCREMENT,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first_name varchar(255) NULL DEFAULT '',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middle_name varchar(255) NULL DEFAULT '',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last_name varchar(255) NULL DEFAULT '',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PRIMARY KEY (`id`)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370" name="Shape 370"/>
          <p:cNvSpPr/>
          <p:nvPr/>
        </p:nvSpPr>
        <p:spPr>
          <a:xfrm rot="5400000">
            <a:off x="4342497" y="3579914"/>
            <a:ext cx="475576" cy="74662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10598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ctrTitle"/>
          </p:nvPr>
        </p:nvSpPr>
        <p:spPr>
          <a:xfrm>
            <a:off x="1526400" y="367501"/>
            <a:ext cx="9139200" cy="664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b="0" i="0" lang="ru" sz="4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Команды БД</a:t>
            </a:r>
          </a:p>
        </p:txBody>
      </p:sp>
      <p:sp>
        <p:nvSpPr>
          <p:cNvPr id="376" name="Shape 376"/>
          <p:cNvSpPr/>
          <p:nvPr/>
        </p:nvSpPr>
        <p:spPr>
          <a:xfrm>
            <a:off x="-1066400" y="2286013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-1066400" y="3048011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-1066400" y="3810012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-1066400" y="4572012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-1066400" y="5334010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-1066400" y="6096010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382" name="Shape 382"/>
          <p:cNvSpPr/>
          <p:nvPr/>
        </p:nvSpPr>
        <p:spPr>
          <a:xfrm>
            <a:off x="-1066400" y="1524012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-1066400" y="762012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-1066400" y="-15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3196" y="-1066899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15263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38111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45727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53343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60959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68575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76191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83807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91423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99039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10665596" y="-1066899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11427196" y="-1066899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761564" y="6096012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02" name="Shape 402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761566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Shape 403"/>
          <p:cNvSpPr/>
          <p:nvPr/>
        </p:nvSpPr>
        <p:spPr>
          <a:xfrm>
            <a:off x="761566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4" name="Shape 404"/>
          <p:cNvGraphicFramePr/>
          <p:nvPr/>
        </p:nvGraphicFramePr>
        <p:xfrm>
          <a:off x="1523163" y="259081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{528882A8-5DA9-417F-ADCF-D53D204CC595}</a:tableStyleId>
              </a:tblPr>
              <a:tblGrid>
                <a:gridCol w="1564650"/>
                <a:gridCol w="1564650"/>
                <a:gridCol w="1564650"/>
                <a:gridCol w="1564650"/>
              </a:tblGrid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id_employee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first_name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middle_name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last_name</a:t>
                      </a: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1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Иван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Иванович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Иванов</a:t>
                      </a: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2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Петр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Петрович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Петров</a:t>
                      </a: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3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Павел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Павлович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Павлов</a:t>
                      </a: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4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Елена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Ивановна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Иванова</a:t>
                      </a: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5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Елена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Петровна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Петрова</a:t>
                      </a: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Testuser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</a:t>
                      </a: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405" name="Shape 405"/>
          <p:cNvGraphicFramePr/>
          <p:nvPr/>
        </p:nvGraphicFramePr>
        <p:xfrm>
          <a:off x="1523163" y="103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{528882A8-5DA9-417F-ADCF-D53D204CC595}</a:tableStyleId>
              </a:tblPr>
              <a:tblGrid>
                <a:gridCol w="6143625"/>
              </a:tblGrid>
              <a:tr h="219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INSERT INTO employee (first_name, middle_name, last_name) VALUES ('testuser', 'test', 'test');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406" name="Shape 406"/>
          <p:cNvSpPr/>
          <p:nvPr/>
        </p:nvSpPr>
        <p:spPr>
          <a:xfrm rot="5400000">
            <a:off x="4342497" y="1674915"/>
            <a:ext cx="475576" cy="74662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10598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ctrTitle"/>
          </p:nvPr>
        </p:nvSpPr>
        <p:spPr>
          <a:xfrm>
            <a:off x="1526400" y="367501"/>
            <a:ext cx="9139200" cy="664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b="0" i="0" lang="ru" sz="4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Команды БД</a:t>
            </a:r>
          </a:p>
        </p:txBody>
      </p:sp>
      <p:sp>
        <p:nvSpPr>
          <p:cNvPr id="412" name="Shape 412"/>
          <p:cNvSpPr/>
          <p:nvPr/>
        </p:nvSpPr>
        <p:spPr>
          <a:xfrm>
            <a:off x="-1066400" y="2286013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-1066400" y="3048011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-1066400" y="3810012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-1066400" y="4572012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-1066400" y="5334010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-1066400" y="6096010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418" name="Shape 418"/>
          <p:cNvSpPr/>
          <p:nvPr/>
        </p:nvSpPr>
        <p:spPr>
          <a:xfrm>
            <a:off x="-1066400" y="1524012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-1066400" y="762012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-1066400" y="-15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3196" y="-1066899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15263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38111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45727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53343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60959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68575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76191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83807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91423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9903996" y="-1066899"/>
            <a:ext cx="7616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10665596" y="-1066899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11427196" y="-1066899"/>
            <a:ext cx="7616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761564" y="6096012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38" name="Shape 438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761566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Shape 439"/>
          <p:cNvSpPr/>
          <p:nvPr/>
        </p:nvSpPr>
        <p:spPr>
          <a:xfrm>
            <a:off x="761566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0" name="Shape 440"/>
          <p:cNvGraphicFramePr/>
          <p:nvPr/>
        </p:nvGraphicFramePr>
        <p:xfrm>
          <a:off x="1518117" y="213361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{528882A8-5DA9-417F-ADCF-D53D204CC595}</a:tableStyleId>
              </a:tblPr>
              <a:tblGrid>
                <a:gridCol w="1564650"/>
                <a:gridCol w="1564650"/>
                <a:gridCol w="1564650"/>
                <a:gridCol w="1564650"/>
              </a:tblGrid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id_employee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first_name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middle_name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last_name</a:t>
                      </a: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1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 strike="sngStrike">
                          <a:solidFill>
                            <a:srgbClr val="FF0000"/>
                          </a:solidFill>
                        </a:rPr>
                        <a:t>Иван</a:t>
                      </a:r>
                      <a:r>
                        <a:rPr lang="ru" sz="1000" strike="noStrike">
                          <a:solidFill>
                            <a:schemeClr val="dk1"/>
                          </a:solidFill>
                        </a:rPr>
                        <a:t> &gt;&gt;&gt; </a:t>
                      </a:r>
                      <a:r>
                        <a:rPr lang="ru" sz="1000"/>
                        <a:t>testuser1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Иванович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Иванов</a:t>
                      </a: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2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Петр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Петрович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Петров</a:t>
                      </a: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3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Павел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Павлович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Павлов</a:t>
                      </a: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4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Елена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Ивановна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Иванова</a:t>
                      </a: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5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Елена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Петровна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Петрова</a:t>
                      </a: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Testuser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</a:t>
                      </a: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441" name="Shape 441"/>
          <p:cNvGraphicFramePr/>
          <p:nvPr/>
        </p:nvGraphicFramePr>
        <p:xfrm>
          <a:off x="1523163" y="103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{528882A8-5DA9-417F-ADCF-D53D204CC595}</a:tableStyleId>
              </a:tblPr>
              <a:tblGrid>
                <a:gridCol w="6143625"/>
              </a:tblGrid>
              <a:tr h="219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UPDATE employee SET first_name='testuser1' WHERE id_employee=1;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442" name="Shape 442"/>
          <p:cNvSpPr/>
          <p:nvPr/>
        </p:nvSpPr>
        <p:spPr>
          <a:xfrm rot="5400000">
            <a:off x="4409610" y="1388491"/>
            <a:ext cx="475576" cy="74662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10598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3" name="Shape 443"/>
          <p:cNvGraphicFramePr/>
          <p:nvPr/>
        </p:nvGraphicFramePr>
        <p:xfrm>
          <a:off x="1500983" y="36943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{528882A8-5DA9-417F-ADCF-D53D204CC595}</a:tableStyleId>
              </a:tblPr>
              <a:tblGrid>
                <a:gridCol w="6143625"/>
              </a:tblGrid>
              <a:tr h="219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DELETE FROM employee WHERE id_employee=5;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444" name="Shape 444"/>
          <p:cNvGraphicFramePr/>
          <p:nvPr/>
        </p:nvGraphicFramePr>
        <p:xfrm>
          <a:off x="1518117" y="480061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{528882A8-5DA9-417F-ADCF-D53D204CC595}</a:tableStyleId>
              </a:tblPr>
              <a:tblGrid>
                <a:gridCol w="1564650"/>
                <a:gridCol w="1564650"/>
                <a:gridCol w="1564650"/>
                <a:gridCol w="1564650"/>
              </a:tblGrid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id_employee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first_name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middle_name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last_name</a:t>
                      </a: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1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testuser1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Иванович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Иванов</a:t>
                      </a: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2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Петр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Петрович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Петров</a:t>
                      </a: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3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Павел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Павлович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Павлов</a:t>
                      </a: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4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Елена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Ивановна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/>
                        <a:t>Иванова</a:t>
                      </a: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 strike="sngStrike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T="0" marB="0" marR="68575" marL="68575">
                    <a:solidFill>
                      <a:srgbClr val="F9A11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 strike="sngStrike">
                          <a:solidFill>
                            <a:srgbClr val="FF0000"/>
                          </a:solidFill>
                        </a:rPr>
                        <a:t>Елена</a:t>
                      </a:r>
                    </a:p>
                  </a:txBody>
                  <a:tcPr marT="0" marB="0" marR="68575" marL="68575">
                    <a:solidFill>
                      <a:srgbClr val="F9A11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 strike="sngStrike">
                          <a:solidFill>
                            <a:srgbClr val="FF0000"/>
                          </a:solidFill>
                        </a:rPr>
                        <a:t>Петровна</a:t>
                      </a:r>
                    </a:p>
                  </a:txBody>
                  <a:tcPr marT="0" marB="0" marR="68575" marL="68575">
                    <a:solidFill>
                      <a:srgbClr val="F9A11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 strike="sngStrike">
                          <a:solidFill>
                            <a:srgbClr val="FF0000"/>
                          </a:solidFill>
                        </a:rPr>
                        <a:t>Петрова</a:t>
                      </a:r>
                    </a:p>
                  </a:txBody>
                  <a:tcPr marT="0" marB="0" marR="68575" marL="68575">
                    <a:solidFill>
                      <a:srgbClr val="F9A11F"/>
                    </a:solidFill>
                  </a:tcPr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Testuser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</a:t>
                      </a: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445" name="Shape 445"/>
          <p:cNvSpPr/>
          <p:nvPr/>
        </p:nvSpPr>
        <p:spPr>
          <a:xfrm rot="5400000">
            <a:off x="4409610" y="4055489"/>
            <a:ext cx="475576" cy="74662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10598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GeekBrains">
  <a:themeElements>
    <a:clrScheme name="GeekBrains">
      <a:dk1>
        <a:srgbClr val="2C2D30"/>
      </a:dk1>
      <a:lt1>
        <a:srgbClr val="F9F9FB"/>
      </a:lt1>
      <a:dk2>
        <a:srgbClr val="4C5D6E"/>
      </a:dk2>
      <a:lt2>
        <a:srgbClr val="FFFFFF"/>
      </a:lt2>
      <a:accent1>
        <a:srgbClr val="177BBB"/>
      </a:accent1>
      <a:accent2>
        <a:srgbClr val="4DB6AC"/>
      </a:accent2>
      <a:accent3>
        <a:srgbClr val="FCC87B"/>
      </a:accent3>
      <a:accent4>
        <a:srgbClr val="C94D4C"/>
      </a:accent4>
      <a:accent5>
        <a:srgbClr val="9277C3"/>
      </a:accent5>
      <a:accent6>
        <a:srgbClr val="99A8B7"/>
      </a:accent6>
      <a:hlink>
        <a:srgbClr val="177BBB"/>
      </a:hlink>
      <a:folHlink>
        <a:srgbClr val="9277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