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8" r:id="rId2"/>
    <p:sldId id="256" r:id="rId3"/>
    <p:sldId id="406" r:id="rId4"/>
    <p:sldId id="369" r:id="rId5"/>
    <p:sldId id="407" r:id="rId6"/>
    <p:sldId id="371" r:id="rId7"/>
    <p:sldId id="409" r:id="rId8"/>
    <p:sldId id="410" r:id="rId9"/>
    <p:sldId id="411" r:id="rId10"/>
    <p:sldId id="3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3597" autoAdjust="0"/>
  </p:normalViewPr>
  <p:slideViewPr>
    <p:cSldViewPr snapToObjects="1">
      <p:cViewPr>
        <p:scale>
          <a:sx n="75" d="100"/>
          <a:sy n="75" d="100"/>
        </p:scale>
        <p:origin x="-14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php.net/manual/en/function.json-encode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php.net/manual/en/function.json-decode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JS.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Преобразование объекта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251520" y="1227550"/>
            <a:ext cx="8429652" cy="11943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JavaScript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имеет встроенный метод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JSON.stringify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который берет переменную и возвращает строку JSON, представляющую ее содержание.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 l="25521" t="31667" r="54687" b="32499"/>
          <a:stretch>
            <a:fillRect/>
          </a:stretch>
        </p:blipFill>
        <p:spPr bwMode="auto">
          <a:xfrm>
            <a:off x="2500298" y="2643182"/>
            <a:ext cx="3603250" cy="3934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Урок №</a:t>
            </a:r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1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9" name="Picture 5" descr="C:\Users\Сергей\Desktop\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20688"/>
            <a:ext cx="4004444" cy="1252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структура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04056" y="1340768"/>
            <a:ext cx="831641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Формат JSON представляет из себя упорядоченную, определенным образом, информацию. Это альтернатива формату XML, с более </a:t>
            </a:r>
            <a:r>
              <a:rPr lang="ru-RU" dirty="0" err="1" smtClean="0"/>
              <a:t>минималистической</a:t>
            </a:r>
            <a:r>
              <a:rPr lang="ru-RU" dirty="0" smtClean="0"/>
              <a:t> структурой данных.</a:t>
            </a:r>
            <a:endParaRPr lang="en-US" dirty="0" smtClean="0"/>
          </a:p>
        </p:txBody>
      </p:sp>
      <p:pic>
        <p:nvPicPr>
          <p:cNvPr id="69634" name="Picture 2" descr="https://cdn.idevie.com/wp-content/uploads/2016/01/figure-add-data-json.jpg"/>
          <p:cNvPicPr>
            <a:picLocks noChangeAspect="1" noChangeArrowheads="1"/>
          </p:cNvPicPr>
          <p:nvPr/>
        </p:nvPicPr>
        <p:blipFill>
          <a:blip r:embed="rId4"/>
          <a:srcRect l="46250" t="19871" r="10126" b="6468"/>
          <a:stretch>
            <a:fillRect/>
          </a:stretch>
        </p:blipFill>
        <p:spPr bwMode="auto">
          <a:xfrm>
            <a:off x="251520" y="2478388"/>
            <a:ext cx="3749008" cy="4236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5"/>
          <a:srcRect l="24234" t="34167" r="52849" b="33333"/>
          <a:stretch>
            <a:fillRect/>
          </a:stretch>
        </p:blipFill>
        <p:spPr bwMode="auto">
          <a:xfrm>
            <a:off x="4302734" y="2478388"/>
            <a:ext cx="4779934" cy="42367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251520" y="1227550"/>
            <a:ext cx="8429652" cy="11943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JavaScript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имеет встроенный метод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JSON.stringify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который берет переменную и возвращает строку JSON, представляющую ее содержание.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 l="25521" t="31667" r="54687" b="32499"/>
          <a:stretch>
            <a:fillRect/>
          </a:stretch>
        </p:blipFill>
        <p:spPr bwMode="auto">
          <a:xfrm>
            <a:off x="2500298" y="2643182"/>
            <a:ext cx="3603250" cy="3934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JS.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Преобразование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объект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251520" y="1227550"/>
            <a:ext cx="8429652" cy="7862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Существует несколько способов разобрать строку JSON в </a:t>
            </a:r>
            <a:r>
              <a:rPr lang="ru-RU" dirty="0" err="1" smtClean="0"/>
              <a:t>JavaScript</a:t>
            </a:r>
            <a:r>
              <a:rPr lang="ru-RU" dirty="0" smtClean="0"/>
              <a:t>, но самый безопасный и надежный - использовать встроенный метод </a:t>
            </a:r>
            <a:r>
              <a:rPr lang="ru-RU" dirty="0" err="1" smtClean="0"/>
              <a:t>JSON.parse</a:t>
            </a:r>
            <a:r>
              <a:rPr lang="ru-RU" dirty="0" smtClean="0"/>
              <a:t>()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4"/>
          <a:srcRect l="25521" t="33334" r="54687" b="23333"/>
          <a:stretch>
            <a:fillRect/>
          </a:stretch>
        </p:blipFill>
        <p:spPr bwMode="auto">
          <a:xfrm>
            <a:off x="2714612" y="2214554"/>
            <a:ext cx="3286148" cy="44968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Создание строки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428026" y="1236560"/>
            <a:ext cx="8392446" cy="6922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Функция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71D0"/>
                </a:solidFill>
                <a:effectLst/>
                <a:latin typeface="Consolas" pitchFamily="49" charset="0"/>
                <a:cs typeface="Arial" pitchFamily="34" charset="0"/>
                <a:hlinkClick r:id="rId4"/>
              </a:rPr>
              <a:t>json_encode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1D0"/>
                </a:solidFill>
                <a:effectLst/>
                <a:latin typeface="Consolas" pitchFamily="49" charset="0"/>
                <a:cs typeface="Arial" pitchFamily="34" charset="0"/>
                <a:hlinkClick r:id="rId4"/>
              </a:rPr>
              <a:t>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принимает переменную PHP и возвращает строку JSON, представляющую содержание переменной.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5"/>
          <a:srcRect l="25521" t="49393" r="54166" b="18107"/>
          <a:stretch>
            <a:fillRect/>
          </a:stretch>
        </p:blipFill>
        <p:spPr bwMode="auto">
          <a:xfrm>
            <a:off x="2071670" y="2143116"/>
            <a:ext cx="4643470" cy="46434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Создание переменной из строки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JSON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251520" y="1236560"/>
            <a:ext cx="8892480" cy="3707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Для преобразования строки JSON в переменную PHP используется метод </a:t>
            </a:r>
            <a:r>
              <a:rPr lang="ru-RU" dirty="0" err="1" smtClean="0">
                <a:hlinkClick r:id="rId4"/>
              </a:rPr>
              <a:t>json_decode</a:t>
            </a:r>
            <a:r>
              <a:rPr lang="ru-RU" dirty="0" smtClean="0">
                <a:hlinkClick r:id="rId4"/>
              </a:rPr>
              <a:t>()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5"/>
          <a:srcRect l="25229" t="28909" r="51854" b="32758"/>
          <a:stretch>
            <a:fillRect/>
          </a:stretch>
        </p:blipFill>
        <p:spPr bwMode="auto">
          <a:xfrm>
            <a:off x="2143108" y="1785925"/>
            <a:ext cx="4786346" cy="5003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</a:t>
            </a:r>
            <a:r>
              <a:rPr lang="en-US" sz="2000" b="1" dirty="0" smtClean="0"/>
              <a:t> </a:t>
            </a:r>
            <a:r>
              <a:rPr lang="en-US" sz="2800" b="1" dirty="0" err="1" smtClean="0">
                <a:solidFill>
                  <a:srgbClr val="773FA9"/>
                </a:solidFill>
              </a:rPr>
              <a:t>json_decode</a:t>
            </a:r>
            <a:r>
              <a:rPr lang="en-US" sz="2800" b="1" dirty="0" smtClean="0">
                <a:solidFill>
                  <a:srgbClr val="773FA9"/>
                </a:solidFill>
              </a:rPr>
              <a:t>()</a:t>
            </a:r>
            <a:endParaRPr lang="en-US" sz="28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4"/>
          <a:srcRect l="32292" t="31444" r="43229" b="25222"/>
          <a:stretch>
            <a:fillRect/>
          </a:stretch>
        </p:blipFill>
        <p:spPr bwMode="auto">
          <a:xfrm>
            <a:off x="251520" y="1428735"/>
            <a:ext cx="4750628" cy="52560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Прямоугольник 7"/>
          <p:cNvSpPr/>
          <p:nvPr/>
        </p:nvSpPr>
        <p:spPr>
          <a:xfrm>
            <a:off x="5572132" y="2214554"/>
            <a:ext cx="292895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bad_json</a:t>
            </a:r>
            <a:r>
              <a:rPr lang="en-US" dirty="0" smtClean="0"/>
              <a:t> = "{ 'bar': '</a:t>
            </a:r>
            <a:r>
              <a:rPr lang="en-US" dirty="0" err="1" smtClean="0"/>
              <a:t>baz</a:t>
            </a:r>
            <a:r>
              <a:rPr lang="en-US" dirty="0" smtClean="0"/>
              <a:t>' }";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$</a:t>
            </a:r>
            <a:r>
              <a:rPr lang="en-US" dirty="0" err="1" smtClean="0"/>
              <a:t>bad_json</a:t>
            </a:r>
            <a:r>
              <a:rPr lang="en-US" dirty="0" smtClean="0"/>
              <a:t> = '{ bar: "</a:t>
            </a:r>
            <a:r>
              <a:rPr lang="en-US" dirty="0" err="1" smtClean="0"/>
              <a:t>baz</a:t>
            </a:r>
            <a:r>
              <a:rPr lang="en-US" dirty="0" smtClean="0"/>
              <a:t>" }';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$</a:t>
            </a:r>
            <a:r>
              <a:rPr lang="en-US" dirty="0" err="1" smtClean="0"/>
              <a:t>bad_json</a:t>
            </a:r>
            <a:r>
              <a:rPr lang="en-US" dirty="0" smtClean="0"/>
              <a:t> = '{ bar: "</a:t>
            </a:r>
            <a:r>
              <a:rPr lang="en-US" dirty="0" err="1" smtClean="0"/>
              <a:t>baz</a:t>
            </a:r>
            <a:r>
              <a:rPr lang="en-US" dirty="0" smtClean="0"/>
              <a:t>", }';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15074" y="184522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Найти ошибки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8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1" y="1571612"/>
            <a:ext cx="867645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Создать </a:t>
            </a:r>
            <a:r>
              <a:rPr lang="en-US" dirty="0" smtClean="0"/>
              <a:t>JSON </a:t>
            </a:r>
            <a:r>
              <a:rPr lang="ru-RU" dirty="0" smtClean="0"/>
              <a:t>файл, на основе которого построить выпадающий список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 основе </a:t>
            </a:r>
            <a:r>
              <a:rPr lang="en-US" dirty="0" smtClean="0"/>
              <a:t>JSON </a:t>
            </a:r>
            <a:r>
              <a:rPr lang="ru-RU" dirty="0" smtClean="0"/>
              <a:t>файла, в котором содержится массив объектов построить таблицу</a:t>
            </a:r>
          </a:p>
          <a:p>
            <a:pPr marL="342900" indent="-342900">
              <a:buAutoNum type="arabicParenR"/>
            </a:pPr>
            <a:r>
              <a:rPr lang="ru-RU" dirty="0" smtClean="0"/>
              <a:t>Организовать взаимодействие </a:t>
            </a:r>
            <a:r>
              <a:rPr lang="en-US" dirty="0" smtClean="0"/>
              <a:t>PHP </a:t>
            </a:r>
            <a:r>
              <a:rPr lang="ru-RU" dirty="0" smtClean="0"/>
              <a:t>и </a:t>
            </a:r>
            <a:r>
              <a:rPr lang="en-US" dirty="0" smtClean="0"/>
              <a:t>JSON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Преобразовать базу данных в </a:t>
            </a:r>
            <a:r>
              <a:rPr lang="en-US" dirty="0" smtClean="0"/>
              <a:t>PHP </a:t>
            </a:r>
            <a:r>
              <a:rPr lang="ru-RU" dirty="0" smtClean="0"/>
              <a:t>объект и вывести данные на странице без перезагрузки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155</Words>
  <Application>Microsoft Office PowerPoint</Application>
  <PresentationFormat>Экран (4:3)</PresentationFormat>
  <Paragraphs>32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Урок №1       Герасименко Сергей Валерьевич 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</cp:lastModifiedBy>
  <cp:revision>440</cp:revision>
  <dcterms:created xsi:type="dcterms:W3CDTF">2013-08-07T14:23:10Z</dcterms:created>
  <dcterms:modified xsi:type="dcterms:W3CDTF">2018-02-14T12:11:16Z</dcterms:modified>
</cp:coreProperties>
</file>