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5" r:id="rId2"/>
    <p:sldId id="258" r:id="rId3"/>
    <p:sldId id="494" r:id="rId4"/>
    <p:sldId id="434" r:id="rId5"/>
    <p:sldId id="4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8BE"/>
    <a:srgbClr val="BF247D"/>
    <a:srgbClr val="F16726"/>
    <a:srgbClr val="31AC4A"/>
    <a:srgbClr val="EA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8" autoAdjust="0"/>
    <p:restoredTop sz="88201" autoAdjust="0"/>
  </p:normalViewPr>
  <p:slideViewPr>
    <p:cSldViewPr snapToGrid="0">
      <p:cViewPr varScale="1">
        <p:scale>
          <a:sx n="113" d="100"/>
          <a:sy n="113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6C24-BA1C-48DB-B8E9-887F4C67C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18E3-8B1C-4B2B-AB06-477F1B0B284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en-US" sz="4800"/>
              <a:t>Redirekcija </a:t>
            </a:r>
            <a:r>
              <a:rPr lang="sr-Latn-RS" sz="4800"/>
              <a:t>i</a:t>
            </a:r>
            <a:r>
              <a:rPr lang="en-US" sz="4800"/>
              <a:t> prosle</a:t>
            </a:r>
            <a:r>
              <a:rPr lang="sr-Latn-RS" sz="4800"/>
              <a:t>đivanje HTTP zahteva</a:t>
            </a:r>
            <a:endParaRPr lang="en-US" sz="4800"/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8" y="4953041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Termin 6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22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>
                <a:solidFill>
                  <a:schemeClr val="bg1"/>
                </a:solidFill>
                <a:latin typeface="+mn-lt"/>
              </a:rPr>
              <a:t>žaj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/>
              <a:t>HTTP komunikacija</a:t>
            </a:r>
          </a:p>
          <a:p>
            <a:pPr marL="514350" indent="-514350">
              <a:buFont typeface="+mj-lt"/>
              <a:buAutoNum type="arabicPeriod"/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HTTP komunikacija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574499"/>
            <a:ext cx="11684000" cy="5047974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r-Latn-RS" dirty="0"/>
              <a:t>Ponekad je neophodno da </a:t>
            </a:r>
            <a:r>
              <a:rPr lang="sr-Latn-RS" dirty="0" err="1"/>
              <a:t>Handler</a:t>
            </a:r>
            <a:r>
              <a:rPr lang="sr-Latn-RS" dirty="0"/>
              <a:t> metoda koja primi HTTP zahtev isti delegira drugom resursu u okviru servera (</a:t>
            </a:r>
            <a:r>
              <a:rPr lang="sr-Latn-RS" dirty="0" err="1"/>
              <a:t>Handler</a:t>
            </a:r>
            <a:r>
              <a:rPr lang="sr-Latn-RS" dirty="0"/>
              <a:t> metodu ili pogledu) ili </a:t>
            </a:r>
            <a:r>
              <a:rPr lang="sr-Latn-RS"/>
              <a:t>da preusmeri </a:t>
            </a:r>
            <a:r>
              <a:rPr lang="sr-Latn-RS" dirty="0"/>
              <a:t>klijenta na neki novi resurs. </a:t>
            </a:r>
          </a:p>
          <a:p>
            <a:pPr marL="0" indent="0">
              <a:buNone/>
            </a:pPr>
            <a:r>
              <a:rPr lang="sr-Latn-RS" dirty="0"/>
              <a:t>U tim slučajevima HTTP zahteve se može </a:t>
            </a:r>
          </a:p>
          <a:p>
            <a:pPr marL="342900" lvl="1" indent="-342900">
              <a:spcBef>
                <a:spcPts val="1000"/>
              </a:spcBef>
            </a:pPr>
            <a:r>
              <a:rPr lang="sr-Latn-RS" dirty="0"/>
              <a:t>ili </a:t>
            </a:r>
            <a:r>
              <a:rPr lang="sr-Latn-RS" dirty="0" err="1"/>
              <a:t>redirektovati</a:t>
            </a:r>
            <a:r>
              <a:rPr lang="en-US" dirty="0"/>
              <a:t>/</a:t>
            </a:r>
            <a:r>
              <a:rPr lang="en-US" dirty="0" err="1"/>
              <a:t>preusmeriti</a:t>
            </a:r>
            <a:r>
              <a:rPr lang="sr-Latn-RS" dirty="0"/>
              <a:t> na drugi resurs (</a:t>
            </a:r>
            <a:r>
              <a:rPr lang="sr-Latn-RS" dirty="0" err="1"/>
              <a:t>redirect</a:t>
            </a:r>
            <a:r>
              <a:rPr lang="sr-Latn-RS" dirty="0"/>
              <a:t>)</a:t>
            </a:r>
            <a:endParaRPr lang="en-US" dirty="0"/>
          </a:p>
          <a:p>
            <a:pPr marL="342900" lvl="1" indent="-342900">
              <a:spcBef>
                <a:spcPts val="1000"/>
              </a:spcBef>
            </a:pPr>
            <a:r>
              <a:rPr lang="sr-Latn-RS" dirty="0"/>
              <a:t>ili proslediti dalje (</a:t>
            </a:r>
            <a:r>
              <a:rPr lang="sr-Latn-RS" dirty="0" err="1"/>
              <a:t>forward</a:t>
            </a:r>
            <a:r>
              <a:rPr lang="sr-Latn-RS" dirty="0"/>
              <a:t>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Uvod</a:t>
            </a:r>
            <a:endParaRPr lang="en-US" sz="4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2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HTTP komunikacija 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Redirekcija zahteva</a:t>
            </a:r>
            <a:endParaRPr lang="en-US" sz="4000">
              <a:latin typeface="+mn-lt"/>
            </a:endParaRPr>
          </a:p>
        </p:txBody>
      </p:sp>
      <p:pic>
        <p:nvPicPr>
          <p:cNvPr id="6" name="Picture 2" descr="F:\Documents\Nastava\doskoLEVI09\Web Programiranje\Vezba05\Java Servlet HTTP Redirec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14500"/>
            <a:ext cx="7858125" cy="4498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1210" y="6298574"/>
            <a:ext cx="4446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RedirekcijaController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6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>
                <a:solidFill>
                  <a:schemeClr val="bg1"/>
                </a:solidFill>
                <a:latin typeface="+mn-lt"/>
              </a:rPr>
              <a:t>HTTP komunikacija 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Prosleđivanje zahteva</a:t>
            </a:r>
            <a:endParaRPr lang="en-US" sz="4000">
              <a:latin typeface="+mn-lt"/>
            </a:endParaRPr>
          </a:p>
        </p:txBody>
      </p:sp>
      <p:pic>
        <p:nvPicPr>
          <p:cNvPr id="5" name="Picture 2" descr="F:\Documents\Nastava\doskoLEVI09\Web Programiranje\Vezba05\forw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71625"/>
            <a:ext cx="8458200" cy="39290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1210" y="6298574"/>
            <a:ext cx="4446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 b="1">
                <a:solidFill>
                  <a:srgbClr val="FF0000"/>
                </a:solidFill>
              </a:rPr>
              <a:t>ProsledjivanjeController</a:t>
            </a:r>
            <a:endParaRPr lang="sr-Latn-RS" altLang="sr-Latn-R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4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14669</TotalTime>
  <Words>86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Osnove web programiranja</vt:lpstr>
      <vt:lpstr>Sadržaj</vt:lpstr>
      <vt:lpstr>HTTP komunikacija</vt:lpstr>
      <vt:lpstr>HTTP komunikacija </vt:lpstr>
      <vt:lpstr>HTTP komunikacija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1253</cp:revision>
  <dcterms:created xsi:type="dcterms:W3CDTF">2020-03-26T12:06:01Z</dcterms:created>
  <dcterms:modified xsi:type="dcterms:W3CDTF">2021-11-25T12:59:09Z</dcterms:modified>
</cp:coreProperties>
</file>