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53" r:id="rId2"/>
    <p:sldId id="354" r:id="rId3"/>
    <p:sldId id="270" r:id="rId4"/>
    <p:sldId id="271" r:id="rId5"/>
    <p:sldId id="356" r:id="rId6"/>
    <p:sldId id="357" r:id="rId7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3758AC8-3375-409C-962A-F8116248CF9E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B789F9FF-42B1-4001-8E1A-DD33620C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1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5F3B-5F51-431A-A724-BCB57A00D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776FD-C1EE-4537-B5BE-566552786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440A7-588F-41A1-8F30-66A5FEB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FE74-D4BB-4596-B5C1-755CD73F9BA0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E94FB-4EAD-4D13-B3B3-F42857BA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 – A Bridge Between the Classroom and the Workplace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05EB8-E357-4CB8-BB8B-9FBC3947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35EC-7EF0-4A44-A909-87CEDCBE3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0737C-191A-4998-BF6D-61E8B56DD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A0EF-ADD8-4D2E-9FB0-7628C59C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061C-49AA-4346-8766-3BA273EC4138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5F86-BF74-46B9-87F2-9AE4E4A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 – A Bridge Between the Classroom and the Workplace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C3B40-D285-455E-BA62-85B2C29D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A0C72-A610-468C-89F7-DFD20B04A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F4214-1CD6-49E6-BA9E-4DA554E6A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F815-13D4-40A1-A56D-11A6076A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72F2-5A01-4AAC-9F29-087A0EC7A215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AF86D-5975-42C1-AC93-B26C2AE2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 – A Bridge Between the Classroom and the Workplace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0BDC-0FC8-4B89-A2DD-89596BA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9124-8798-41BF-9285-7EDECD61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0003-6944-40BC-A135-3EB263F3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82A9-4E8A-4A07-A22C-1F17EFAD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F013-0486-42D2-8CE6-66011289F087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B343-C390-43CB-972E-3C09ABF2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 – A Bridge Between the Classroom and the Workplace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E14CC-4B04-4702-80C6-FF736643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A5AD-4D67-4AEE-BE5E-BFC9F373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EA2A-F988-4629-8685-1DF6AF11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C7184-EA44-4308-AE33-7EC3A92C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CC51-A1D5-45ED-B655-066F3ABA62DA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D880D-F54C-4F59-B282-BD493273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 – A Bridge Between the Classroom and the Workplace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D9865-E4AF-4555-8F6E-353381A9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07FB-4576-49A5-85AA-85852B71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4F48-2543-4F91-92FD-8C5A65B0B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3C9B4-7BFA-4E0F-BF0A-7B58BAF5B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DA784-FBCA-4C60-A3EF-ECFB2748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A5F4-A5BA-4211-A001-E607B996E897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F8CE7-2203-4006-8363-39BDC1C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 – A Bridge Between the Classroom and the Workplace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BF0C7-430E-4B91-AB09-B0F8D437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C42C-05ED-4395-B8A7-74090940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345EF-2326-4FE5-A91C-078C3C65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701E1-1AF9-4AA5-B605-A30186CE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96425-FB61-465B-BAA2-CC040C821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1EEE2-B1C6-4415-BE3E-7FBE5E878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9BD32-DAB0-48A8-A233-BDC5268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F6CC-6CF3-4C46-8302-C222A66E279C}" type="datetime1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D5F0D-5588-483E-97C7-BA6BCD0D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 – A Bridge Between the Classroom and the Workplace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70A8A-E001-4BC0-A38F-D62ABC72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9AD3-4894-4090-BC4A-335A6D48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1EAAA-C65B-439F-B8F3-309E950B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6FE8-8DB3-4B59-ADDA-0B558EF95D93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41B90-CE0E-4AC7-BBA7-78D46BF1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 – A Bridge Between the Classroom and the Workplace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29DE5-2064-4D1F-9BD6-511A83CA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0D461-6ED7-486E-939F-2A834FB6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B9BE4-FF07-4A58-928B-2FF171E35F90}" type="datetime1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D0829-C468-4B8D-A98E-EFF23E8A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 – A Bridge Between the Classroom and the Workplace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08BA3-C010-4BFE-B8E3-060AD14C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4076-0EF0-4FC6-857D-5124A2F5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89FC8-B923-45FC-A067-3E58FC32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0E33A-2EA4-46EC-B21D-0527F1E2D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A254-0F4A-4CBF-9C58-50B1A5B9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DED9-26CA-49F0-BC84-32F15422A04B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3A94C-4678-4788-85AA-37D77D03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 – A Bridge Between the Classroom and the Workplace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0E13-EF97-4D0B-8853-CE64AFBE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5CF4-27A9-474E-A2DD-283825DA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88814-B2AF-49A9-8455-404106374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486C-0745-411C-9E0B-F9E410F07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AA18F-73CE-472D-A8DF-E21C600F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F7A4-1ED9-4CCE-BEA8-8055251C98B5}" type="datetime1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B0B0-4598-4DC0-9C20-85A4A03D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ESP – A Bridge Between the Classroom and the Workplace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8444D-DCB1-4B15-9B3F-C228D86F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B300A-C863-4982-9DF4-D638AADF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7BBEE-89C7-4D89-9D2D-91E637A1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119F-37E5-4828-80A2-3CC9D0C2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E545-89BE-42E4-88AE-0C7035EAA708}" type="datetime1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311F-B27B-4298-B26E-330ADD0FD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ESP – A Bridge Between the Classroom and the Workplace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BE28-3F4B-48A7-8838-8FC3AAC77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51DB-D145-4945-80DC-34AAF860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13604-E509-445A-97FA-483B77F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364" y="6368072"/>
            <a:ext cx="5495636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 101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F7069E-71F5-404F-8157-1A76D05BAB5D}"/>
              </a:ext>
            </a:extLst>
          </p:cNvPr>
          <p:cNvSpPr txBox="1">
            <a:spLocks/>
          </p:cNvSpPr>
          <p:nvPr/>
        </p:nvSpPr>
        <p:spPr>
          <a:xfrm>
            <a:off x="647699" y="83124"/>
            <a:ext cx="10744388" cy="72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Where to begin?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73F0BC-B1C1-4CDB-A175-A2429DF088BF}"/>
              </a:ext>
            </a:extLst>
          </p:cNvPr>
          <p:cNvCxnSpPr/>
          <p:nvPr/>
        </p:nvCxnSpPr>
        <p:spPr>
          <a:xfrm>
            <a:off x="0" y="72043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4366BA-A9CB-4F14-B34D-F02B865BD3E8}"/>
              </a:ext>
            </a:extLst>
          </p:cNvPr>
          <p:cNvSpPr txBox="1"/>
          <p:nvPr/>
        </p:nvSpPr>
        <p:spPr>
          <a:xfrm>
            <a:off x="647699" y="937294"/>
            <a:ext cx="10629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Basic grammar – Tenses – Question forms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951446D-45F5-4D45-B7C0-C84A2D97A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20496"/>
              </p:ext>
            </p:extLst>
          </p:nvPr>
        </p:nvGraphicFramePr>
        <p:xfrm>
          <a:off x="1651000" y="1655293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192197344"/>
                    </a:ext>
                  </a:extLst>
                </a:gridCol>
                <a:gridCol w="5197475">
                  <a:extLst>
                    <a:ext uri="{9D8B030D-6E8A-4147-A177-3AD203B41FA5}">
                      <a16:colId xmlns:a16="http://schemas.microsoft.com/office/drawing/2014/main" val="761816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8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DO/DOES + infinitive</a:t>
                      </a:r>
                    </a:p>
                    <a:p>
                      <a:r>
                        <a:rPr lang="en-US" i="1" dirty="0"/>
                        <a:t>Do you know her?</a:t>
                      </a:r>
                    </a:p>
                    <a:p>
                      <a:r>
                        <a:rPr lang="en-US" i="1" dirty="0"/>
                        <a:t>Does he live in Belgrade?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AM/IS/ARE + -</a:t>
                      </a:r>
                      <a:r>
                        <a:rPr lang="en-US" b="1" dirty="0" err="1"/>
                        <a:t>ing</a:t>
                      </a:r>
                      <a:endParaRPr lang="en-US" b="1" dirty="0"/>
                    </a:p>
                    <a:p>
                      <a:r>
                        <a:rPr lang="en-US" i="1" dirty="0"/>
                        <a:t>Are you coming to the meeting? </a:t>
                      </a:r>
                    </a:p>
                    <a:p>
                      <a:r>
                        <a:rPr lang="en-US" i="1" dirty="0"/>
                        <a:t>Is she preparing the report?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68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DID + infinitive</a:t>
                      </a:r>
                    </a:p>
                    <a:p>
                      <a:r>
                        <a:rPr lang="en-US" i="1" dirty="0"/>
                        <a:t>Did they finish the project?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6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WAS/WERE + -</a:t>
                      </a:r>
                      <a:r>
                        <a:rPr lang="en-US" b="1" dirty="0" err="1"/>
                        <a:t>ing</a:t>
                      </a:r>
                      <a:endParaRPr lang="en-US" b="1" dirty="0"/>
                    </a:p>
                    <a:p>
                      <a:r>
                        <a:rPr lang="en-US" i="1" dirty="0"/>
                        <a:t>Was she presenting when you arrived?</a:t>
                      </a:r>
                    </a:p>
                    <a:p>
                      <a:r>
                        <a:rPr lang="en-US" i="1" dirty="0"/>
                        <a:t>Were we discussing this while they were away?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74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 Perfect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HAVE/HAS + III (-ed)</a:t>
                      </a:r>
                    </a:p>
                    <a:p>
                      <a:r>
                        <a:rPr lang="en-US" i="1" dirty="0"/>
                        <a:t>Have you finished the project yet?</a:t>
                      </a:r>
                    </a:p>
                    <a:p>
                      <a:r>
                        <a:rPr lang="en-US" i="1" dirty="0"/>
                        <a:t>Has he lost the passport?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3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0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13604-E509-445A-97FA-483B77F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364" y="6368072"/>
            <a:ext cx="5495636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 101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F7069E-71F5-404F-8157-1A76D05BAB5D}"/>
              </a:ext>
            </a:extLst>
          </p:cNvPr>
          <p:cNvSpPr txBox="1">
            <a:spLocks/>
          </p:cNvSpPr>
          <p:nvPr/>
        </p:nvSpPr>
        <p:spPr>
          <a:xfrm>
            <a:off x="647699" y="83124"/>
            <a:ext cx="10744388" cy="72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 words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73F0BC-B1C1-4CDB-A175-A2429DF088BF}"/>
              </a:ext>
            </a:extLst>
          </p:cNvPr>
          <p:cNvCxnSpPr/>
          <p:nvPr/>
        </p:nvCxnSpPr>
        <p:spPr>
          <a:xfrm>
            <a:off x="0" y="72043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4366BA-A9CB-4F14-B34D-F02B865BD3E8}"/>
              </a:ext>
            </a:extLst>
          </p:cNvPr>
          <p:cNvSpPr txBox="1"/>
          <p:nvPr/>
        </p:nvSpPr>
        <p:spPr>
          <a:xfrm>
            <a:off x="647699" y="937294"/>
            <a:ext cx="3238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One 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09290-8D71-4764-ABBA-B9F6076070A1}"/>
              </a:ext>
            </a:extLst>
          </p:cNvPr>
          <p:cNvSpPr txBox="1"/>
          <p:nvPr/>
        </p:nvSpPr>
        <p:spPr>
          <a:xfrm>
            <a:off x="6019893" y="937294"/>
            <a:ext cx="5267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What? Where? Why? Who? How? When?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34A512E-C263-4406-83B1-CCB50B4D336C}"/>
              </a:ext>
            </a:extLst>
          </p:cNvPr>
          <p:cNvSpPr/>
          <p:nvPr/>
        </p:nvSpPr>
        <p:spPr>
          <a:xfrm>
            <a:off x="3876719" y="1016342"/>
            <a:ext cx="1076325" cy="365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4CC58-3649-4CA9-B7D0-417F36BD365A}"/>
              </a:ext>
            </a:extLst>
          </p:cNvPr>
          <p:cNvSpPr txBox="1"/>
          <p:nvPr/>
        </p:nvSpPr>
        <p:spPr>
          <a:xfrm>
            <a:off x="647699" y="2251744"/>
            <a:ext cx="2228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Two words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DA293E-F945-4CFB-88A3-5C680EB5967B}"/>
              </a:ext>
            </a:extLst>
          </p:cNvPr>
          <p:cNvSpPr/>
          <p:nvPr/>
        </p:nvSpPr>
        <p:spPr>
          <a:xfrm>
            <a:off x="3876719" y="2330792"/>
            <a:ext cx="1076325" cy="365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B8FD41-902D-45B4-A59E-9D1EE20EC8DB}"/>
              </a:ext>
            </a:extLst>
          </p:cNvPr>
          <p:cNvSpPr txBox="1"/>
          <p:nvPr/>
        </p:nvSpPr>
        <p:spPr>
          <a:xfrm>
            <a:off x="6019893" y="2251744"/>
            <a:ext cx="5267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How fast? How complicated?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3853A-8633-4ABF-9216-6162EAA76556}"/>
              </a:ext>
            </a:extLst>
          </p:cNvPr>
          <p:cNvSpPr txBox="1"/>
          <p:nvPr/>
        </p:nvSpPr>
        <p:spPr>
          <a:xfrm>
            <a:off x="647698" y="3536119"/>
            <a:ext cx="2228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Phrases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AC61515-A5FB-4F7F-B261-D0BF160B917F}"/>
              </a:ext>
            </a:extLst>
          </p:cNvPr>
          <p:cNvSpPr/>
          <p:nvPr/>
        </p:nvSpPr>
        <p:spPr>
          <a:xfrm>
            <a:off x="3876719" y="3615167"/>
            <a:ext cx="1076325" cy="365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452B4-6AC5-414F-8A83-CA343246AE18}"/>
              </a:ext>
            </a:extLst>
          </p:cNvPr>
          <p:cNvSpPr txBox="1"/>
          <p:nvPr/>
        </p:nvSpPr>
        <p:spPr>
          <a:xfrm>
            <a:off x="6019893" y="2990346"/>
            <a:ext cx="52672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How much time?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How many people?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What kind of music?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What sort of books?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F1B16C-B204-4F08-ABCA-8AC1D9C63512}"/>
              </a:ext>
            </a:extLst>
          </p:cNvPr>
          <p:cNvSpPr txBox="1"/>
          <p:nvPr/>
        </p:nvSpPr>
        <p:spPr>
          <a:xfrm>
            <a:off x="647697" y="5262027"/>
            <a:ext cx="3019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words + prepositions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AAD24EF-6937-4F5E-ACF0-4541E0163381}"/>
              </a:ext>
            </a:extLst>
          </p:cNvPr>
          <p:cNvSpPr/>
          <p:nvPr/>
        </p:nvSpPr>
        <p:spPr>
          <a:xfrm>
            <a:off x="3886200" y="5556518"/>
            <a:ext cx="1076325" cy="365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7A37CB-D4FF-43E5-95F4-73A1EF17B08A}"/>
              </a:ext>
            </a:extLst>
          </p:cNvPr>
          <p:cNvSpPr txBox="1"/>
          <p:nvPr/>
        </p:nvSpPr>
        <p:spPr>
          <a:xfrm>
            <a:off x="6019893" y="5183460"/>
            <a:ext cx="52672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Who ……. with?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What ……. from?</a:t>
            </a:r>
          </a:p>
        </p:txBody>
      </p:sp>
    </p:spTree>
    <p:extLst>
      <p:ext uri="{BB962C8B-B14F-4D97-AF65-F5344CB8AC3E}">
        <p14:creationId xmlns:p14="http://schemas.microsoft.com/office/powerpoint/2010/main" val="285964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  <p:bldP spid="9" grpId="0"/>
      <p:bldP spid="11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69F7-89FB-4135-9F6B-C365CBA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61" y="469620"/>
            <a:ext cx="10515600" cy="1048462"/>
          </a:xfrm>
        </p:spPr>
        <p:txBody>
          <a:bodyPr>
            <a:noAutofit/>
          </a:bodyPr>
          <a:lstStyle/>
          <a:p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Types of Questions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D9A2-C9F4-4B3C-89DF-565ACCCE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268"/>
            <a:ext cx="10515600" cy="4900473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Yes/No Questions 	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 you live with your parents?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		Did she finish her project?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WH- questions		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Where do you live? 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How much time do you need?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Subject Questions	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Who speaks four languages?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		Who took this photograph?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Questions with prep.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Who do you work for?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does it depend on?</a:t>
            </a:r>
          </a:p>
        </p:txBody>
      </p:sp>
    </p:spTree>
    <p:extLst>
      <p:ext uri="{BB962C8B-B14F-4D97-AF65-F5344CB8AC3E}">
        <p14:creationId xmlns:p14="http://schemas.microsoft.com/office/powerpoint/2010/main" val="362791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69F7-89FB-4135-9F6B-C365CBA0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61" y="469620"/>
            <a:ext cx="10515600" cy="1048462"/>
          </a:xfrm>
        </p:spPr>
        <p:txBody>
          <a:bodyPr>
            <a:noAutofit/>
          </a:bodyPr>
          <a:lstStyle/>
          <a:p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Making Questions – word order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D9A2-C9F4-4B3C-89DF-565ACCCEE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234"/>
            <a:ext cx="11272736" cy="5228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(Question word) +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auxiliary verb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+ Subject + main verb + …...?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C06AAF-CA4A-4854-938E-C273692D8803}"/>
              </a:ext>
            </a:extLst>
          </p:cNvPr>
          <p:cNvGraphicFramePr>
            <a:graphicFrameLocks noGrp="1"/>
          </p:cNvGraphicFramePr>
          <p:nvPr/>
        </p:nvGraphicFramePr>
        <p:xfrm>
          <a:off x="1073020" y="1987701"/>
          <a:ext cx="10356980" cy="4576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1181">
                  <a:extLst>
                    <a:ext uri="{9D8B030D-6E8A-4147-A177-3AD203B41FA5}">
                      <a16:colId xmlns:a16="http://schemas.microsoft.com/office/drawing/2014/main" val="642526696"/>
                    </a:ext>
                  </a:extLst>
                </a:gridCol>
                <a:gridCol w="2071181">
                  <a:extLst>
                    <a:ext uri="{9D8B030D-6E8A-4147-A177-3AD203B41FA5}">
                      <a16:colId xmlns:a16="http://schemas.microsoft.com/office/drawing/2014/main" val="2259493694"/>
                    </a:ext>
                  </a:extLst>
                </a:gridCol>
                <a:gridCol w="2071181">
                  <a:extLst>
                    <a:ext uri="{9D8B030D-6E8A-4147-A177-3AD203B41FA5}">
                      <a16:colId xmlns:a16="http://schemas.microsoft.com/office/drawing/2014/main" val="2847520006"/>
                    </a:ext>
                  </a:extLst>
                </a:gridCol>
                <a:gridCol w="2071181">
                  <a:extLst>
                    <a:ext uri="{9D8B030D-6E8A-4147-A177-3AD203B41FA5}">
                      <a16:colId xmlns:a16="http://schemas.microsoft.com/office/drawing/2014/main" val="3645554042"/>
                    </a:ext>
                  </a:extLst>
                </a:gridCol>
                <a:gridCol w="2072256">
                  <a:extLst>
                    <a:ext uri="{9D8B030D-6E8A-4147-A177-3AD203B41FA5}">
                      <a16:colId xmlns:a16="http://schemas.microsoft.com/office/drawing/2014/main" val="1749255537"/>
                    </a:ext>
                  </a:extLst>
                </a:gridCol>
              </a:tblGrid>
              <a:tr h="398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Question word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auxiliary verb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Subject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Main verb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…. 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18095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live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with his parents?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422773"/>
                  </a:ext>
                </a:extLst>
              </a:tr>
              <a:tr h="8151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Are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they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having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 good time at the vacation?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78272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--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you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know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him?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100905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Where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she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work?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849239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What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you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doing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 there?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106391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What time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they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arriving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home?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94312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How much money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she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need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 finish this project?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461261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What kind of films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you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like?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236233"/>
                  </a:ext>
                </a:extLst>
              </a:tr>
              <a:tr h="398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What sort of books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your children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enjoy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reading?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73307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88573A8-D417-4F07-866F-D7760A27C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2679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13604-E509-445A-97FA-483B77F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364" y="6368072"/>
            <a:ext cx="5495636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 101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F7069E-71F5-404F-8157-1A76D05BAB5D}"/>
              </a:ext>
            </a:extLst>
          </p:cNvPr>
          <p:cNvSpPr txBox="1">
            <a:spLocks/>
          </p:cNvSpPr>
          <p:nvPr/>
        </p:nvSpPr>
        <p:spPr>
          <a:xfrm>
            <a:off x="647699" y="83124"/>
            <a:ext cx="10744388" cy="72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questions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73F0BC-B1C1-4CDB-A175-A2429DF088BF}"/>
              </a:ext>
            </a:extLst>
          </p:cNvPr>
          <p:cNvCxnSpPr/>
          <p:nvPr/>
        </p:nvCxnSpPr>
        <p:spPr>
          <a:xfrm>
            <a:off x="0" y="72043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4366BA-A9CB-4F14-B34D-F02B865BD3E8}"/>
              </a:ext>
            </a:extLst>
          </p:cNvPr>
          <p:cNvSpPr txBox="1"/>
          <p:nvPr/>
        </p:nvSpPr>
        <p:spPr>
          <a:xfrm>
            <a:off x="647699" y="2470819"/>
            <a:ext cx="3971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lives in London.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FC8A00-277D-486C-8CDA-D11D32C9F165}"/>
              </a:ext>
            </a:extLst>
          </p:cNvPr>
          <p:cNvSpPr txBox="1"/>
          <p:nvPr/>
        </p:nvSpPr>
        <p:spPr>
          <a:xfrm>
            <a:off x="6019892" y="2470819"/>
            <a:ext cx="5059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lives in London?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F0BDA-500F-4EC8-A1D9-1C133D438C5B}"/>
              </a:ext>
            </a:extLst>
          </p:cNvPr>
          <p:cNvSpPr txBox="1"/>
          <p:nvPr/>
        </p:nvSpPr>
        <p:spPr>
          <a:xfrm>
            <a:off x="647699" y="1182647"/>
            <a:ext cx="27083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KOGA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7FDC5-E501-4EFD-8E0E-5DF959392A0B}"/>
              </a:ext>
            </a:extLst>
          </p:cNvPr>
          <p:cNvSpPr txBox="1"/>
          <p:nvPr/>
        </p:nvSpPr>
        <p:spPr>
          <a:xfrm>
            <a:off x="6019893" y="1160135"/>
            <a:ext cx="52960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invited you? </a:t>
            </a:r>
          </a:p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did you invite? 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520DF13-7424-4BF8-AF82-21F06126D0EE}"/>
              </a:ext>
            </a:extLst>
          </p:cNvPr>
          <p:cNvSpPr/>
          <p:nvPr/>
        </p:nvSpPr>
        <p:spPr>
          <a:xfrm>
            <a:off x="4276725" y="1264413"/>
            <a:ext cx="1066800" cy="276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335BCFB-A210-4019-971B-0789E1AD10B5}"/>
              </a:ext>
            </a:extLst>
          </p:cNvPr>
          <p:cNvSpPr/>
          <p:nvPr/>
        </p:nvSpPr>
        <p:spPr>
          <a:xfrm>
            <a:off x="4276725" y="1700583"/>
            <a:ext cx="1066800" cy="2762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815B0-5DC7-40B6-91AF-7840F69F1FB2}"/>
              </a:ext>
            </a:extLst>
          </p:cNvPr>
          <p:cNvSpPr txBox="1"/>
          <p:nvPr/>
        </p:nvSpPr>
        <p:spPr>
          <a:xfrm>
            <a:off x="647699" y="3471944"/>
            <a:ext cx="3181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loves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Mary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1EA7F-DD7C-4124-975B-CB5A1CD092EA}"/>
              </a:ext>
            </a:extLst>
          </p:cNvPr>
          <p:cNvSpPr txBox="1"/>
          <p:nvPr/>
        </p:nvSpPr>
        <p:spPr>
          <a:xfrm>
            <a:off x="6019893" y="3471944"/>
            <a:ext cx="39719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loves Mary?</a:t>
            </a:r>
          </a:p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does Tom love? </a:t>
            </a:r>
          </a:p>
        </p:txBody>
      </p:sp>
    </p:spTree>
    <p:extLst>
      <p:ext uri="{BB962C8B-B14F-4D97-AF65-F5344CB8AC3E}">
        <p14:creationId xmlns:p14="http://schemas.microsoft.com/office/powerpoint/2010/main" val="308359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9" grpId="0"/>
      <p:bldP spid="2" grpId="0" animBg="1"/>
      <p:bldP spid="11" grpId="0" animBg="1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13604-E509-445A-97FA-483B77F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364" y="6368072"/>
            <a:ext cx="5495636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Entrepreneurship 101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F7069E-71F5-404F-8157-1A76D05BAB5D}"/>
              </a:ext>
            </a:extLst>
          </p:cNvPr>
          <p:cNvSpPr txBox="1">
            <a:spLocks/>
          </p:cNvSpPr>
          <p:nvPr/>
        </p:nvSpPr>
        <p:spPr>
          <a:xfrm>
            <a:off x="647699" y="83124"/>
            <a:ext cx="10744388" cy="72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Make questions   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73F0BC-B1C1-4CDB-A175-A2429DF088BF}"/>
              </a:ext>
            </a:extLst>
          </p:cNvPr>
          <p:cNvCxnSpPr/>
          <p:nvPr/>
        </p:nvCxnSpPr>
        <p:spPr>
          <a:xfrm>
            <a:off x="0" y="720433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4366BA-A9CB-4F14-B34D-F02B865BD3E8}"/>
              </a:ext>
            </a:extLst>
          </p:cNvPr>
          <p:cNvSpPr txBox="1"/>
          <p:nvPr/>
        </p:nvSpPr>
        <p:spPr>
          <a:xfrm>
            <a:off x="647699" y="937294"/>
            <a:ext cx="10629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Make questions so that the underlined parts are the answers.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03946-0487-478E-A9DE-1EB0BA428285}"/>
              </a:ext>
            </a:extLst>
          </p:cNvPr>
          <p:cNvSpPr txBox="1"/>
          <p:nvPr/>
        </p:nvSpPr>
        <p:spPr>
          <a:xfrm>
            <a:off x="647699" y="1874728"/>
            <a:ext cx="1137285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moved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to Italy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four years ago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when he found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 new job there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Her sister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usually reads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books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every week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14350" indent="-514350">
              <a:buAutoNum type="arabicPeriod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have known each other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for more than 10 years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lived in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Singapore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between 2009 and 2014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tiny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apartment.</a:t>
            </a:r>
          </a:p>
          <a:p>
            <a:pPr marL="514350" indent="-514350">
              <a:buAutoNum type="arabicPeriod"/>
            </a:pP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need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two more hours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to finish the final report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756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485</Words>
  <Application>Microsoft Office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Types of Questions </vt:lpstr>
      <vt:lpstr> Making Questions – word order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Dragana Gak</dc:title>
  <dc:creator>Dragana Gak</dc:creator>
  <cp:lastModifiedBy>Dragana Gak</cp:lastModifiedBy>
  <cp:revision>149</cp:revision>
  <cp:lastPrinted>2021-03-16T15:24:34Z</cp:lastPrinted>
  <dcterms:created xsi:type="dcterms:W3CDTF">2021-03-09T08:51:56Z</dcterms:created>
  <dcterms:modified xsi:type="dcterms:W3CDTF">2021-11-04T09:16:54Z</dcterms:modified>
</cp:coreProperties>
</file>