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2" r:id="rId1"/>
  </p:sldMasterIdLst>
  <p:sldIdLst>
    <p:sldId id="263" r:id="rId2"/>
    <p:sldId id="264" r:id="rId3"/>
    <p:sldId id="265" r:id="rId4"/>
    <p:sldId id="266" r:id="rId5"/>
    <p:sldId id="268" r:id="rId6"/>
    <p:sldId id="26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8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A3E8-C6E8-4E27-AAAB-492106785A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3DB29E-7F8D-47DC-9267-4EC249590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8EFB3-2D40-4B1B-857C-4EDC88060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38ACB-C6C9-4DE6-B311-BF410DE6EC94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BC219-FAC4-4D86-8601-ACB190FAF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5BB4F-77E3-458B-BACE-954140DFD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3CA6-2D0D-425F-9D2E-A271737A3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24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747B4-31E8-45D5-B835-55445AA8E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9ADD45-17A1-455D-8F4F-66EEDD3EE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5EC32-E584-4879-A25C-3628A127E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38ACB-C6C9-4DE6-B311-BF410DE6EC94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F72EB-1F84-4FEA-BD45-63EC01F99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0A3FD-51CE-4E8C-A605-8E11FD557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3CA6-2D0D-425F-9D2E-A271737A3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485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E8D52F-7174-4387-BDEC-959F6F2E22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765032-135E-4F0B-83CB-051A0D47C3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5F0B6-04D0-4DD6-B56D-16241E9E8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38ACB-C6C9-4DE6-B311-BF410DE6EC94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A3629-B366-401C-B16A-587E76F01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69EDC-537B-428B-9F13-763DDB37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3CA6-2D0D-425F-9D2E-A271737A3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D067C-4E1F-46D7-A7A6-1518455C9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772BA-BF97-4DF8-AFBC-5C6BEB311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9FCD0-F0A7-4DAB-9E43-DC2F88C8C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38ACB-C6C9-4DE6-B311-BF410DE6EC94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C8062-E865-4B88-A5F2-C9CBD00E4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0198B-8BCB-412B-A2D2-FE733AE88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3CA6-2D0D-425F-9D2E-A271737A3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817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6A101-2A0B-4830-BFF6-73FCD4343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96C00-26B2-4EC1-BA99-A263F3277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6FDC4-5AEC-4662-B903-BA0FF983B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38ACB-C6C9-4DE6-B311-BF410DE6EC94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7B80A-C06B-45E8-AFA1-F77E886A2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D6239-34C9-4812-ACCF-226B24D99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3CA6-2D0D-425F-9D2E-A271737A3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990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EDFFA-1E4F-411E-98DB-F809536D5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933EA-FD38-4FA6-9172-A03F6D232A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607E86-C713-44AE-8B30-AEAD11A6E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5A53FB-52A1-4582-A3F2-B95647C4B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38ACB-C6C9-4DE6-B311-BF410DE6EC94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CF24A5-CCFB-430E-B979-F776BCEDB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13734-5678-4596-AA08-45EC042BF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3CA6-2D0D-425F-9D2E-A271737A3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225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EFF92-6289-4722-BEBB-0E7532E0B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01BB6-3136-4CAA-82A5-873F8E4FE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4CA80E-244C-4C52-B543-941861C9E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73E619-A7E7-4E11-BDE0-761B8FC203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BA2B5A-4839-4C2E-A385-357EC5341D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07B22A-A452-44C0-9ABB-9FD15C79F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38ACB-C6C9-4DE6-B311-BF410DE6EC94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3DF049-23D1-4875-B1B0-2DB42AD2F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BE9F83-BFA4-4DAF-8B73-785C37A69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3CA6-2D0D-425F-9D2E-A271737A3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70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A3CE4-6BA6-4AE0-8F68-6BEB087A3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902F0C-188F-4ED0-89A4-541BAA8B0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38ACB-C6C9-4DE6-B311-BF410DE6EC94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BFED39-6F0D-412E-85E6-27A9CC78F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D650DE-A399-4E2B-856C-F733EE938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3CA6-2D0D-425F-9D2E-A271737A3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9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036DEC-2B34-478C-B3C2-F857BD46A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38ACB-C6C9-4DE6-B311-BF410DE6EC94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CB162C-C8C0-48E6-8F68-0C580F6BF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6DB677-3143-43C7-98BB-9C057E879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3CA6-2D0D-425F-9D2E-A271737A3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1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6A24C-3947-493F-BEF3-7A181B475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6B92D-BEC9-4875-9875-918519D9D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A2B26E-6060-4DAC-8E01-1AD7F21B35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F363DB-3028-4775-9FD5-9EF1E4ACE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38ACB-C6C9-4DE6-B311-BF410DE6EC94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0A5464-EED6-4E4C-8CF2-87A652557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0361C-81E3-4539-B9BB-BAB6C0B79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3CA6-2D0D-425F-9D2E-A271737A3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59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C3DC5-5BD1-44C4-B8FE-671D7E86E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7DA9A5-4684-4C64-A2E3-2C9AD28A96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8791CE-988B-4868-B3B1-1A65DF4E9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F6E4AB-A67E-446A-B9C3-BE5B70E76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38ACB-C6C9-4DE6-B311-BF410DE6EC94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34EF1-2118-484D-84B3-96C668F33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667614-9C0C-49B8-99EF-41A148FFA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3CA6-2D0D-425F-9D2E-A271737A3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45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DD1819-524B-473B-8844-B19EA1D6C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30D67-0ABC-46C2-A37D-E021B757D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BB11B-8734-41E5-997D-C6D4D019AE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38ACB-C6C9-4DE6-B311-BF410DE6EC94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287CE-4497-4B76-AF85-747C1F162D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25258-C215-41D0-B66C-70223E1C54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53CA6-2D0D-425F-9D2E-A271737A3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616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04YVmJR4w4" TargetMode="External"/><Relationship Id="rId2" Type="http://schemas.openxmlformats.org/officeDocument/2006/relationships/hyperlink" Target="https://www.youtube.com/watch?v=Z19NAX_gWxI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LLhXTAuW_0I" TargetMode="External"/><Relationship Id="rId4" Type="http://schemas.openxmlformats.org/officeDocument/2006/relationships/hyperlink" Target="https://www.youtube.com/watch?v=SL3ciyAEcm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BQyaHAHmmQ&amp;t=83s" TargetMode="External"/><Relationship Id="rId2" Type="http://schemas.openxmlformats.org/officeDocument/2006/relationships/hyperlink" Target="https://www.youtube.com/watch?v=dmJrYbDjxQ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8kUyDtk0Yj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9769F7-89FB-4135-9F6B-C365CBA0F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028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 Simple or Present Continuous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FD9A2-C9F4-4B3C-89DF-565ACCCEE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448"/>
            <a:ext cx="10515600" cy="513129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DA6F66BA-B993-4A25-B11D-7FE8DFBFC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659" y="1155183"/>
            <a:ext cx="10110307" cy="546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232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9769F7-89FB-4135-9F6B-C365CBA0F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239" y="432515"/>
            <a:ext cx="10515600" cy="124398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YouTube Videos – 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 Simple &amp; Present Continuous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FD9A2-C9F4-4B3C-89DF-565ACCCEE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4743"/>
            <a:ext cx="10515600" cy="4597998"/>
          </a:xfrm>
        </p:spPr>
        <p:txBody>
          <a:bodyPr>
            <a:normAutofit/>
          </a:bodyPr>
          <a:lstStyle/>
          <a:p>
            <a:r>
              <a:rPr lang="en-US" dirty="0"/>
              <a:t>Rebecca – </a:t>
            </a:r>
            <a:r>
              <a:rPr lang="en-US" b="1" dirty="0"/>
              <a:t>Present Simple</a:t>
            </a:r>
            <a:r>
              <a:rPr lang="en-US" dirty="0"/>
              <a:t>  </a:t>
            </a:r>
            <a:r>
              <a:rPr lang="en-US" u="sng" dirty="0">
                <a:hlinkClick r:id="rId2"/>
              </a:rPr>
              <a:t>https://www.youtube.com/watch?v=Z19NAX_gWxI</a:t>
            </a:r>
            <a:endParaRPr lang="en-US" dirty="0"/>
          </a:p>
          <a:p>
            <a:r>
              <a:rPr lang="en-US" dirty="0"/>
              <a:t>Rebecca – </a:t>
            </a:r>
            <a:r>
              <a:rPr lang="en-US" b="1" dirty="0"/>
              <a:t>Present Continuous</a:t>
            </a:r>
            <a:r>
              <a:rPr lang="en-US" dirty="0"/>
              <a:t> </a:t>
            </a:r>
            <a:r>
              <a:rPr lang="en-US" u="sng" dirty="0">
                <a:hlinkClick r:id="rId3"/>
              </a:rPr>
              <a:t>https://www.youtube.com/watch?v=w04YVmJR4w4</a:t>
            </a:r>
            <a:endParaRPr lang="en-US" dirty="0"/>
          </a:p>
          <a:p>
            <a:r>
              <a:rPr lang="en-US" dirty="0"/>
              <a:t>Rebecca – </a:t>
            </a:r>
            <a:r>
              <a:rPr lang="en-US" b="1" dirty="0"/>
              <a:t>Present Simple vs. Present Continuous</a:t>
            </a:r>
            <a:r>
              <a:rPr lang="en-US" dirty="0"/>
              <a:t> </a:t>
            </a:r>
            <a:r>
              <a:rPr lang="en-US" u="sng" dirty="0">
                <a:hlinkClick r:id="rId4"/>
              </a:rPr>
              <a:t>https://www.youtube.com/watch?v=SL3ciyAEcms</a:t>
            </a:r>
            <a:endParaRPr lang="en-US" dirty="0"/>
          </a:p>
          <a:p>
            <a:r>
              <a:rPr lang="en-US" dirty="0"/>
              <a:t>Bee movies – orientation day </a:t>
            </a:r>
            <a:r>
              <a:rPr lang="en-US" u="sng" dirty="0">
                <a:hlinkClick r:id="rId5"/>
              </a:rPr>
              <a:t>https://www.youtube.com/watch?v=LLhXTAuW_0I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135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9769F7-89FB-4135-9F6B-C365CBA0F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239" y="432515"/>
            <a:ext cx="10515600" cy="1243982"/>
          </a:xfrm>
        </p:spPr>
        <p:txBody>
          <a:bodyPr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Simple Past Tense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FD9A2-C9F4-4B3C-89DF-565ACCCEE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4743"/>
            <a:ext cx="10515600" cy="4597998"/>
          </a:xfrm>
        </p:spPr>
        <p:txBody>
          <a:bodyPr>
            <a:normAutofit/>
          </a:bodyPr>
          <a:lstStyle/>
          <a:p>
            <a:r>
              <a:rPr lang="en-US" u="sng" dirty="0"/>
              <a:t>Regular &amp; Irregular Verbs</a:t>
            </a:r>
          </a:p>
          <a:p>
            <a:r>
              <a:rPr lang="en-US" dirty="0"/>
              <a:t>Regular: 	He work</a:t>
            </a:r>
            <a:r>
              <a:rPr lang="en-US" dirty="0">
                <a:solidFill>
                  <a:srgbClr val="FF0000"/>
                </a:solidFill>
              </a:rPr>
              <a:t>ed</a:t>
            </a:r>
            <a:r>
              <a:rPr lang="en-US" dirty="0"/>
              <a:t>/cooked/lik</a:t>
            </a:r>
            <a:r>
              <a:rPr lang="en-US" dirty="0">
                <a:solidFill>
                  <a:srgbClr val="FF0000"/>
                </a:solidFill>
              </a:rPr>
              <a:t>ed </a:t>
            </a:r>
          </a:p>
          <a:p>
            <a:pPr marL="0" indent="0">
              <a:buNone/>
            </a:pPr>
            <a:r>
              <a:rPr lang="en-US" dirty="0"/>
              <a:t>		He </a:t>
            </a:r>
            <a:r>
              <a:rPr lang="en-US" dirty="0">
                <a:solidFill>
                  <a:srgbClr val="FF0000"/>
                </a:solidFill>
              </a:rPr>
              <a:t>did</a:t>
            </a:r>
            <a:r>
              <a:rPr lang="en-US" dirty="0"/>
              <a:t>n’t work/</a:t>
            </a:r>
            <a:r>
              <a:rPr lang="en-US" dirty="0">
                <a:solidFill>
                  <a:srgbClr val="FF0000"/>
                </a:solidFill>
              </a:rPr>
              <a:t>did</a:t>
            </a:r>
            <a:r>
              <a:rPr lang="en-US" dirty="0"/>
              <a:t>n’t cook/</a:t>
            </a:r>
            <a:r>
              <a:rPr lang="en-US" dirty="0">
                <a:solidFill>
                  <a:srgbClr val="FF0000"/>
                </a:solidFill>
              </a:rPr>
              <a:t>did</a:t>
            </a:r>
            <a:r>
              <a:rPr lang="en-US" dirty="0"/>
              <a:t>n’t like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Did</a:t>
            </a:r>
            <a:r>
              <a:rPr lang="en-US" dirty="0"/>
              <a:t> he work/cook/like… ? 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b="1" dirty="0">
                <a:solidFill>
                  <a:srgbClr val="0070C0"/>
                </a:solidFill>
              </a:rPr>
              <a:t>DID + INFINITIVE</a:t>
            </a:r>
            <a:endParaRPr lang="en-US" dirty="0"/>
          </a:p>
          <a:p>
            <a:r>
              <a:rPr lang="en-US" dirty="0"/>
              <a:t>Irregular: 	She </a:t>
            </a:r>
            <a:r>
              <a:rPr lang="en-US" dirty="0">
                <a:solidFill>
                  <a:srgbClr val="FF0000"/>
                </a:solidFill>
              </a:rPr>
              <a:t>spoke</a:t>
            </a:r>
            <a:r>
              <a:rPr lang="en-US" dirty="0"/>
              <a:t>/</a:t>
            </a:r>
            <a:r>
              <a:rPr lang="en-US" dirty="0">
                <a:solidFill>
                  <a:srgbClr val="FF0000"/>
                </a:solidFill>
              </a:rPr>
              <a:t>made</a:t>
            </a:r>
            <a:r>
              <a:rPr lang="en-US" dirty="0"/>
              <a:t>/</a:t>
            </a:r>
            <a:r>
              <a:rPr lang="en-US" dirty="0">
                <a:solidFill>
                  <a:srgbClr val="FF0000"/>
                </a:solidFill>
              </a:rPr>
              <a:t>ate</a:t>
            </a:r>
            <a:r>
              <a:rPr lang="en-US" dirty="0"/>
              <a:t> (II </a:t>
            </a:r>
            <a:r>
              <a:rPr lang="en-US" dirty="0" err="1"/>
              <a:t>kolona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	She </a:t>
            </a:r>
            <a:r>
              <a:rPr lang="en-US" dirty="0">
                <a:solidFill>
                  <a:srgbClr val="FF0000"/>
                </a:solidFill>
              </a:rPr>
              <a:t>did</a:t>
            </a:r>
            <a:r>
              <a:rPr lang="en-US" dirty="0"/>
              <a:t>n’t speak/</a:t>
            </a:r>
            <a:r>
              <a:rPr lang="en-US" dirty="0">
                <a:solidFill>
                  <a:srgbClr val="FF0000"/>
                </a:solidFill>
              </a:rPr>
              <a:t>did</a:t>
            </a:r>
            <a:r>
              <a:rPr lang="en-US" dirty="0"/>
              <a:t>n’t make/</a:t>
            </a:r>
            <a:r>
              <a:rPr lang="en-US" dirty="0">
                <a:solidFill>
                  <a:srgbClr val="FF0000"/>
                </a:solidFill>
              </a:rPr>
              <a:t>did</a:t>
            </a:r>
            <a:r>
              <a:rPr lang="en-US" dirty="0"/>
              <a:t>n’t eat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Did</a:t>
            </a:r>
            <a:r>
              <a:rPr lang="en-US" dirty="0"/>
              <a:t> she speak/make/eat…? 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b="1" dirty="0">
                <a:solidFill>
                  <a:srgbClr val="0070C0"/>
                </a:solidFill>
              </a:rPr>
              <a:t>DID + INFINITIVE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347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9769F7-89FB-4135-9F6B-C365CBA0F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Simple Past Tense - Time Phrases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FD9A2-C9F4-4B3C-89DF-565ACCCEE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Time Phrase </a:t>
            </a:r>
            <a:r>
              <a:rPr lang="en-US" dirty="0"/>
              <a:t>			</a:t>
            </a:r>
            <a:r>
              <a:rPr lang="en-US" b="1" u="sng" dirty="0"/>
              <a:t>Example</a:t>
            </a:r>
          </a:p>
          <a:p>
            <a:pPr marL="0" indent="0">
              <a:buNone/>
            </a:pPr>
            <a:r>
              <a:rPr lang="en-US" dirty="0"/>
              <a:t>yesterday 				I went to Belgrade yesterday.</a:t>
            </a:r>
          </a:p>
          <a:p>
            <a:pPr marL="0" indent="0">
              <a:buNone/>
            </a:pPr>
            <a:r>
              <a:rPr lang="en-US" dirty="0"/>
              <a:t>five days/two years </a:t>
            </a:r>
            <a:r>
              <a:rPr lang="en-US" b="1" dirty="0"/>
              <a:t>ago</a:t>
            </a:r>
            <a:r>
              <a:rPr lang="en-US" dirty="0"/>
              <a:t>		He met her three weeks ago.</a:t>
            </a:r>
          </a:p>
          <a:p>
            <a:pPr marL="0" indent="0">
              <a:buNone/>
            </a:pPr>
            <a:r>
              <a:rPr lang="en-US" b="1" dirty="0"/>
              <a:t>last </a:t>
            </a:r>
            <a:r>
              <a:rPr lang="en-US" dirty="0"/>
              <a:t>summer/week			Last weekend we painted our flat.</a:t>
            </a:r>
          </a:p>
          <a:p>
            <a:pPr marL="0" indent="0">
              <a:buNone/>
            </a:pPr>
            <a:r>
              <a:rPr lang="en-US" dirty="0"/>
              <a:t>in 1995/in 1960s 			In 1930s many people lost their jobs.</a:t>
            </a:r>
          </a:p>
          <a:p>
            <a:pPr marL="0" indent="0">
              <a:buNone/>
            </a:pPr>
            <a:r>
              <a:rPr lang="en-US" dirty="0"/>
              <a:t>on Monday/on 24 October  	We had a meeting on Tuesday.</a:t>
            </a:r>
          </a:p>
          <a:p>
            <a:pPr marL="0" indent="0">
              <a:buNone/>
            </a:pPr>
            <a:r>
              <a:rPr lang="en-US" dirty="0"/>
              <a:t>When I was a child, etc. 		When she was a student, she lived in 						Berlin.	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673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9769F7-89FB-4135-9F6B-C365CBA0F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239" y="460398"/>
            <a:ext cx="10515600" cy="1243982"/>
          </a:xfrm>
        </p:spPr>
        <p:txBody>
          <a:bodyPr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Past Simple - examples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FD9A2-C9F4-4B3C-89DF-565ACCCEE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204"/>
            <a:ext cx="10515600" cy="511353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dirty="0"/>
              <a:t>1. It was warm, so I __________ off my coat. (take)</a:t>
            </a:r>
            <a:br>
              <a:rPr lang="en-US" sz="3000" dirty="0"/>
            </a:br>
            <a:r>
              <a:rPr lang="en-US" sz="3000" dirty="0"/>
              <a:t>2. The film wasn't very good. I _____________ it very much. (not enjoy)</a:t>
            </a:r>
            <a:br>
              <a:rPr lang="en-US" sz="3000" dirty="0"/>
            </a:br>
            <a:r>
              <a:rPr lang="en-US" sz="3000" dirty="0"/>
              <a:t>3. I knew Sarah was very busy, so I __________ her. (not disturb)</a:t>
            </a:r>
            <a:br>
              <a:rPr lang="en-US" sz="3000" dirty="0"/>
            </a:br>
            <a:r>
              <a:rPr lang="en-US" sz="3000" dirty="0"/>
              <a:t>4. She was very tired, so she _______ to bed early. (go)</a:t>
            </a:r>
            <a:br>
              <a:rPr lang="en-US" sz="3000" dirty="0"/>
            </a:br>
            <a:r>
              <a:rPr lang="en-US" sz="3000" dirty="0"/>
              <a:t>5. The bed was very uncomfortable. I __________ very well. (not sleep)</a:t>
            </a:r>
            <a:br>
              <a:rPr lang="en-US" sz="3000" dirty="0"/>
            </a:br>
            <a:r>
              <a:rPr lang="en-US" sz="3000" dirty="0"/>
              <a:t>6. Sue wasn't hungry, so she _________ anything. (not eat)</a:t>
            </a:r>
            <a:br>
              <a:rPr lang="en-US" sz="3000" dirty="0"/>
            </a:br>
            <a:r>
              <a:rPr lang="en-US" sz="3000" dirty="0"/>
              <a:t>7. We went to Kate's house but she ________ at home. (not be)</a:t>
            </a:r>
            <a:br>
              <a:rPr lang="en-US" sz="3000" dirty="0"/>
            </a:br>
            <a:r>
              <a:rPr lang="en-US" sz="3000" dirty="0"/>
              <a:t>8. It was a funny situation but nobody ____________. (laugh)</a:t>
            </a:r>
            <a:br>
              <a:rPr lang="en-US" sz="3000" dirty="0"/>
            </a:br>
            <a:r>
              <a:rPr lang="en-US" sz="3000" dirty="0"/>
              <a:t>9. The window was open and a bird _________ into the room. (fly)</a:t>
            </a:r>
            <a:br>
              <a:rPr lang="en-US" sz="3000" dirty="0"/>
            </a:br>
            <a:r>
              <a:rPr lang="en-US" sz="3000" dirty="0"/>
              <a:t>10. The hotel wasn't very expensive. It __________ very much. (not cost)</a:t>
            </a:r>
            <a:br>
              <a:rPr lang="en-US" sz="3000" dirty="0"/>
            </a:br>
            <a:r>
              <a:rPr lang="en-US" sz="3000" dirty="0"/>
              <a:t>11. I was in a hurry, so I __________ time to phone you. (not have)</a:t>
            </a:r>
            <a:br>
              <a:rPr lang="en-US" sz="3000" dirty="0"/>
            </a:br>
            <a:r>
              <a:rPr lang="en-US" sz="3000" dirty="0"/>
              <a:t>12. It was hard work carrying the bags. They ________ very heavy. (be)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828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9769F7-89FB-4135-9F6B-C365CBA0F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239" y="432515"/>
            <a:ext cx="10515600" cy="1243982"/>
          </a:xfrm>
        </p:spPr>
        <p:txBody>
          <a:bodyPr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YouTube Videos – Past Simple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FD9A2-C9F4-4B3C-89DF-565ACCCEE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4743"/>
            <a:ext cx="10515600" cy="4597998"/>
          </a:xfrm>
        </p:spPr>
        <p:txBody>
          <a:bodyPr>
            <a:normAutofit/>
          </a:bodyPr>
          <a:lstStyle/>
          <a:p>
            <a:r>
              <a:rPr lang="en-US" dirty="0"/>
              <a:t>Rebecca – </a:t>
            </a:r>
            <a:r>
              <a:rPr lang="en-US" b="1" dirty="0"/>
              <a:t>Past Simple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  https://www.youtube.com/watch?v=dmJrYbDjxQY</a:t>
            </a:r>
            <a:endParaRPr lang="en-US" dirty="0"/>
          </a:p>
          <a:p>
            <a:r>
              <a:rPr lang="en-US" dirty="0"/>
              <a:t>Emma – </a:t>
            </a:r>
            <a:r>
              <a:rPr lang="en-US" b="1" dirty="0"/>
              <a:t>Past Simple</a:t>
            </a:r>
          </a:p>
          <a:p>
            <a:pPr marL="0" indent="0">
              <a:buNone/>
            </a:pPr>
            <a:r>
              <a:rPr lang="en-US" u="sng" dirty="0">
                <a:hlinkClick r:id="rId3"/>
              </a:rPr>
              <a:t>https://www.youtube.com/watch?v=vBQyaHAHmmQ&amp;t=83s</a:t>
            </a:r>
            <a:endParaRPr lang="en-US" u="sng" dirty="0"/>
          </a:p>
          <a:p>
            <a:r>
              <a:rPr lang="en-US" dirty="0"/>
              <a:t>Regular and irregular verbs</a:t>
            </a:r>
          </a:p>
          <a:p>
            <a:pPr marL="0" indent="0">
              <a:buNone/>
            </a:pPr>
            <a:r>
              <a:rPr lang="en-US" u="sng" dirty="0">
                <a:hlinkClick r:id="rId4"/>
              </a:rPr>
              <a:t>https://www.youtube.com/watch?v=8kUyDtk0Yjw</a:t>
            </a:r>
            <a:endParaRPr lang="en-US" u="sng" dirty="0"/>
          </a:p>
          <a:p>
            <a:endParaRPr lang="en-US" u="sng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76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562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Present Simple or Present Continuous</vt:lpstr>
      <vt:lpstr>YouTube Videos –  Present Simple &amp; Present Continuous</vt:lpstr>
      <vt:lpstr>Simple Past Tense</vt:lpstr>
      <vt:lpstr>Simple Past Tense - Time Phrases</vt:lpstr>
      <vt:lpstr>Past Simple - examples</vt:lpstr>
      <vt:lpstr>YouTube Videos – Past Simple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Engleski jezik – niži srednji</dc:title>
  <dc:creator>Dragana Gak</dc:creator>
  <cp:lastModifiedBy>Dragana Gak</cp:lastModifiedBy>
  <cp:revision>12</cp:revision>
  <dcterms:created xsi:type="dcterms:W3CDTF">2020-10-13T19:48:49Z</dcterms:created>
  <dcterms:modified xsi:type="dcterms:W3CDTF">2021-10-20T19:40:26Z</dcterms:modified>
</cp:coreProperties>
</file>