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3364-45EC-494F-BEB6-979D85135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DC5E0-02E1-4CD2-8CE7-8F947B453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C23B4-27BA-419C-B6C5-A67ED6CC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D090-976C-40E4-84C0-D7923CCAF3B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25CB-6E50-4CA2-AB22-5D904C4E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38200-EE7E-49D8-A690-0DB53246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7596-2F80-4965-B70C-3CE8307F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07A1-E249-4425-A0E4-98C49AC3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70128-5F9F-422C-9CB6-687B62F94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11907-9596-4B5B-9E3D-BDE65C16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D090-976C-40E4-84C0-D7923CCAF3B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F0656-963D-4BA2-9B47-57224768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0518A-D67C-456D-827A-F117708C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7596-2F80-4965-B70C-3CE8307F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9A650-3EA8-41DA-92B3-84C6F53DD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F2322-3C6E-415E-B947-F2CA03D65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64144-02C4-48A6-9819-01B98474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D090-976C-40E4-84C0-D7923CCAF3B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E27AC-1229-4786-B565-73413775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5E657-1099-4342-AF13-E0739A11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7596-2F80-4965-B70C-3CE8307F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4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9DBA-5F14-488F-BE91-FDECD389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22E9-8684-402C-8E58-DA1219619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102A3-F7C4-480B-8C30-89EA92E3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D090-976C-40E4-84C0-D7923CCAF3B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D0460-CA29-4753-A50A-BC13508E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396FC-431F-474C-AFF3-6980CD01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7596-2F80-4965-B70C-3CE8307F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3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0529-537F-48BC-8580-039F8A4D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2AD1D-74EC-4120-A551-FAE00DB72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9A430-DBA2-4EC2-9D23-1A6B1AD7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D090-976C-40E4-84C0-D7923CCAF3B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EFE9F-054F-4D5F-B3C8-681A6A2C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AE1F3-8641-424C-A448-219729CA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7596-2F80-4965-B70C-3CE8307F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9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5CF7-2412-4DA6-AA8B-C6588BE7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554AB-E5CD-4D43-8BD6-567F47361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9BEE1-C884-42EB-A0CD-C5FD59C1D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6ED3A-66BD-4EFB-8280-9DDAE762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D090-976C-40E4-84C0-D7923CCAF3B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4780-879A-4773-BCBA-F7C862BC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328E-5102-4ADD-B72C-19E24721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7596-2F80-4965-B70C-3CE8307F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5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1D70-A66B-4C5C-B8A6-BDFA6246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64C4B-6A7F-4A0E-9B2A-9F35F3FA4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76884-70CF-4D11-82C0-C5F77F1CC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6C058-BD83-431F-A8DE-F2007E43D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E1853-7E6E-4073-8DF4-CCA7D8FEA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64B21-D414-4885-A8E7-6767FEB9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D090-976C-40E4-84C0-D7923CCAF3B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3404C-1037-47C3-9C08-1075D44C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8D659-466C-4AF3-BA89-B3AC5298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7596-2F80-4965-B70C-3CE8307F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5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BB0A-FDBB-4C9C-9EA9-80A0E2CA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FC751-04D9-41CA-A915-76B53029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D090-976C-40E4-84C0-D7923CCAF3B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9EAB2-181B-458F-A913-17DC3BFA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AE2CF-A365-4FB8-A0F1-522B8982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7596-2F80-4965-B70C-3CE8307F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0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86ECF-FF0C-438E-AFCB-C85977C0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D090-976C-40E4-84C0-D7923CCAF3B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72B76-84B0-48C4-84BA-50548B40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9FC2D-6BBD-4CAB-B656-11FF3EE6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7596-2F80-4965-B70C-3CE8307F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7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3D0B-4B6A-4A7A-A590-6F111639F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53643-1437-464D-932C-0395B8446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11236-C22A-4771-ABD3-01A255788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61DCA-B98A-4F33-881D-0375B802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D090-976C-40E4-84C0-D7923CCAF3B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60D4D-6A08-44B0-8AF2-5B786BA8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98E08-C21E-43C0-8BE7-3BD54F4B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7596-2F80-4965-B70C-3CE8307F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2703-CD7B-4948-ACD6-49731360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382A3-25EE-4325-9923-F43F64B3F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CC5FF-A418-4B98-B30E-FB998A0E5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D2942-9BB7-44EC-A22F-9F1336A3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D090-976C-40E4-84C0-D7923CCAF3B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D7D88-EF3C-4B43-8892-E2BE76C5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53812-E94C-4871-8027-DD19053F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7596-2F80-4965-B70C-3CE8307F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1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0B842-E11C-411A-B8B2-076B74D4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D05B5-F7AB-40F5-8692-CE5A8FD09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3AD99-F25E-4EF0-906D-B4A076ED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6D090-976C-40E4-84C0-D7923CCAF3B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1934E-EB25-4B17-B596-E55B2C8F3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F46C6-E876-419F-BC60-E86BC9B95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E7596-2F80-4965-B70C-3CE8307F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0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gak@uns.ac.r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859F4-134E-4CD5-910F-8F215EDE8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Engleski jezik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C28CD-547A-4772-960E-6286A5935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00" y="4528097"/>
            <a:ext cx="5251703" cy="1553338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Dragana Gak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dgak@uns.ac.rs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Blok F, 2. sprat, 221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41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2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Rectangle 3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3" name="Rectangle 3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3B6BA-3BB0-4DF4-BA43-3D78ED29C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Polaganje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ispita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27AD8315-F224-4EB1-8EA3-9D81F07C3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b="1" dirty="0"/>
              <a:t>1 – </a:t>
            </a:r>
            <a:r>
              <a:rPr lang="en-US" sz="2200" b="1" dirty="0" err="1"/>
              <a:t>Diplome</a:t>
            </a:r>
            <a:r>
              <a:rPr lang="en-US" sz="2200" b="1" dirty="0"/>
              <a:t> – Cambridge Examinations</a:t>
            </a:r>
            <a:r>
              <a:rPr lang="en-US" sz="2200" dirty="0"/>
              <a:t>: </a:t>
            </a:r>
          </a:p>
          <a:p>
            <a:pPr marL="0" indent="0">
              <a:buNone/>
            </a:pPr>
            <a:r>
              <a:rPr lang="en-US" sz="2200" dirty="0"/>
              <a:t>-  FCE (</a:t>
            </a:r>
            <a:r>
              <a:rPr lang="en-US" sz="2200" i="1" dirty="0"/>
              <a:t>First Certificate in English</a:t>
            </a:r>
            <a:r>
              <a:rPr lang="en-US" sz="2200" dirty="0"/>
              <a:t>): A-</a:t>
            </a:r>
            <a:r>
              <a:rPr lang="en-US" sz="2200" b="1" dirty="0"/>
              <a:t>10</a:t>
            </a:r>
            <a:r>
              <a:rPr lang="en-US" sz="2200" dirty="0"/>
              <a:t>, B-</a:t>
            </a:r>
            <a:r>
              <a:rPr lang="en-US" sz="2200" b="1" dirty="0"/>
              <a:t>9</a:t>
            </a:r>
            <a:r>
              <a:rPr lang="en-US" sz="2200" dirty="0"/>
              <a:t>, C-</a:t>
            </a:r>
            <a:r>
              <a:rPr lang="en-US" sz="2200" b="1" dirty="0"/>
              <a:t>8</a:t>
            </a:r>
          </a:p>
          <a:p>
            <a:pPr>
              <a:buFontTx/>
              <a:buChar char="-"/>
            </a:pPr>
            <a:r>
              <a:rPr lang="en-US" sz="2200" dirty="0"/>
              <a:t>CAE (</a:t>
            </a:r>
            <a:r>
              <a:rPr lang="en-US" sz="2200" i="1" dirty="0"/>
              <a:t>Certificate in Advanced English</a:t>
            </a:r>
            <a:r>
              <a:rPr lang="en-US" sz="2200" dirty="0"/>
              <a:t>): A, B, C – </a:t>
            </a:r>
            <a:r>
              <a:rPr lang="en-US" sz="2200" b="1" dirty="0"/>
              <a:t>10</a:t>
            </a:r>
          </a:p>
          <a:p>
            <a:pPr>
              <a:buFontTx/>
              <a:buChar char="-"/>
            </a:pPr>
            <a:r>
              <a:rPr lang="en-US" sz="2200" dirty="0"/>
              <a:t>CPE (</a:t>
            </a:r>
            <a:r>
              <a:rPr lang="en-US" sz="2200" i="1" dirty="0"/>
              <a:t>Cambridge Proficiency Exam</a:t>
            </a:r>
            <a:r>
              <a:rPr lang="en-US" sz="2200" dirty="0"/>
              <a:t>): A, B, C – </a:t>
            </a:r>
            <a:r>
              <a:rPr lang="en-US" sz="2200" b="1" dirty="0"/>
              <a:t>10</a:t>
            </a:r>
            <a:endParaRPr lang="en-US" sz="2200" dirty="0"/>
          </a:p>
          <a:p>
            <a:r>
              <a:rPr lang="en-US" sz="2200" b="1" dirty="0"/>
              <a:t>2 – </a:t>
            </a:r>
            <a:r>
              <a:rPr lang="en-US" sz="2200" b="1" dirty="0" err="1"/>
              <a:t>nastava</a:t>
            </a:r>
            <a:r>
              <a:rPr lang="en-US" sz="2200" b="1" dirty="0"/>
              <a:t> + </a:t>
            </a:r>
            <a:r>
              <a:rPr lang="en-US" sz="2200" b="1" dirty="0" err="1"/>
              <a:t>ispit</a:t>
            </a:r>
            <a:r>
              <a:rPr lang="en-US" sz="2200" b="1" dirty="0"/>
              <a:t> </a:t>
            </a:r>
            <a:r>
              <a:rPr lang="en-US" sz="2200" dirty="0"/>
              <a:t>(</a:t>
            </a:r>
            <a:r>
              <a:rPr lang="en-US" sz="2200" dirty="0" err="1"/>
              <a:t>januarski</a:t>
            </a:r>
            <a:r>
              <a:rPr lang="en-US" sz="2200" dirty="0"/>
              <a:t> </a:t>
            </a:r>
            <a:r>
              <a:rPr lang="en-US" sz="2200" dirty="0" err="1"/>
              <a:t>ispitni</a:t>
            </a:r>
            <a:r>
              <a:rPr lang="en-US" sz="2200" dirty="0"/>
              <a:t> </a:t>
            </a:r>
            <a:r>
              <a:rPr lang="en-US" sz="2200" dirty="0" err="1"/>
              <a:t>rok</a:t>
            </a:r>
            <a:r>
              <a:rPr lang="en-US" sz="2200" dirty="0"/>
              <a:t>)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91399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476AE-D8F6-42BA-B03C-6098A52F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Teme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tokom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semestra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E613-E23E-4AA3-A692-D974BFA7A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25959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Tenses</a:t>
            </a:r>
          </a:p>
          <a:p>
            <a:r>
              <a:rPr lang="en-US" sz="2200" dirty="0"/>
              <a:t>Making questions</a:t>
            </a:r>
          </a:p>
          <a:p>
            <a:r>
              <a:rPr lang="en-US" sz="2200" dirty="0"/>
              <a:t>Comparison of Adjectives</a:t>
            </a:r>
          </a:p>
          <a:p>
            <a:r>
              <a:rPr lang="en-US" sz="2200" dirty="0"/>
              <a:t>Passives</a:t>
            </a:r>
          </a:p>
          <a:p>
            <a:r>
              <a:rPr lang="en-US" sz="2200" dirty="0"/>
              <a:t>Conditional sentences</a:t>
            </a:r>
          </a:p>
          <a:p>
            <a:r>
              <a:rPr lang="en-US" sz="2200" dirty="0" err="1"/>
              <a:t>Verbs+ing</a:t>
            </a:r>
            <a:r>
              <a:rPr lang="en-US" sz="2200" dirty="0"/>
              <a:t>, </a:t>
            </a:r>
            <a:r>
              <a:rPr lang="en-US" sz="2200" dirty="0" err="1"/>
              <a:t>Verbs+to+ng</a:t>
            </a:r>
            <a:endParaRPr lang="en-US" sz="2200" dirty="0"/>
          </a:p>
          <a:p>
            <a:r>
              <a:rPr lang="en-US" sz="2200" dirty="0"/>
              <a:t>Modal verbs</a:t>
            </a:r>
          </a:p>
          <a:p>
            <a:r>
              <a:rPr lang="en-US" sz="2200" dirty="0"/>
              <a:t>Prepositions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188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103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Engleski jezik 1</vt:lpstr>
      <vt:lpstr>Polaganje ispita</vt:lpstr>
      <vt:lpstr>Teme tokom semestra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Engleski jezik 1</dc:title>
  <dc:creator>Goran Svenda</dc:creator>
  <cp:lastModifiedBy>Dragana</cp:lastModifiedBy>
  <cp:revision>13</cp:revision>
  <dcterms:created xsi:type="dcterms:W3CDTF">2020-09-28T18:51:41Z</dcterms:created>
  <dcterms:modified xsi:type="dcterms:W3CDTF">2021-10-07T11:23:10Z</dcterms:modified>
</cp:coreProperties>
</file>