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70" r:id="rId8"/>
    <p:sldId id="269" r:id="rId9"/>
    <p:sldId id="271" r:id="rId10"/>
    <p:sldId id="272" r:id="rId11"/>
    <p:sldId id="264" r:id="rId12"/>
    <p:sldId id="262" r:id="rId13"/>
    <p:sldId id="273" r:id="rId14"/>
    <p:sldId id="274" r:id="rId15"/>
    <p:sldId id="275" r:id="rId16"/>
    <p:sldId id="276" r:id="rId17"/>
    <p:sldId id="267" r:id="rId18"/>
    <p:sldId id="265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Angular</a:t>
            </a:r>
            <a:br>
              <a:rPr lang="sr-Latn-RS" dirty="0" smtClean="0"/>
            </a:br>
            <a:r>
              <a:rPr lang="en-US" dirty="0" err="1" smtClean="0"/>
              <a:t>Rutiranje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Injekcija zavisnosti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67544" y="1556792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sr-Latn-RS" sz="3200" dirty="0"/>
              <a:t>Problem sa 1. i 2. je u tome što je </a:t>
            </a:r>
            <a:r>
              <a:rPr lang="sr-Latn-RS" sz="3200" dirty="0" smtClean="0"/>
              <a:t>teško</a:t>
            </a:r>
          </a:p>
          <a:p>
            <a:pPr marL="57150"/>
            <a:r>
              <a:rPr lang="sr-Latn-RS" sz="3200" dirty="0" smtClean="0"/>
              <a:t>promeniti </a:t>
            </a:r>
            <a:r>
              <a:rPr lang="sr-Latn-RS" sz="3200" dirty="0"/>
              <a:t>zavisnosti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sr-Latn-RS" sz="3200" dirty="0"/>
              <a:t>Kako mokovati zavisnosti u testovima?</a:t>
            </a:r>
          </a:p>
        </p:txBody>
      </p:sp>
    </p:spTree>
    <p:extLst>
      <p:ext uri="{BB962C8B-B14F-4D97-AF65-F5344CB8AC3E}">
        <p14:creationId xmlns:p14="http://schemas.microsoft.com/office/powerpoint/2010/main" val="386460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Injekcija zavisnosti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Injekcija zavisnosti je mehanizam kreiranja objekata koji zavise od drugih objekata.</a:t>
            </a:r>
          </a:p>
          <a:p>
            <a:r>
              <a:rPr lang="sr-Latn-RS" dirty="0" smtClean="0"/>
              <a:t>Sistem za injekciju zavisnosti dobavlja i zahtevane objekte (zavisnosti), kada se kreira objekat koji ih zahteva</a:t>
            </a:r>
            <a:r>
              <a:rPr lang="sr-Latn-RS" dirty="0" smtClean="0"/>
              <a:t>.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2561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Servisi su TS klase koje se registruju u Angular injektoru zavisnosti</a:t>
            </a:r>
          </a:p>
          <a:p>
            <a:pPr lvl="1"/>
            <a:r>
              <a:rPr lang="sr-Latn-RS" dirty="0" smtClean="0"/>
              <a:t>Zato mogu da se pribave injekcijom zavisnosti</a:t>
            </a:r>
          </a:p>
          <a:p>
            <a:r>
              <a:rPr lang="sr-Latn-RS" dirty="0" smtClean="0"/>
              <a:t>Dekorisani su </a:t>
            </a:r>
            <a:r>
              <a:rPr lang="en-US" dirty="0"/>
              <a:t>@Injectable</a:t>
            </a:r>
            <a:r>
              <a:rPr lang="en-US" dirty="0" smtClean="0"/>
              <a:t>()</a:t>
            </a:r>
            <a:r>
              <a:rPr lang="sr-Latn-RS" dirty="0" smtClean="0"/>
              <a:t> dekoratorom</a:t>
            </a:r>
          </a:p>
          <a:p>
            <a:pPr lvl="1"/>
            <a:r>
              <a:rPr lang="sr-Latn-RS" dirty="0" smtClean="0"/>
              <a:t>Prilikom instanciranja klase koja koristi DI pretražuju se dekorisane klase</a:t>
            </a:r>
          </a:p>
          <a:p>
            <a:pPr lvl="1"/>
            <a:r>
              <a:rPr lang="sr-Latn-RS" dirty="0" smtClean="0"/>
              <a:t>Moga bi da posluži bilo koji dekorator, ali to nije dobra praksa – za servise je preporučeno da se koristi dekorator @Injectable</a:t>
            </a:r>
          </a:p>
          <a:p>
            <a:r>
              <a:rPr lang="sr-Latn-RS" dirty="0" smtClean="0"/>
              <a:t>Injektor je zadužen za instanciranje servisa, upravljanje njegovim životnim ciklusom i pribavljanje po potrebi</a:t>
            </a:r>
          </a:p>
          <a:p>
            <a:r>
              <a:rPr lang="sr-Latn-RS" dirty="0" smtClean="0"/>
              <a:t>Za svaki servis u injektoru zavinosti se registruje provider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Angularu 1.x injektor zavisnosti je bio globalni i jedan za celu aplikaciju</a:t>
            </a:r>
          </a:p>
          <a:p>
            <a:r>
              <a:rPr lang="sr-Latn-RS" dirty="0" smtClean="0"/>
              <a:t>Od verzije 2.x injektori su hijerarhijski u skladu sa stablom komponenti</a:t>
            </a:r>
          </a:p>
          <a:p>
            <a:r>
              <a:rPr lang="sr-Latn-RS" dirty="0" smtClean="0"/>
              <a:t>Od verzije 2.x provajder je moguće registrovati na nivou:</a:t>
            </a:r>
          </a:p>
          <a:p>
            <a:pPr lvl="1"/>
            <a:r>
              <a:rPr lang="sr-Latn-RS" dirty="0" smtClean="0"/>
              <a:t>Komponente – servis se registruje u injektoru komponente. Kreira se jedna instanca servisa koja je dostupna u toj komponenti i svim komponentama ispod nje</a:t>
            </a:r>
          </a:p>
          <a:p>
            <a:pPr lvl="1"/>
            <a:r>
              <a:rPr lang="sr-Latn-RS" dirty="0" smtClean="0"/>
              <a:t>ngModula – servisi su registrovani u korenskom injektora aplikacije. Za svaki provajder kreira se jedan servis koji živi koliko i aplikacija i prosleđuje se svakoj klasi koja ga zatraži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5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Singleton servisi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Servisi su singleton na nivou opsega svog injektora:</a:t>
            </a:r>
          </a:p>
          <a:p>
            <a:pPr lvl="1"/>
            <a:r>
              <a:rPr lang="sr-Latn-RS" dirty="0" smtClean="0"/>
              <a:t>Servis registrovan u root injektoru je singleton na nivou aplikacije</a:t>
            </a:r>
          </a:p>
          <a:p>
            <a:pPr lvl="1"/>
            <a:r>
              <a:rPr lang="sr-Latn-RS" dirty="0" smtClean="0"/>
              <a:t>Servis registrovan na nivou komponente je singleton na nivou podstabla komponente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1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Injekcija 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Ukoliko nam servis treba u nekoj klasi potrebno je da ga navedemo u konstruktoru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constructor(private 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sharedBlogEntryService:SharedBlogEntryService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2000" dirty="0" smtClean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sr-Latn-RS" dirty="0" smtClean="0">
                <a:solidFill>
                  <a:prstClr val="black"/>
                </a:solidFill>
              </a:rPr>
              <a:t>Možemo ga injektovati u komponentu, ali i u drugi servis</a:t>
            </a:r>
          </a:p>
          <a:p>
            <a:pPr lvl="1"/>
            <a:r>
              <a:rPr lang="sr-Latn-RS" dirty="0" smtClean="0">
                <a:solidFill>
                  <a:prstClr val="black"/>
                </a:solidFill>
              </a:rPr>
              <a:t>Može da se desi cirkularna zavisnost među servisima</a:t>
            </a:r>
          </a:p>
          <a:p>
            <a:pPr lvl="1"/>
            <a:r>
              <a:rPr lang="sr-Latn-RS" dirty="0" smtClean="0">
                <a:solidFill>
                  <a:prstClr val="black"/>
                </a:solidFill>
              </a:rPr>
              <a:t>Jednostavno se razrešava injekcijom injektora i preuzimanjem servisa iz injektora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constructor(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injector:Injector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 { </a:t>
            </a:r>
            <a:endParaRPr lang="sr-Latn-RS" sz="2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100" dirty="0" smtClean="0">
                <a:latin typeface="Courier New" pitchFamily="49" charset="0"/>
                <a:cs typeface="Courier New" pitchFamily="49" charset="0"/>
              </a:rPr>
              <a:t>  this.sharedBlogEntryService = </a:t>
            </a:r>
          </a:p>
          <a:p>
            <a:pPr marL="0" indent="0">
              <a:buNone/>
            </a:pPr>
            <a:r>
              <a:rPr lang="sr-Latn-R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1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injector.get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2100" dirty="0">
                <a:latin typeface="Courier New" pitchFamily="49" charset="0"/>
                <a:cs typeface="Courier New" pitchFamily="49" charset="0"/>
              </a:rPr>
              <a:t>sharedBlogEntryService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)); </a:t>
            </a:r>
            <a:endParaRPr lang="sr-Latn-RS" sz="2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sr-Latn-RS" sz="2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0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Zadužen je za obezbeđivanje instance injektovane klase u toku izvršavanja aplikacije</a:t>
            </a:r>
          </a:p>
          <a:p>
            <a:r>
              <a:rPr lang="sr-Latn-RS" dirty="0" smtClean="0"/>
              <a:t>Ukoliko nije registrovan provider servisa (na nivou ngModula ili komponente), injektor neće znati kako da dobavi servis</a:t>
            </a:r>
          </a:p>
          <a:p>
            <a:r>
              <a:rPr lang="sr-Latn-RS" dirty="0" smtClean="0"/>
              <a:t>Provider se može zadati na nekoliko načina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2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Klasa servisa može da bude sama sebi provider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providers: [Logger]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sr-Latn-RS" dirty="0" smtClean="0"/>
              <a:t>Može se zadati </a:t>
            </a:r>
            <a:r>
              <a:rPr lang="en-US" i="1" dirty="0" smtClean="0"/>
              <a:t>provide</a:t>
            </a:r>
            <a:r>
              <a:rPr lang="en-US" dirty="0"/>
              <a:t> </a:t>
            </a:r>
            <a:r>
              <a:rPr lang="sr-Latn-RS" dirty="0" smtClean="0"/>
              <a:t>objektni literal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provide:Logger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useClass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sr-Latn-RS" sz="2400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Logger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}]</a:t>
            </a:r>
            <a:endParaRPr lang="en-US" dirty="0"/>
          </a:p>
          <a:p>
            <a:r>
              <a:rPr lang="sr-Latn-RS" dirty="0" smtClean="0"/>
              <a:t>Provider vrednosti</a:t>
            </a:r>
          </a:p>
          <a:p>
            <a:pPr lvl="1"/>
            <a:r>
              <a:rPr lang="sr-Latn-RS" dirty="0" smtClean="0"/>
              <a:t>Dobavlja unapred kreirani objekta, umesto da privder kreira objekat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[{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provide: Logger,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useValue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endParaRPr lang="sr-Latn-RS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sr-Latn-R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{log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sr-Latn-RS" sz="2400" dirty="0">
                <a:latin typeface="Courier New" pitchFamily="49" charset="0"/>
                <a:cs typeface="Courier New" pitchFamily="49" charset="0"/>
              </a:rPr>
              <a:t>function(x)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{console.log(‘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log:’,x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marL="5715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}]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4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Komunikacija između komponenti kroz deljeni servis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Servisi imaju brojne namene u Angular aplikacijama</a:t>
            </a:r>
          </a:p>
          <a:p>
            <a:pPr lvl="1"/>
            <a:r>
              <a:rPr lang="sr-Latn-RS" dirty="0"/>
              <a:t>Za sada ćemo iskoristiti činjenicu da je servis deljeno stanje da obezbedimo komunikaciju između dve udaljene komponente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Kumunikacija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Injectable } from '@angular/core';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import {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from '../model/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@Injectable()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SharedBlogEntryService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blogEntry:BlogEntry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sr-Latn-R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constructor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4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Pomoću Angulara razvijamo single-page aplikacije</a:t>
            </a:r>
          </a:p>
          <a:p>
            <a:r>
              <a:rPr lang="sr-Latn-RS" dirty="0" smtClean="0"/>
              <a:t>Šta je sa navigacijom?</a:t>
            </a:r>
          </a:p>
          <a:p>
            <a:r>
              <a:rPr lang="sr-Latn-RS" dirty="0" smtClean="0"/>
              <a:t>Rutiranje:</a:t>
            </a:r>
          </a:p>
          <a:p>
            <a:pPr lvl="1"/>
            <a:r>
              <a:rPr lang="sr-Latn-RS" dirty="0" smtClean="0"/>
              <a:t>Navigacija među različitim prikazima</a:t>
            </a:r>
          </a:p>
          <a:p>
            <a:pPr lvl="1"/>
            <a:r>
              <a:rPr lang="sr-Latn-RS" dirty="0" smtClean="0"/>
              <a:t>Razmena parametara među komponentama koje upravljaju prikazima</a:t>
            </a:r>
          </a:p>
          <a:p>
            <a:pPr lvl="1"/>
            <a:r>
              <a:rPr lang="sr-Latn-RS" dirty="0" smtClean="0"/>
              <a:t>Back i forward u browser-u</a:t>
            </a:r>
          </a:p>
          <a:p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593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Kumunikacija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export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BlogEntryListComponent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OnInit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r-Latn-R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details(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blogEntry:BlogEntry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index:number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sr-Latn-R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this.sharedBlogEntryService.blogEntry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blogEntry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this.router.navigate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(['/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entry',index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8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Komunikacija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ngOnInit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this.blogEntry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this.sharedBlogEntryService.blogEntry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this.sub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this.route.params.subscribe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=&gt; {</a:t>
            </a:r>
            <a:endParaRPr lang="sr-Latn-R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this.index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+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['index']; </a:t>
            </a:r>
          </a:p>
          <a:p>
            <a:pPr marL="0" indent="0">
              <a:buNone/>
            </a:pPr>
            <a:r>
              <a:rPr lang="sr-Latn-RS" sz="22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5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je najčešće prevelika da se prikazuje u jednom prikazu sa jednim kotrolerom</a:t>
            </a:r>
          </a:p>
          <a:p>
            <a:r>
              <a:rPr lang="sr-Latn-RS" dirty="0" smtClean="0"/>
              <a:t>Svaka komponenta je zadužena za deo funkcionalnosti</a:t>
            </a:r>
          </a:p>
          <a:p>
            <a:r>
              <a:rPr lang="sr-Latn-RS" dirty="0" smtClean="0"/>
              <a:t>Kako znamo u kom delu aplikacije se korisnik nalazi?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9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Obzirom da je aplikacija stablo komponenti, rutiranje se svodi na zadavanje komponenti za rute</a:t>
            </a:r>
          </a:p>
          <a:p>
            <a:r>
              <a:rPr lang="sr-Latn-RS" dirty="0" smtClean="0"/>
              <a:t>Postiže se pravilima rutiranja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2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Pravila rutiranja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appRoutes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: Routes = [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path: 'main', component: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MainPageComponent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{ path: 'entry/:index', component: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BlogEntryPageComponent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path: '',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redirectTo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: '/main',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pathMatch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: 'full'</a:t>
            </a: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r-Latn-RS" sz="2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path: '**', component: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NotFoundPageComponent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4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Komunikacija između komponenti ruta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je potrebno da se između komponenti ruta prenose vrednosti</a:t>
            </a:r>
          </a:p>
          <a:p>
            <a:r>
              <a:rPr lang="sr-Latn-RS" dirty="0" smtClean="0"/>
              <a:t>Jednostavne vrednosti (broj, string) mogu se preneti tako što se ugrade u rutu</a:t>
            </a:r>
          </a:p>
          <a:p>
            <a:r>
              <a:rPr lang="en-US" dirty="0"/>
              <a:t>http://</a:t>
            </a:r>
            <a:r>
              <a:rPr lang="en-US" dirty="0" smtClean="0"/>
              <a:t>localhost:4200/entry/</a:t>
            </a:r>
            <a:r>
              <a:rPr lang="en-US" b="1" dirty="0" smtClean="0"/>
              <a:t>1</a:t>
            </a:r>
            <a:endParaRPr lang="sr-Latn-RS" b="1" dirty="0" smtClean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 path: 'entry/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component: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BlogEntryPageComponent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</a:t>
            </a:r>
            <a:endParaRPr lang="sr-Latn-R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9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Parametri rute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Komponenta može da pristupi parametrima rute kroz </a:t>
            </a:r>
            <a:r>
              <a:rPr lang="en-US" dirty="0" err="1" smtClean="0"/>
              <a:t>ActivatedRoute</a:t>
            </a:r>
            <a:r>
              <a:rPr lang="sr-Latn-RS" dirty="0" smtClean="0"/>
              <a:t> servis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this.route.params.subscribe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=&gt; {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this.index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+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['index'];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r-Latn-RS" dirty="0" smtClean="0"/>
              <a:t>Preuzimanje indeksa će se vršiti na svaku izmenu parametara rute</a:t>
            </a:r>
          </a:p>
          <a:p>
            <a:pPr lvl="1"/>
            <a:r>
              <a:rPr lang="sr-Latn-RS" dirty="0" smtClean="0"/>
              <a:t>O praćenju izmena objekata će biti više reči kasnije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Komunikacija između komponenti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Često je situacija da je objekat previše složen da bi bio prenet kao parametar rute</a:t>
            </a:r>
          </a:p>
          <a:p>
            <a:r>
              <a:rPr lang="sr-Latn-RS" dirty="0" smtClean="0"/>
              <a:t>Komponente ruta nemaju imput tako da ne mogu da primer podatke od svoje roditljske komponente</a:t>
            </a:r>
          </a:p>
          <a:p>
            <a:r>
              <a:rPr lang="sr-Latn-RS" dirty="0" smtClean="0"/>
              <a:t>Kako onda omogućiti da dve udaljene komponente ruta komuniciraju?</a:t>
            </a:r>
          </a:p>
          <a:p>
            <a:r>
              <a:rPr lang="sr-Latn-RS" dirty="0" smtClean="0"/>
              <a:t>Na primer, kada kliknemo na details za blog entry u listi da se prikaže baš taj blog entry?</a:t>
            </a:r>
          </a:p>
          <a:p>
            <a:r>
              <a:rPr lang="sr-Latn-RS" dirty="0" smtClean="0"/>
              <a:t>Odgovor na ovo pitanje zahteva obješnjenje još jednog bitnog mehanizma u Angularu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Injekcija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Objekat može da dođe do drugih objekata od kojih zavisi na tri načina: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Instanciranjem – na primer pozivom operatora new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Preuzimanjem iz deljenog objekta – na primer iz neke globalne varijable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Injekcijom zavisnosti – objektu se prosleđuju objekti od kojih zavisi kada su mu potrebni</a:t>
            </a:r>
          </a:p>
          <a:p>
            <a:pPr marL="571500" indent="-514350"/>
            <a:r>
              <a:rPr lang="sr-Latn-RS" dirty="0" smtClean="0"/>
              <a:t>Zbog čega bismo koristili 3 („najkomplikovaniji“)?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780</Words>
  <Application>Microsoft Office PowerPoint</Application>
  <PresentationFormat>On-screen Show (4:3)</PresentationFormat>
  <Paragraphs>133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Angular Rutiranje</vt:lpstr>
      <vt:lpstr>Rutiranje</vt:lpstr>
      <vt:lpstr>Rutiranje</vt:lpstr>
      <vt:lpstr>Rutiranje</vt:lpstr>
      <vt:lpstr>Pravila rutiranja</vt:lpstr>
      <vt:lpstr>Komunikacija između komponenti ruta</vt:lpstr>
      <vt:lpstr>Parametri rute</vt:lpstr>
      <vt:lpstr>Komunikacija između komponenti</vt:lpstr>
      <vt:lpstr>Injekcija zavisnosti</vt:lpstr>
      <vt:lpstr>Injekcija zavisnosti</vt:lpstr>
      <vt:lpstr>Injekcija zavisnosti</vt:lpstr>
      <vt:lpstr>Servisi</vt:lpstr>
      <vt:lpstr>Servisi</vt:lpstr>
      <vt:lpstr>Singleton servisi</vt:lpstr>
      <vt:lpstr>Injekcija servisa</vt:lpstr>
      <vt:lpstr>Provider</vt:lpstr>
      <vt:lpstr>Providers</vt:lpstr>
      <vt:lpstr>Komunikacija između komponenti kroz deljeni servis</vt:lpstr>
      <vt:lpstr>Kumunikacija komponenti</vt:lpstr>
      <vt:lpstr>Kumunikacija komponenti</vt:lpstr>
      <vt:lpstr>Komunikacija komponenti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Uvod</dc:title>
  <dc:creator>korisnik</dc:creator>
  <cp:lastModifiedBy>Windows User</cp:lastModifiedBy>
  <cp:revision>192</cp:revision>
  <dcterms:created xsi:type="dcterms:W3CDTF">2006-08-16T00:00:00Z</dcterms:created>
  <dcterms:modified xsi:type="dcterms:W3CDTF">2017-12-15T11:40:19Z</dcterms:modified>
</cp:coreProperties>
</file>