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61be479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61be479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61be479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61be479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61be479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61be479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61be47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61be47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61be479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61be479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61be479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61be479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61be479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61be479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61be47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61be47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61be479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61be479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61be479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61be479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61be479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61be479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Vezbe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001850" y="626800"/>
            <a:ext cx="7182900" cy="416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hero =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_name: 'John Doe',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getSecretIdentity: function (){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return this._name;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stoleSecretIdentity = hero.getSecretIdentity;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console.log(stoleSecretIdentity());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console.log(hero.getSecretIdentity());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Function invoking</a:t>
            </a: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001850" y="626800"/>
            <a:ext cx="7182900" cy="416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myObject = {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foo: "bar",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func: function() {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var self = this;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console.log("outer func:  this.foo = " + this.foo);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console.log("outer func:  self.foo = " + self.foo);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(function() {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console.log("inner func:  this.foo = " + this.foo);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console.log("inner func:  self.foo = " + self.foo);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}());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myObject.func();</a:t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invoking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1001850" y="626800"/>
            <a:ext cx="7182900" cy="43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length = 10;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fn()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console.log(this.length);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obj =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length: 5,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method: function(fn)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fn();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arguments[0]();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obj.method(fn, 1);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invoking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09" y="511550"/>
            <a:ext cx="2710965" cy="40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525" y="1138238"/>
            <a:ext cx="45529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24450" y="863550"/>
            <a:ext cx="42951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foo(str, a)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eval(str);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console.log(a,b);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b = 2;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foo("var b = 3;", 1);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Cheating Lexical scope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424450" y="675950"/>
            <a:ext cx="4660800" cy="387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foo()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for (var i = 0; i &lt; 10; i++)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bar(i * 2);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bar(a)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i = 3;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console.log(a+i);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foo();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scope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424450" y="675950"/>
            <a:ext cx="4295100" cy="36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undefined();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 catch (err)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console.log(err);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console.log(err);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scope?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424450" y="675950"/>
            <a:ext cx="4295100" cy="36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try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throw new Error();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} catch (x)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var x = 1, y = 2;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    console.log(x);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console.log(x);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console.log(y);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})();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Function scope?</a:t>
            </a: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424450" y="675950"/>
            <a:ext cx="4295100" cy="36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x = 21;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pera = function ()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console.log(x);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var x = 20;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pera();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Hoisting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424450" y="675950"/>
            <a:ext cx="4295100" cy="36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makeFunc()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name = 'Mozilla';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function displayName() {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alert(name);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return displayName;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var myFunc = makeFunc();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myFunc();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611050" y="213150"/>
            <a:ext cx="3964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Closure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