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7"/>
  </p:notesMasterIdLst>
  <p:sldIdLst>
    <p:sldId id="256" r:id="rId2"/>
    <p:sldId id="261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38" autoAdjust="0"/>
  </p:normalViewPr>
  <p:slideViewPr>
    <p:cSldViewPr snapToGrid="0">
      <p:cViewPr varScale="1">
        <p:scale>
          <a:sx n="71" d="100"/>
          <a:sy n="71" d="100"/>
        </p:scale>
        <p:origin x="109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F7DE-676F-4DCA-BF58-753DE7736648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E129-BB52-4F5C-882C-0F1DAF3B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CE129-BB52-4F5C-882C-0F1DAF3B6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8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CE129-BB52-4F5C-882C-0F1DAF3B6F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6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8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1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4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4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E70C42-7A09-4F93-92C5-EB519C8C809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2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E70C42-7A09-4F93-92C5-EB519C8C809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B4F96-C997-4549-9CA5-67BF69EE5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sr-Latn-RS" dirty="0"/>
              <a:t>Vežbe iz Platformi za objektno programiranje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F2B13-2010-40EA-9AFE-73B78EEC3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Vežbe </a:t>
            </a:r>
            <a:r>
              <a:rPr lang="en-US" dirty="0">
                <a:solidFill>
                  <a:srgbClr val="FFFFFF"/>
                </a:solidFill>
              </a:rPr>
              <a:t>2</a:t>
            </a:r>
            <a:r>
              <a:rPr lang="sr-Latn-RS" dirty="0">
                <a:solidFill>
                  <a:srgbClr val="FFFFFF"/>
                </a:solidFill>
              </a:rPr>
              <a:t> – </a:t>
            </a:r>
            <a:r>
              <a:rPr lang="en-US" dirty="0">
                <a:solidFill>
                  <a:srgbClr val="FFFFFF"/>
                </a:solidFill>
              </a:rPr>
              <a:t>DESIGN PATTERNS, RAD SA FAJLOVIMA I PRETRAGA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604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2C6B-51EE-451E-883F-B76326FC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Sadržaj vežbi 0</a:t>
            </a:r>
            <a:r>
              <a:rPr lang="en-US" sz="320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C3D9-2A75-4459-A526-37161CE9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Prvi deo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Design patterns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Singleton design pattern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Primena</a:t>
            </a:r>
            <a:r>
              <a:rPr lang="en-US" dirty="0"/>
              <a:t> u </a:t>
            </a:r>
            <a:r>
              <a:rPr lang="en-US" dirty="0" err="1"/>
              <a:t>projektu</a:t>
            </a:r>
            <a:endParaRPr lang="sr-Latn-RS" dirty="0"/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Drugi deo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fajlovima</a:t>
            </a:r>
            <a:endParaRPr lang="sr-Latn-R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Primena</a:t>
            </a:r>
            <a:r>
              <a:rPr lang="en-US" dirty="0"/>
              <a:t> u </a:t>
            </a:r>
            <a:r>
              <a:rPr lang="en-US" dirty="0" err="1"/>
              <a:t>projektu</a:t>
            </a:r>
            <a:endParaRPr lang="sr-Latn-RS" dirty="0"/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Treći deo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Pretraga</a:t>
            </a:r>
            <a:r>
              <a:rPr lang="en-US" dirty="0"/>
              <a:t> u </a:t>
            </a:r>
            <a:r>
              <a:rPr lang="en-US" dirty="0" err="1"/>
              <a:t>projektu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6796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736F-6C1E-4266-AC5E-7234262E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A5A1-F77D-49EC-BB83-1EFACFF7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Softverska</a:t>
            </a:r>
            <a:r>
              <a:rPr lang="en-US" dirty="0"/>
              <a:t> re</a:t>
            </a:r>
            <a:r>
              <a:rPr lang="sr-Latn-RS" dirty="0"/>
              <a:t>šenja problema koji se često javljaju u toku razvoja aplikacija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Design patterns – projektni uzorci, šabloni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sr-Latn-RS" dirty="0"/>
              <a:t>Mogućnost ponovnog iskorišćavanja šablona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Početak design patterns je knjiga objavljena od strane GoF, </a:t>
            </a:r>
            <a:r>
              <a:rPr lang="en-US" dirty="0"/>
              <a:t>“The 23 Gang of Four Patterns”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3 </a:t>
            </a:r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Creational patterns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Structural patterns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Behavioral patterns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6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107E-B07C-4D10-80C1-AE982564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Singleton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9125-F4B2-4D08-9EBB-00F011C7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 da ima samo jednu instancu na nivou programa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Karakteristike singleton paterna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sr-Latn-RS" dirty="0"/>
              <a:t>čki konstruktor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Klasa je </a:t>
            </a:r>
            <a:r>
              <a:rPr lang="en-US" dirty="0"/>
              <a:t>“sealed” – </a:t>
            </a:r>
            <a:r>
              <a:rPr lang="sr-Latn-RS" dirty="0"/>
              <a:t>onemogućeno je van klase da se kreiraju njene instance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Postoji statičko private polje (varijabla) koja sadrži kreiranu instancu klase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Potrebna je statička metoda sa public modifikatorom pristupa kako bismo pristupili sadržaju prethodnog private polja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Postoji više implementacija ovog šablona, mi ćemo implementirati thread safe singleton</a:t>
            </a:r>
          </a:p>
          <a:p>
            <a:pPr marL="201168" lvl="1" indent="0">
              <a:buNone/>
            </a:pPr>
            <a:endParaRPr lang="sr-Latn-RS" dirty="0"/>
          </a:p>
          <a:p>
            <a:pPr marL="201168" lvl="1" indent="0">
              <a:buNone/>
            </a:pPr>
            <a:endParaRPr lang="sr-Latn-RS" dirty="0"/>
          </a:p>
          <a:p>
            <a:pPr marL="201168" lvl="1" indent="0">
              <a:buNone/>
            </a:pPr>
            <a:r>
              <a:rPr lang="sr-Latn-RS" dirty="0"/>
              <a:t>	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92670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23A3-0412-489A-8B31-1B65F716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Rad sa fajlovima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6C7D-EECD-4983-921F-8516D576C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724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Fajlovi su imenovane lokacije koje se nalaze na hard disku i koristimo ih da skladištimo informacije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sr-Latn-RS" dirty="0"/>
              <a:t>Fajlovi mogu da sadrže bilo koji tip podataka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sr-Latn-RS" dirty="0"/>
              <a:t>Redosled izvršavanja operacija prilikom rada sa fajlovima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Otvaranje</a:t>
            </a:r>
            <a:r>
              <a:rPr lang="en-US" dirty="0"/>
              <a:t> </a:t>
            </a:r>
            <a:r>
              <a:rPr lang="en-US" dirty="0" err="1"/>
              <a:t>fajla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Čitanje ili pisanje iz ili u fajl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Zatvaranje fajla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Napomena</a:t>
            </a:r>
            <a:r>
              <a:rPr lang="en-US" dirty="0"/>
              <a:t>: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izmena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fajla</a:t>
            </a:r>
            <a:r>
              <a:rPr lang="en-US" dirty="0"/>
              <a:t> u program ne</a:t>
            </a:r>
            <a:r>
              <a:rPr lang="sr-Latn-RS" dirty="0"/>
              <a:t>će biti vidljiva unutar fizičkog fajla na disku sve dok ne zatvorimo fajl programski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sr-Latn-RS" dirty="0"/>
              <a:t>Primeri</a:t>
            </a:r>
            <a:r>
              <a:rPr lang="en-US" dirty="0"/>
              <a:t>: 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tekstualnim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binarnim</a:t>
            </a:r>
            <a:r>
              <a:rPr lang="en-US" dirty="0"/>
              <a:t> </a:t>
            </a:r>
            <a:r>
              <a:rPr lang="en-US" dirty="0" err="1"/>
              <a:t>fajlovima</a:t>
            </a:r>
            <a:endParaRPr lang="sr-Latn-RS" dirty="0"/>
          </a:p>
          <a:p>
            <a:pPr marL="201168" lvl="1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513335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1662</TotalTime>
  <Words>272</Words>
  <Application>Microsoft Office PowerPoint</Application>
  <PresentationFormat>Widescreen</PresentationFormat>
  <Paragraphs>44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Vežbe iz Platformi za objektno programiranje</vt:lpstr>
      <vt:lpstr>Sadržaj vežbi 02</vt:lpstr>
      <vt:lpstr>Design Pattern</vt:lpstr>
      <vt:lpstr>Singleton Pattern</vt:lpstr>
      <vt:lpstr>Rad sa fajlovima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Vežbe iz Platformi za objektno programiranje</dc:title>
  <dc:creator>Aleksandra Kaplar</dc:creator>
  <cp:lastModifiedBy>Jelena Dragišić</cp:lastModifiedBy>
  <cp:revision>27</cp:revision>
  <dcterms:created xsi:type="dcterms:W3CDTF">2020-09-27T09:12:23Z</dcterms:created>
  <dcterms:modified xsi:type="dcterms:W3CDTF">2021-10-31T20:59:01Z</dcterms:modified>
</cp:coreProperties>
</file>