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6"/>
  </p:notesMasterIdLst>
  <p:sldIdLst>
    <p:sldId id="256" r:id="rId2"/>
    <p:sldId id="261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38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F7DE-676F-4DCA-BF58-753DE773664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E129-BB52-4F5C-882C-0F1DAF3B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CE129-BB52-4F5C-882C-0F1DAF3B6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70C42-7A09-4F93-92C5-EB519C8C80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996E87-DC5C-4802-9BB3-BADD6BC60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B4F96-C997-4549-9CA5-67BF69EE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r-Latn-RS" dirty="0"/>
              <a:t>Vežbe iz Platformi za objektno programiranje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2B13-2010-40EA-9AFE-73B78EEC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Vežbe 4 – UVOD U WPF, INICIJALNI COMMIT</a:t>
            </a:r>
          </a:p>
          <a:p>
            <a:endParaRPr lang="sr-Latn-R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60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2C6B-51EE-451E-883F-B76326FC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Sadržaj vežbi 04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3D9-2A75-4459-A526-37161CE9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Prvi deo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Uvod u WPF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Kreiranje WPF projekta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Drugi deo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Incijalni commit</a:t>
            </a:r>
          </a:p>
        </p:txBody>
      </p:sp>
    </p:spTree>
    <p:extLst>
      <p:ext uri="{BB962C8B-B14F-4D97-AF65-F5344CB8AC3E}">
        <p14:creationId xmlns:p14="http://schemas.microsoft.com/office/powerpoint/2010/main" val="30679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36F-6C1E-4266-AC5E-7234262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285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200" dirty="0"/>
              <a:t>Uvod u WPF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A5A1-F77D-49EC-BB83-1EFACFF7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491"/>
            <a:ext cx="11370832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WPF – Windows Presentation Foundation je tehnologija za razvoj korisničkog interfejsa  </a:t>
            </a:r>
            <a:r>
              <a:rPr lang="en-US" dirty="0"/>
              <a:t>u .NET </a:t>
            </a:r>
            <a:r>
              <a:rPr lang="en-US" dirty="0" err="1"/>
              <a:t>aplikacijama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ži za kreiranje desktop i internet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 WPF-a definišemo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Prikaz aplikacije – XAML jezika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Ponašanje aplikacije – C#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Unutar prozora definišemo kontrole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sr-Latn-RS" dirty="0"/>
              <a:t>WPF kontrole po funkcionalnosti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dirty="0"/>
              <a:t>Buttons</a:t>
            </a:r>
            <a:r>
              <a:rPr lang="en-US" dirty="0"/>
              <a:t>: Button, Repeat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Display: DataGrid, </a:t>
            </a:r>
            <a:r>
              <a:rPr lang="en-US" dirty="0" err="1"/>
              <a:t>ListView</a:t>
            </a:r>
            <a:r>
              <a:rPr lang="en-US" dirty="0"/>
              <a:t>, </a:t>
            </a:r>
            <a:r>
              <a:rPr lang="en-US" dirty="0" err="1"/>
              <a:t>TreeView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Input: </a:t>
            </a:r>
            <a:r>
              <a:rPr lang="en-US" dirty="0" err="1"/>
              <a:t>TextBox</a:t>
            </a:r>
            <a:r>
              <a:rPr lang="en-US" dirty="0"/>
              <a:t>, </a:t>
            </a:r>
            <a:r>
              <a:rPr lang="en-US" dirty="0" err="1"/>
              <a:t>RichTextBox</a:t>
            </a:r>
            <a:r>
              <a:rPr lang="en-US" dirty="0"/>
              <a:t>, </a:t>
            </a:r>
            <a:r>
              <a:rPr lang="en-US" dirty="0" err="1"/>
              <a:t>PasswordBox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Layout: Window, </a:t>
            </a:r>
            <a:r>
              <a:rPr lang="en-US" dirty="0" err="1"/>
              <a:t>GroupBox</a:t>
            </a:r>
            <a:r>
              <a:rPr lang="en-US" dirty="0"/>
              <a:t>, </a:t>
            </a:r>
            <a:r>
              <a:rPr lang="en-US" dirty="0" err="1"/>
              <a:t>GroupView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Information: Label, Popup, </a:t>
            </a:r>
            <a:r>
              <a:rPr lang="en-US" dirty="0" err="1"/>
              <a:t>TextBlock</a:t>
            </a:r>
            <a:r>
              <a:rPr lang="en-US" dirty="0"/>
              <a:t>, Tooltip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07E-B07C-4D10-80C1-AE982564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9125-F4B2-4D08-9EBB-00F011C7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</a:t>
            </a:r>
            <a:r>
              <a:rPr lang="en-US" dirty="0"/>
              <a:t>2013 </a:t>
            </a:r>
            <a:r>
              <a:rPr lang="en-US" dirty="0" err="1"/>
              <a:t>verzije</a:t>
            </a:r>
            <a:r>
              <a:rPr lang="en-US" dirty="0"/>
              <a:t> Visual Studio –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ugra</a:t>
            </a:r>
            <a:r>
              <a:rPr lang="sr-Latn-RS" dirty="0"/>
              <a:t>đeni Git klijent u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Procitati uputstvo za Git (GitLabUputstvo)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 Ili putem Git/bash komandne linije</a:t>
            </a:r>
          </a:p>
          <a:p>
            <a:pPr>
              <a:buFont typeface="Wingdings" panose="05000000000000000000" pitchFamily="2" charset="2"/>
              <a:buChar char="§"/>
            </a:pPr>
            <a:endParaRPr lang="sr-Latn-RS" dirty="0"/>
          </a:p>
          <a:p>
            <a:pPr marL="201168" lvl="1" indent="0">
              <a:buNone/>
            </a:pPr>
            <a:endParaRPr lang="sr-Latn-RS" dirty="0"/>
          </a:p>
          <a:p>
            <a:pPr marL="201168" lvl="1" indent="0">
              <a:buNone/>
            </a:pPr>
            <a:endParaRPr lang="sr-Latn-RS" dirty="0"/>
          </a:p>
          <a:p>
            <a:pPr marL="201168" lvl="1" indent="0">
              <a:buNone/>
            </a:pPr>
            <a:r>
              <a:rPr lang="sr-Latn-RS" dirty="0"/>
              <a:t>	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9267067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1698</TotalTime>
  <Words>157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Vežbe iz Platformi za objektno programiranje</vt:lpstr>
      <vt:lpstr>Sadržaj vežbi 04</vt:lpstr>
      <vt:lpstr>Uvod u WPF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Vežbe iz Platformi za objektno programiranje</dc:title>
  <dc:creator>Aleksandra Kaplar</dc:creator>
  <cp:lastModifiedBy>Jelena Dragišić</cp:lastModifiedBy>
  <cp:revision>32</cp:revision>
  <dcterms:created xsi:type="dcterms:W3CDTF">2020-09-27T09:12:23Z</dcterms:created>
  <dcterms:modified xsi:type="dcterms:W3CDTF">2021-11-14T23:28:40Z</dcterms:modified>
</cp:coreProperties>
</file>