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5"/>
  </p:notesMasterIdLst>
  <p:sldIdLst>
    <p:sldId id="256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38" autoAdjust="0"/>
  </p:normalViewPr>
  <p:slideViewPr>
    <p:cSldViewPr snapToGrid="0">
      <p:cViewPr varScale="1">
        <p:scale>
          <a:sx n="71" d="100"/>
          <a:sy n="71" d="100"/>
        </p:scale>
        <p:origin x="10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F7DE-676F-4DCA-BF58-753DE773664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E129-BB52-4F5C-882C-0F1DAF3B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CE129-BB52-4F5C-882C-0F1DAF3B6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E70C42-7A09-4F93-92C5-EB519C8C80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4F96-C997-4549-9CA5-67BF69EE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r-Latn-RS" dirty="0"/>
              <a:t>Vežbe iz Platformi za objektno programiranje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F2B13-2010-40EA-9AFE-73B78EEC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Vežbe </a:t>
            </a:r>
            <a:r>
              <a:rPr lang="en-US" dirty="0">
                <a:solidFill>
                  <a:srgbClr val="FFFFFF"/>
                </a:solidFill>
              </a:rPr>
              <a:t>5</a:t>
            </a:r>
            <a:r>
              <a:rPr lang="sr-Latn-R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rgbClr val="FFFFFF"/>
                </a:solidFill>
              </a:rPr>
              <a:t>DATA BINDING, FILTRIRANJE</a:t>
            </a:r>
            <a:endParaRPr lang="sr-Latn-RS" dirty="0">
              <a:solidFill>
                <a:srgbClr val="FFFFFF"/>
              </a:solidFill>
            </a:endParaRPr>
          </a:p>
          <a:p>
            <a:endParaRPr lang="sr-Latn-R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604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2C6B-51EE-451E-883F-B76326FC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Sadržaj vežbi 0</a:t>
            </a:r>
            <a:r>
              <a:rPr lang="en-US" sz="3200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C3D9-2A75-4459-A526-37161CE9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Prvi deo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binding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</a:t>
            </a:r>
            <a:r>
              <a:rPr lang="sr-Latn-RS" dirty="0"/>
              <a:t>širenje primera sa prošlog časa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Drugi deo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Filtriranje korisnika</a:t>
            </a:r>
          </a:p>
        </p:txBody>
      </p:sp>
    </p:spTree>
    <p:extLst>
      <p:ext uri="{BB962C8B-B14F-4D97-AF65-F5344CB8AC3E}">
        <p14:creationId xmlns:p14="http://schemas.microsoft.com/office/powerpoint/2010/main" val="306796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736F-6C1E-4266-AC5E-7234262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285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3200" dirty="0"/>
              <a:t>Data binding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A5A1-F77D-49EC-BB83-1EFACFF7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491"/>
            <a:ext cx="1137083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sr-Latn-RS" dirty="0"/>
              <a:t>Omogućava jednostavnu i konzistentnu interakciju između aplikacije i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Osnovni koncepti Data bindinga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Izvor veze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Svojstvo izvora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Cilj veze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Zavisno svojstvo cilja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Smer povezivanja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Jednosmerno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Dvosmerno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Jednosmerno ka izvornom podatku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Samo jednom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2ED4B-BFAC-41DA-8EA1-2422F04D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125" y="2734538"/>
            <a:ext cx="75067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698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1704</TotalTime>
  <Words>71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Vežbe iz Platformi za objektno programiranje</vt:lpstr>
      <vt:lpstr>Sadržaj vežbi 05</vt:lpstr>
      <vt:lpstr>Data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Vežbe iz Platformi za objektno programiranje</dc:title>
  <dc:creator>Aleksandra Kaplar</dc:creator>
  <cp:lastModifiedBy>Jelena Dragišić</cp:lastModifiedBy>
  <cp:revision>33</cp:revision>
  <dcterms:created xsi:type="dcterms:W3CDTF">2020-09-27T09:12:23Z</dcterms:created>
  <dcterms:modified xsi:type="dcterms:W3CDTF">2021-11-22T00:39:09Z</dcterms:modified>
</cp:coreProperties>
</file>