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media/media1.mov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706F6F"/>
        </a:solidFill>
        <a:effectLst/>
        <a:uFillTx/>
        <a:latin typeface="+mn-lt"/>
        <a:ea typeface="+mn-ea"/>
        <a:cs typeface="+mn-cs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706F6F"/>
        </a:solidFill>
        <a:effectLst/>
        <a:uFillTx/>
        <a:latin typeface="+mn-lt"/>
        <a:ea typeface="+mn-ea"/>
        <a:cs typeface="+mn-cs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706F6F"/>
        </a:solidFill>
        <a:effectLst/>
        <a:uFillTx/>
        <a:latin typeface="+mn-lt"/>
        <a:ea typeface="+mn-ea"/>
        <a:cs typeface="+mn-cs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706F6F"/>
        </a:solidFill>
        <a:effectLst/>
        <a:uFillTx/>
        <a:latin typeface="+mn-lt"/>
        <a:ea typeface="+mn-ea"/>
        <a:cs typeface="+mn-cs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706F6F"/>
        </a:solidFill>
        <a:effectLst/>
        <a:uFillTx/>
        <a:latin typeface="+mn-lt"/>
        <a:ea typeface="+mn-ea"/>
        <a:cs typeface="+mn-cs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706F6F"/>
        </a:solidFill>
        <a:effectLst/>
        <a:uFillTx/>
        <a:latin typeface="+mn-lt"/>
        <a:ea typeface="+mn-ea"/>
        <a:cs typeface="+mn-cs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706F6F"/>
        </a:solidFill>
        <a:effectLst/>
        <a:uFillTx/>
        <a:latin typeface="+mn-lt"/>
        <a:ea typeface="+mn-ea"/>
        <a:cs typeface="+mn-cs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706F6F"/>
        </a:solidFill>
        <a:effectLst/>
        <a:uFillTx/>
        <a:latin typeface="+mn-lt"/>
        <a:ea typeface="+mn-ea"/>
        <a:cs typeface="+mn-cs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706F6F"/>
        </a:solidFill>
        <a:effectLst/>
        <a:uFillTx/>
        <a:latin typeface="+mn-lt"/>
        <a:ea typeface="+mn-ea"/>
        <a:cs typeface="+mn-cs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706F6F"/>
        </a:fontRef>
        <a:srgbClr val="706F6F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CDF"/>
          </a:solidFill>
        </a:fill>
      </a:tcStyle>
    </a:wholeTbl>
    <a:band2H>
      <a:tcTxStyle b="def" i="def"/>
      <a:tcStyle>
        <a:tcBdr/>
        <a:fill>
          <a:solidFill>
            <a:srgbClr val="E7E7F0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706F6F"/>
        </a:fontRef>
        <a:srgbClr val="706F6F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FDF"/>
          </a:solidFill>
        </a:fill>
      </a:tcStyle>
    </a:wholeTbl>
    <a:band2H>
      <a:tcTxStyle b="def" i="def"/>
      <a:tcStyle>
        <a:tcBdr/>
        <a:fill>
          <a:solidFill>
            <a:srgbClr val="E6E8EF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706F6F"/>
        </a:fontRef>
        <a:srgbClr val="706F6F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CF1"/>
          </a:solidFill>
        </a:fill>
      </a:tcStyle>
    </a:wholeTbl>
    <a:band2H>
      <a:tcTxStyle b="def" i="def"/>
      <a:tcStyle>
        <a:tcBdr/>
        <a:fill>
          <a:solidFill>
            <a:srgbClr val="E6EEF8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706F6F"/>
        </a:fontRef>
        <a:srgbClr val="706F6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706F6F"/>
        </a:fontRef>
        <a:srgbClr val="706F6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706F6F"/>
              </a:solidFill>
              <a:prstDash val="solid"/>
              <a:round/>
            </a:ln>
          </a:top>
          <a:bottom>
            <a:ln w="25400" cap="flat">
              <a:solidFill>
                <a:srgbClr val="706F6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06F6F"/>
              </a:solidFill>
              <a:prstDash val="solid"/>
              <a:round/>
            </a:ln>
          </a:top>
          <a:bottom>
            <a:ln w="25400" cap="flat">
              <a:solidFill>
                <a:srgbClr val="706F6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706F6F"/>
        </a:fontRef>
        <a:srgbClr val="706F6F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4D4D4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706F6F"/>
          </a:solidFill>
        </a:fill>
      </a:tcStyle>
    </a:firstCol>
    <a:la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706F6F"/>
          </a:solidFill>
        </a:fill>
      </a:tcStyle>
    </a:lastRow>
    <a:firstRow>
      <a:tcTxStyle b="on" i="off">
        <a:fontRef idx="min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706F6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706F6F"/>
        </a:fontRef>
        <a:srgbClr val="706F6F"/>
      </a:tcTxStyle>
      <a:tcStyle>
        <a:tcBdr>
          <a:left>
            <a:ln w="12700" cap="flat">
              <a:solidFill>
                <a:srgbClr val="706F6F"/>
              </a:solidFill>
              <a:prstDash val="solid"/>
              <a:round/>
            </a:ln>
          </a:left>
          <a:right>
            <a:ln w="12700" cap="flat">
              <a:solidFill>
                <a:srgbClr val="706F6F"/>
              </a:solidFill>
              <a:prstDash val="solid"/>
              <a:round/>
            </a:ln>
          </a:right>
          <a:top>
            <a:ln w="12700" cap="flat">
              <a:solidFill>
                <a:srgbClr val="706F6F"/>
              </a:solidFill>
              <a:prstDash val="solid"/>
              <a:round/>
            </a:ln>
          </a:top>
          <a:bottom>
            <a:ln w="12700" cap="flat">
              <a:solidFill>
                <a:srgbClr val="706F6F"/>
              </a:solidFill>
              <a:prstDash val="solid"/>
              <a:round/>
            </a:ln>
          </a:bottom>
          <a:insideH>
            <a:ln w="12700" cap="flat">
              <a:solidFill>
                <a:srgbClr val="706F6F"/>
              </a:solidFill>
              <a:prstDash val="solid"/>
              <a:round/>
            </a:ln>
          </a:insideH>
          <a:insideV>
            <a:ln w="12700" cap="flat">
              <a:solidFill>
                <a:srgbClr val="706F6F"/>
              </a:solidFill>
              <a:prstDash val="solid"/>
              <a:round/>
            </a:ln>
          </a:insideV>
        </a:tcBdr>
        <a:fill>
          <a:solidFill>
            <a:srgbClr val="706F6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inor">
          <a:srgbClr val="706F6F"/>
        </a:fontRef>
        <a:srgbClr val="706F6F"/>
      </a:tcTxStyle>
      <a:tcStyle>
        <a:tcBdr>
          <a:left>
            <a:ln w="12700" cap="flat">
              <a:solidFill>
                <a:srgbClr val="706F6F"/>
              </a:solidFill>
              <a:prstDash val="solid"/>
              <a:round/>
            </a:ln>
          </a:left>
          <a:right>
            <a:ln w="12700" cap="flat">
              <a:solidFill>
                <a:srgbClr val="706F6F"/>
              </a:solidFill>
              <a:prstDash val="solid"/>
              <a:round/>
            </a:ln>
          </a:right>
          <a:top>
            <a:ln w="12700" cap="flat">
              <a:solidFill>
                <a:srgbClr val="706F6F"/>
              </a:solidFill>
              <a:prstDash val="solid"/>
              <a:round/>
            </a:ln>
          </a:top>
          <a:bottom>
            <a:ln w="12700" cap="flat">
              <a:solidFill>
                <a:srgbClr val="706F6F"/>
              </a:solidFill>
              <a:prstDash val="solid"/>
              <a:round/>
            </a:ln>
          </a:bottom>
          <a:insideH>
            <a:ln w="12700" cap="flat">
              <a:solidFill>
                <a:srgbClr val="706F6F"/>
              </a:solidFill>
              <a:prstDash val="solid"/>
              <a:round/>
            </a:ln>
          </a:insideH>
          <a:insideV>
            <a:ln w="12700" cap="flat">
              <a:solidFill>
                <a:srgbClr val="706F6F"/>
              </a:solidFill>
              <a:prstDash val="solid"/>
              <a:round/>
            </a:ln>
          </a:insideV>
        </a:tcBdr>
        <a:fill>
          <a:solidFill>
            <a:srgbClr val="706F6F">
              <a:alpha val="20000"/>
            </a:srgbClr>
          </a:solidFill>
        </a:fill>
      </a:tcStyle>
    </a:firstCol>
    <a:lastRow>
      <a:tcTxStyle b="on" i="off">
        <a:fontRef idx="minor">
          <a:srgbClr val="706F6F"/>
        </a:fontRef>
        <a:srgbClr val="706F6F"/>
      </a:tcTxStyle>
      <a:tcStyle>
        <a:tcBdr>
          <a:left>
            <a:ln w="12700" cap="flat">
              <a:solidFill>
                <a:srgbClr val="706F6F"/>
              </a:solidFill>
              <a:prstDash val="solid"/>
              <a:round/>
            </a:ln>
          </a:left>
          <a:right>
            <a:ln w="12700" cap="flat">
              <a:solidFill>
                <a:srgbClr val="706F6F"/>
              </a:solidFill>
              <a:prstDash val="solid"/>
              <a:round/>
            </a:ln>
          </a:right>
          <a:top>
            <a:ln w="50800" cap="flat">
              <a:solidFill>
                <a:srgbClr val="706F6F"/>
              </a:solidFill>
              <a:prstDash val="solid"/>
              <a:round/>
            </a:ln>
          </a:top>
          <a:bottom>
            <a:ln w="12700" cap="flat">
              <a:solidFill>
                <a:srgbClr val="706F6F"/>
              </a:solidFill>
              <a:prstDash val="solid"/>
              <a:round/>
            </a:ln>
          </a:bottom>
          <a:insideH>
            <a:ln w="12700" cap="flat">
              <a:solidFill>
                <a:srgbClr val="706F6F"/>
              </a:solidFill>
              <a:prstDash val="solid"/>
              <a:round/>
            </a:ln>
          </a:insideH>
          <a:insideV>
            <a:ln w="12700" cap="flat">
              <a:solidFill>
                <a:srgbClr val="706F6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706F6F"/>
        </a:fontRef>
        <a:srgbClr val="706F6F"/>
      </a:tcTxStyle>
      <a:tcStyle>
        <a:tcBdr>
          <a:left>
            <a:ln w="12700" cap="flat">
              <a:solidFill>
                <a:srgbClr val="706F6F"/>
              </a:solidFill>
              <a:prstDash val="solid"/>
              <a:round/>
            </a:ln>
          </a:left>
          <a:right>
            <a:ln w="12700" cap="flat">
              <a:solidFill>
                <a:srgbClr val="706F6F"/>
              </a:solidFill>
              <a:prstDash val="solid"/>
              <a:round/>
            </a:ln>
          </a:right>
          <a:top>
            <a:ln w="12700" cap="flat">
              <a:solidFill>
                <a:srgbClr val="706F6F"/>
              </a:solidFill>
              <a:prstDash val="solid"/>
              <a:round/>
            </a:ln>
          </a:top>
          <a:bottom>
            <a:ln w="25400" cap="flat">
              <a:solidFill>
                <a:srgbClr val="706F6F"/>
              </a:solidFill>
              <a:prstDash val="solid"/>
              <a:round/>
            </a:ln>
          </a:bottom>
          <a:insideH>
            <a:ln w="12700" cap="flat">
              <a:solidFill>
                <a:srgbClr val="706F6F"/>
              </a:solidFill>
              <a:prstDash val="solid"/>
              <a:round/>
            </a:ln>
          </a:insideH>
          <a:insideV>
            <a:ln w="12700" cap="flat">
              <a:solidFill>
                <a:srgbClr val="706F6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" name="Shape 349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97" name="Shape 349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lnSpc>
        <a:spcPct val="110000"/>
      </a:lnSpc>
      <a:defRPr sz="1400">
        <a:solidFill>
          <a:srgbClr val="706F6F"/>
        </a:solidFill>
        <a:latin typeface="+mn-lt"/>
        <a:ea typeface="+mn-ea"/>
        <a:cs typeface="+mn-cs"/>
        <a:sym typeface="Tw Cen MT"/>
      </a:defRPr>
    </a:lvl1pPr>
    <a:lvl2pPr indent="228600" latinLnBrk="0">
      <a:lnSpc>
        <a:spcPct val="110000"/>
      </a:lnSpc>
      <a:defRPr sz="1400">
        <a:solidFill>
          <a:srgbClr val="706F6F"/>
        </a:solidFill>
        <a:latin typeface="+mn-lt"/>
        <a:ea typeface="+mn-ea"/>
        <a:cs typeface="+mn-cs"/>
        <a:sym typeface="Tw Cen MT"/>
      </a:defRPr>
    </a:lvl2pPr>
    <a:lvl3pPr indent="457200" latinLnBrk="0">
      <a:lnSpc>
        <a:spcPct val="110000"/>
      </a:lnSpc>
      <a:defRPr sz="1400">
        <a:solidFill>
          <a:srgbClr val="706F6F"/>
        </a:solidFill>
        <a:latin typeface="+mn-lt"/>
        <a:ea typeface="+mn-ea"/>
        <a:cs typeface="+mn-cs"/>
        <a:sym typeface="Tw Cen MT"/>
      </a:defRPr>
    </a:lvl3pPr>
    <a:lvl4pPr indent="685800" latinLnBrk="0">
      <a:lnSpc>
        <a:spcPct val="110000"/>
      </a:lnSpc>
      <a:defRPr sz="1400">
        <a:solidFill>
          <a:srgbClr val="706F6F"/>
        </a:solidFill>
        <a:latin typeface="+mn-lt"/>
        <a:ea typeface="+mn-ea"/>
        <a:cs typeface="+mn-cs"/>
        <a:sym typeface="Tw Cen MT"/>
      </a:defRPr>
    </a:lvl4pPr>
    <a:lvl5pPr indent="914400" latinLnBrk="0">
      <a:lnSpc>
        <a:spcPct val="110000"/>
      </a:lnSpc>
      <a:defRPr sz="1400">
        <a:solidFill>
          <a:srgbClr val="706F6F"/>
        </a:solidFill>
        <a:latin typeface="+mn-lt"/>
        <a:ea typeface="+mn-ea"/>
        <a:cs typeface="+mn-cs"/>
        <a:sym typeface="Tw Cen MT"/>
      </a:defRPr>
    </a:lvl5pPr>
    <a:lvl6pPr indent="1143000" latinLnBrk="0">
      <a:lnSpc>
        <a:spcPct val="110000"/>
      </a:lnSpc>
      <a:defRPr sz="1400">
        <a:solidFill>
          <a:srgbClr val="706F6F"/>
        </a:solidFill>
        <a:latin typeface="+mn-lt"/>
        <a:ea typeface="+mn-ea"/>
        <a:cs typeface="+mn-cs"/>
        <a:sym typeface="Tw Cen MT"/>
      </a:defRPr>
    </a:lvl6pPr>
    <a:lvl7pPr indent="1371600" latinLnBrk="0">
      <a:lnSpc>
        <a:spcPct val="110000"/>
      </a:lnSpc>
      <a:defRPr sz="1400">
        <a:solidFill>
          <a:srgbClr val="706F6F"/>
        </a:solidFill>
        <a:latin typeface="+mn-lt"/>
        <a:ea typeface="+mn-ea"/>
        <a:cs typeface="+mn-cs"/>
        <a:sym typeface="Tw Cen MT"/>
      </a:defRPr>
    </a:lvl7pPr>
    <a:lvl8pPr indent="1600200" latinLnBrk="0">
      <a:lnSpc>
        <a:spcPct val="110000"/>
      </a:lnSpc>
      <a:defRPr sz="1400">
        <a:solidFill>
          <a:srgbClr val="706F6F"/>
        </a:solidFill>
        <a:latin typeface="+mn-lt"/>
        <a:ea typeface="+mn-ea"/>
        <a:cs typeface="+mn-cs"/>
        <a:sym typeface="Tw Cen MT"/>
      </a:defRPr>
    </a:lvl8pPr>
    <a:lvl9pPr indent="1828800" latinLnBrk="0">
      <a:lnSpc>
        <a:spcPct val="110000"/>
      </a:lnSpc>
      <a:defRPr sz="1400">
        <a:solidFill>
          <a:srgbClr val="706F6F"/>
        </a:solidFill>
        <a:latin typeface="+mn-lt"/>
        <a:ea typeface="+mn-ea"/>
        <a:cs typeface="+mn-cs"/>
        <a:sym typeface="Tw Cen M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7" Type="http://schemas.openxmlformats.org/officeDocument/2006/relationships/image" Target="../media/image5.gif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7" Type="http://schemas.openxmlformats.org/officeDocument/2006/relationships/image" Target="../media/image5.gif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7" Type="http://schemas.openxmlformats.org/officeDocument/2006/relationships/image" Target="../media/image5.gif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7" Type="http://schemas.openxmlformats.org/officeDocument/2006/relationships/image" Target="../media/image5.gif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7" Type="http://schemas.openxmlformats.org/officeDocument/2006/relationships/image" Target="../media/image5.gif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7" Type="http://schemas.openxmlformats.org/officeDocument/2006/relationships/image" Target="../media/image5.gif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7" Type="http://schemas.openxmlformats.org/officeDocument/2006/relationships/image" Target="../media/image5.gif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3.gif"/><Relationship Id="rId6" Type="http://schemas.openxmlformats.org/officeDocument/2006/relationships/image" Target="../media/image4.gif"/><Relationship Id="rId7" Type="http://schemas.openxmlformats.org/officeDocument/2006/relationships/image" Target="../media/image5.gif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Rectangle 104"/>
          <p:cNvGrpSpPr/>
          <p:nvPr/>
        </p:nvGrpSpPr>
        <p:grpSpPr>
          <a:xfrm>
            <a:off x="-3101345" y="5510365"/>
            <a:ext cx="3018794" cy="525101"/>
            <a:chOff x="0" y="0"/>
            <a:chExt cx="3018793" cy="525100"/>
          </a:xfrm>
        </p:grpSpPr>
        <p:sp>
          <p:nvSpPr>
            <p:cNvPr id="74" name="Rectangle"/>
            <p:cNvSpPr/>
            <p:nvPr/>
          </p:nvSpPr>
          <p:spPr>
            <a:xfrm flipH="1">
              <a:off x="0" y="108835"/>
              <a:ext cx="3018794" cy="30743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75" name="INSERT NAME OF PRESENTER (ONE LINE)"/>
            <p:cNvSpPr txBox="1"/>
            <p:nvPr/>
          </p:nvSpPr>
          <p:spPr>
            <a:xfrm>
              <a:off x="0" y="0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OF PRESENTER (ONE LINE)</a:t>
              </a:r>
            </a:p>
          </p:txBody>
        </p:sp>
      </p:grpSp>
      <p:grpSp>
        <p:nvGrpSpPr>
          <p:cNvPr id="79" name="Rectangle 104"/>
          <p:cNvGrpSpPr/>
          <p:nvPr/>
        </p:nvGrpSpPr>
        <p:grpSpPr>
          <a:xfrm>
            <a:off x="-3101345" y="4680749"/>
            <a:ext cx="3018791" cy="729452"/>
            <a:chOff x="0" y="0"/>
            <a:chExt cx="3018789" cy="729451"/>
          </a:xfrm>
        </p:grpSpPr>
        <p:sp>
          <p:nvSpPr>
            <p:cNvPr id="77" name="Rectangle"/>
            <p:cNvSpPr/>
            <p:nvPr/>
          </p:nvSpPr>
          <p:spPr>
            <a:xfrm flipH="1">
              <a:off x="0" y="0"/>
              <a:ext cx="3018790" cy="72945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78" name="INSERT SUBTITLE HERE NOT MORE THAN 2 LINES OF TEXT"/>
            <p:cNvSpPr txBox="1"/>
            <p:nvPr/>
          </p:nvSpPr>
          <p:spPr>
            <a:xfrm>
              <a:off x="0" y="27880"/>
              <a:ext cx="3018790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SUBTITLE HERE NOT MORE THAN 2 LINES OF TEXT</a:t>
              </a:r>
            </a:p>
          </p:txBody>
        </p:sp>
      </p:grpSp>
      <p:sp>
        <p:nvSpPr>
          <p:cNvPr id="80" name="Rectangle 1"/>
          <p:cNvSpPr/>
          <p:nvPr/>
        </p:nvSpPr>
        <p:spPr>
          <a:xfrm>
            <a:off x="334961" y="333375"/>
            <a:ext cx="11522078" cy="6191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81" name="Click to edit Master title style"/>
          <p:cNvSpPr txBox="1"/>
          <p:nvPr>
            <p:ph type="title" hasCustomPrompt="1"/>
          </p:nvPr>
        </p:nvSpPr>
        <p:spPr>
          <a:xfrm>
            <a:off x="995362" y="3329637"/>
            <a:ext cx="10537826" cy="1227574"/>
          </a:xfrm>
          <a:prstGeom prst="rect">
            <a:avLst/>
          </a:prstGeom>
        </p:spPr>
        <p:txBody>
          <a:bodyPr anchor="b"/>
          <a:lstStyle>
            <a:lvl1pPr>
              <a:lnSpc>
                <a:spcPts val="4600"/>
              </a:lnSpc>
              <a:defRPr sz="56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2" name="Body Level One…"/>
          <p:cNvSpPr txBox="1"/>
          <p:nvPr>
            <p:ph type="body" sz="quarter" idx="1" hasCustomPrompt="1"/>
          </p:nvPr>
        </p:nvSpPr>
        <p:spPr>
          <a:xfrm>
            <a:off x="995362" y="4680749"/>
            <a:ext cx="10537826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1pPr>
            <a:lvl2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2pPr>
            <a:lvl3pPr marL="22621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3pPr>
            <a:lvl4pPr marL="407193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4pPr>
            <a:lvl5pPr marL="58816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5pPr>
          </a:lstStyle>
          <a:p>
            <a:pPr/>
            <a:r>
              <a:t>Click to edit Subtitle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ext Placeholder 2"/>
          <p:cNvSpPr/>
          <p:nvPr>
            <p:ph type="body" sz="quarter" idx="21" hasCustomPrompt="1"/>
          </p:nvPr>
        </p:nvSpPr>
        <p:spPr>
          <a:xfrm>
            <a:off x="995362" y="5901351"/>
            <a:ext cx="10537826" cy="27561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5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Click to edit location and date</a:t>
            </a:r>
          </a:p>
        </p:txBody>
      </p:sp>
      <p:grpSp>
        <p:nvGrpSpPr>
          <p:cNvPr id="112" name="Group 59"/>
          <p:cNvGrpSpPr/>
          <p:nvPr/>
        </p:nvGrpSpPr>
        <p:grpSpPr>
          <a:xfrm>
            <a:off x="994275" y="1309687"/>
            <a:ext cx="2975834" cy="1256728"/>
            <a:chOff x="0" y="0"/>
            <a:chExt cx="2975833" cy="1256726"/>
          </a:xfrm>
        </p:grpSpPr>
        <p:sp>
          <p:nvSpPr>
            <p:cNvPr id="84" name="Freeform 5"/>
            <p:cNvSpPr/>
            <p:nvPr/>
          </p:nvSpPr>
          <p:spPr>
            <a:xfrm>
              <a:off x="0" y="0"/>
              <a:ext cx="1005382" cy="1216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1" y="2334"/>
                  </a:moveTo>
                  <a:cubicBezTo>
                    <a:pt x="16238" y="849"/>
                    <a:pt x="13481" y="0"/>
                    <a:pt x="10672" y="0"/>
                  </a:cubicBezTo>
                  <a:cubicBezTo>
                    <a:pt x="7813" y="0"/>
                    <a:pt x="5157" y="934"/>
                    <a:pt x="3115" y="2589"/>
                  </a:cubicBezTo>
                  <a:cubicBezTo>
                    <a:pt x="1123" y="4244"/>
                    <a:pt x="0" y="6450"/>
                    <a:pt x="0" y="8742"/>
                  </a:cubicBezTo>
                  <a:cubicBezTo>
                    <a:pt x="0" y="12561"/>
                    <a:pt x="2860" y="15786"/>
                    <a:pt x="7200" y="16890"/>
                  </a:cubicBezTo>
                  <a:cubicBezTo>
                    <a:pt x="9396" y="14004"/>
                    <a:pt x="9396" y="14004"/>
                    <a:pt x="9396" y="14004"/>
                  </a:cubicBezTo>
                  <a:cubicBezTo>
                    <a:pt x="6332" y="13537"/>
                    <a:pt x="4034" y="11373"/>
                    <a:pt x="4034" y="8699"/>
                  </a:cubicBezTo>
                  <a:cubicBezTo>
                    <a:pt x="4034" y="5686"/>
                    <a:pt x="7047" y="3225"/>
                    <a:pt x="10723" y="3225"/>
                  </a:cubicBezTo>
                  <a:cubicBezTo>
                    <a:pt x="14094" y="3225"/>
                    <a:pt x="17566" y="5220"/>
                    <a:pt x="17566" y="8572"/>
                  </a:cubicBezTo>
                  <a:cubicBezTo>
                    <a:pt x="17566" y="10142"/>
                    <a:pt x="16698" y="11500"/>
                    <a:pt x="15830" y="12688"/>
                  </a:cubicBezTo>
                  <a:cubicBezTo>
                    <a:pt x="15830" y="12688"/>
                    <a:pt x="15830" y="12688"/>
                    <a:pt x="15830" y="12688"/>
                  </a:cubicBezTo>
                  <a:cubicBezTo>
                    <a:pt x="15830" y="12731"/>
                    <a:pt x="15830" y="12731"/>
                    <a:pt x="15830" y="12731"/>
                  </a:cubicBezTo>
                  <a:cubicBezTo>
                    <a:pt x="8579" y="21600"/>
                    <a:pt x="8579" y="21600"/>
                    <a:pt x="8579" y="21600"/>
                  </a:cubicBezTo>
                  <a:cubicBezTo>
                    <a:pt x="12306" y="21600"/>
                    <a:pt x="12306" y="21600"/>
                    <a:pt x="12306" y="21600"/>
                  </a:cubicBezTo>
                  <a:cubicBezTo>
                    <a:pt x="13021" y="21600"/>
                    <a:pt x="13634" y="21303"/>
                    <a:pt x="13991" y="20836"/>
                  </a:cubicBezTo>
                  <a:cubicBezTo>
                    <a:pt x="17974" y="15532"/>
                    <a:pt x="17974" y="15532"/>
                    <a:pt x="17974" y="15532"/>
                  </a:cubicBezTo>
                  <a:cubicBezTo>
                    <a:pt x="18179" y="15192"/>
                    <a:pt x="18434" y="14853"/>
                    <a:pt x="18689" y="14556"/>
                  </a:cubicBezTo>
                  <a:cubicBezTo>
                    <a:pt x="20119" y="12604"/>
                    <a:pt x="21600" y="10567"/>
                    <a:pt x="21600" y="8487"/>
                  </a:cubicBezTo>
                  <a:cubicBezTo>
                    <a:pt x="21600" y="5389"/>
                    <a:pt x="19813" y="3437"/>
                    <a:pt x="18281" y="2334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85" name="Oval 61"/>
            <p:cNvSpPr/>
            <p:nvPr/>
          </p:nvSpPr>
          <p:spPr>
            <a:xfrm>
              <a:off x="371090" y="343821"/>
              <a:ext cx="263203" cy="265573"/>
            </a:xfrm>
            <a:prstGeom prst="ellipse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86" name="Rectangle 62"/>
            <p:cNvSpPr/>
            <p:nvPr/>
          </p:nvSpPr>
          <p:spPr>
            <a:xfrm>
              <a:off x="1216416" y="160055"/>
              <a:ext cx="100776" cy="399545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87" name="Freeform 8"/>
            <p:cNvSpPr/>
            <p:nvPr/>
          </p:nvSpPr>
          <p:spPr>
            <a:xfrm>
              <a:off x="1366986" y="237118"/>
              <a:ext cx="331966" cy="33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83" y="8081"/>
                  </a:moveTo>
                  <a:cubicBezTo>
                    <a:pt x="15583" y="7925"/>
                    <a:pt x="15274" y="6682"/>
                    <a:pt x="14349" y="5750"/>
                  </a:cubicBezTo>
                  <a:cubicBezTo>
                    <a:pt x="13577" y="4973"/>
                    <a:pt x="12497" y="4506"/>
                    <a:pt x="11263" y="4506"/>
                  </a:cubicBezTo>
                  <a:cubicBezTo>
                    <a:pt x="9566" y="4506"/>
                    <a:pt x="8640" y="5283"/>
                    <a:pt x="8023" y="5905"/>
                  </a:cubicBezTo>
                  <a:cubicBezTo>
                    <a:pt x="7406" y="6371"/>
                    <a:pt x="7097" y="7148"/>
                    <a:pt x="6789" y="8081"/>
                  </a:cubicBezTo>
                  <a:lnTo>
                    <a:pt x="15583" y="8081"/>
                  </a:lnTo>
                  <a:close/>
                  <a:moveTo>
                    <a:pt x="21600" y="11965"/>
                  </a:moveTo>
                  <a:cubicBezTo>
                    <a:pt x="6634" y="11965"/>
                    <a:pt x="6634" y="11965"/>
                    <a:pt x="6634" y="11965"/>
                  </a:cubicBezTo>
                  <a:cubicBezTo>
                    <a:pt x="6634" y="13053"/>
                    <a:pt x="7097" y="14452"/>
                    <a:pt x="7869" y="15384"/>
                  </a:cubicBezTo>
                  <a:cubicBezTo>
                    <a:pt x="8794" y="16472"/>
                    <a:pt x="10183" y="16627"/>
                    <a:pt x="11109" y="16627"/>
                  </a:cubicBezTo>
                  <a:cubicBezTo>
                    <a:pt x="12034" y="16627"/>
                    <a:pt x="13114" y="16472"/>
                    <a:pt x="13731" y="16006"/>
                  </a:cubicBezTo>
                  <a:cubicBezTo>
                    <a:pt x="13886" y="16006"/>
                    <a:pt x="14657" y="15540"/>
                    <a:pt x="15120" y="14452"/>
                  </a:cubicBezTo>
                  <a:cubicBezTo>
                    <a:pt x="21291" y="15073"/>
                    <a:pt x="21291" y="15073"/>
                    <a:pt x="21291" y="15073"/>
                  </a:cubicBezTo>
                  <a:cubicBezTo>
                    <a:pt x="20366" y="17871"/>
                    <a:pt x="18514" y="19424"/>
                    <a:pt x="17434" y="20046"/>
                  </a:cubicBezTo>
                  <a:cubicBezTo>
                    <a:pt x="15429" y="21289"/>
                    <a:pt x="13269" y="21600"/>
                    <a:pt x="11109" y="21600"/>
                  </a:cubicBezTo>
                  <a:cubicBezTo>
                    <a:pt x="8023" y="21600"/>
                    <a:pt x="5400" y="21134"/>
                    <a:pt x="3086" y="18647"/>
                  </a:cubicBezTo>
                  <a:cubicBezTo>
                    <a:pt x="1389" y="16938"/>
                    <a:pt x="0" y="14296"/>
                    <a:pt x="0" y="10878"/>
                  </a:cubicBezTo>
                  <a:cubicBezTo>
                    <a:pt x="0" y="8081"/>
                    <a:pt x="1080" y="4973"/>
                    <a:pt x="3086" y="2953"/>
                  </a:cubicBezTo>
                  <a:cubicBezTo>
                    <a:pt x="5554" y="466"/>
                    <a:pt x="8486" y="0"/>
                    <a:pt x="10800" y="0"/>
                  </a:cubicBezTo>
                  <a:cubicBezTo>
                    <a:pt x="13114" y="0"/>
                    <a:pt x="16354" y="466"/>
                    <a:pt x="18823" y="3108"/>
                  </a:cubicBezTo>
                  <a:cubicBezTo>
                    <a:pt x="21137" y="5594"/>
                    <a:pt x="21600" y="8858"/>
                    <a:pt x="21600" y="11344"/>
                  </a:cubicBezTo>
                  <a:lnTo>
                    <a:pt x="21600" y="11965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88" name="Freeform 9"/>
            <p:cNvSpPr/>
            <p:nvPr/>
          </p:nvSpPr>
          <p:spPr>
            <a:xfrm>
              <a:off x="1710808" y="248974"/>
              <a:ext cx="375833" cy="31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37" y="0"/>
                  </a:moveTo>
                  <a:lnTo>
                    <a:pt x="10834" y="11460"/>
                  </a:lnTo>
                  <a:lnTo>
                    <a:pt x="15331" y="0"/>
                  </a:lnTo>
                  <a:lnTo>
                    <a:pt x="21600" y="0"/>
                  </a:lnTo>
                  <a:lnTo>
                    <a:pt x="12606" y="21600"/>
                  </a:lnTo>
                  <a:lnTo>
                    <a:pt x="9062" y="21600"/>
                  </a:lnTo>
                  <a:lnTo>
                    <a:pt x="0" y="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89" name="Freeform 10"/>
            <p:cNvSpPr/>
            <p:nvPr/>
          </p:nvSpPr>
          <p:spPr>
            <a:xfrm>
              <a:off x="2119836" y="248974"/>
              <a:ext cx="99591" cy="31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117"/>
                    <a:pt x="21600" y="16117"/>
                    <a:pt x="21600" y="16117"/>
                  </a:cubicBezTo>
                  <a:cubicBezTo>
                    <a:pt x="21600" y="19108"/>
                    <a:pt x="13886" y="21600"/>
                    <a:pt x="462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90" name="Freeform 11"/>
            <p:cNvSpPr/>
            <p:nvPr/>
          </p:nvSpPr>
          <p:spPr>
            <a:xfrm>
              <a:off x="1214045" y="630734"/>
              <a:ext cx="314183" cy="31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91" name="Freeform 12"/>
            <p:cNvSpPr/>
            <p:nvPr/>
          </p:nvSpPr>
          <p:spPr>
            <a:xfrm>
              <a:off x="1599362" y="637847"/>
              <a:ext cx="99591" cy="31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283"/>
                    <a:pt x="21600" y="16283"/>
                    <a:pt x="21600" y="16283"/>
                  </a:cubicBezTo>
                  <a:cubicBezTo>
                    <a:pt x="21600" y="19274"/>
                    <a:pt x="13886" y="21600"/>
                    <a:pt x="5143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92" name="Freeform 13"/>
            <p:cNvSpPr/>
            <p:nvPr/>
          </p:nvSpPr>
          <p:spPr>
            <a:xfrm>
              <a:off x="1771273" y="630734"/>
              <a:ext cx="312997" cy="31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93" name="Freeform 14"/>
            <p:cNvSpPr/>
            <p:nvPr/>
          </p:nvSpPr>
          <p:spPr>
            <a:xfrm>
              <a:off x="2134063" y="628363"/>
              <a:ext cx="330782" cy="32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95" y="7983"/>
                  </a:moveTo>
                  <a:cubicBezTo>
                    <a:pt x="15540" y="7826"/>
                    <a:pt x="15229" y="6574"/>
                    <a:pt x="14296" y="5635"/>
                  </a:cubicBezTo>
                  <a:cubicBezTo>
                    <a:pt x="13519" y="5009"/>
                    <a:pt x="12587" y="4539"/>
                    <a:pt x="11188" y="4539"/>
                  </a:cubicBezTo>
                  <a:cubicBezTo>
                    <a:pt x="9479" y="4539"/>
                    <a:pt x="8547" y="5165"/>
                    <a:pt x="7925" y="5791"/>
                  </a:cubicBezTo>
                  <a:cubicBezTo>
                    <a:pt x="7459" y="6417"/>
                    <a:pt x="6993" y="7043"/>
                    <a:pt x="6837" y="7983"/>
                  </a:cubicBezTo>
                  <a:lnTo>
                    <a:pt x="15695" y="7983"/>
                  </a:lnTo>
                  <a:close/>
                  <a:moveTo>
                    <a:pt x="21600" y="11896"/>
                  </a:moveTo>
                  <a:cubicBezTo>
                    <a:pt x="6527" y="11896"/>
                    <a:pt x="6527" y="11896"/>
                    <a:pt x="6527" y="11896"/>
                  </a:cubicBezTo>
                  <a:cubicBezTo>
                    <a:pt x="6527" y="12991"/>
                    <a:pt x="6993" y="14557"/>
                    <a:pt x="7770" y="15496"/>
                  </a:cubicBezTo>
                  <a:cubicBezTo>
                    <a:pt x="8858" y="16591"/>
                    <a:pt x="10101" y="16748"/>
                    <a:pt x="11188" y="16748"/>
                  </a:cubicBezTo>
                  <a:cubicBezTo>
                    <a:pt x="12121" y="16748"/>
                    <a:pt x="13053" y="16591"/>
                    <a:pt x="13830" y="16122"/>
                  </a:cubicBezTo>
                  <a:cubicBezTo>
                    <a:pt x="13830" y="16122"/>
                    <a:pt x="14607" y="15496"/>
                    <a:pt x="15229" y="14400"/>
                  </a:cubicBezTo>
                  <a:cubicBezTo>
                    <a:pt x="21289" y="15026"/>
                    <a:pt x="21289" y="15026"/>
                    <a:pt x="21289" y="15026"/>
                  </a:cubicBezTo>
                  <a:cubicBezTo>
                    <a:pt x="20357" y="18000"/>
                    <a:pt x="18647" y="19409"/>
                    <a:pt x="17404" y="20191"/>
                  </a:cubicBezTo>
                  <a:cubicBezTo>
                    <a:pt x="15540" y="21287"/>
                    <a:pt x="13364" y="21600"/>
                    <a:pt x="11033" y="21600"/>
                  </a:cubicBezTo>
                  <a:cubicBezTo>
                    <a:pt x="8081" y="21600"/>
                    <a:pt x="5283" y="21130"/>
                    <a:pt x="2953" y="18783"/>
                  </a:cubicBezTo>
                  <a:cubicBezTo>
                    <a:pt x="1243" y="16904"/>
                    <a:pt x="0" y="14243"/>
                    <a:pt x="0" y="10957"/>
                  </a:cubicBezTo>
                  <a:cubicBezTo>
                    <a:pt x="0" y="7983"/>
                    <a:pt x="932" y="5009"/>
                    <a:pt x="3108" y="2817"/>
                  </a:cubicBezTo>
                  <a:cubicBezTo>
                    <a:pt x="5439" y="470"/>
                    <a:pt x="8547" y="0"/>
                    <a:pt x="10722" y="0"/>
                  </a:cubicBezTo>
                  <a:cubicBezTo>
                    <a:pt x="13053" y="0"/>
                    <a:pt x="16317" y="313"/>
                    <a:pt x="18803" y="2974"/>
                  </a:cubicBezTo>
                  <a:cubicBezTo>
                    <a:pt x="21134" y="5635"/>
                    <a:pt x="21600" y="8765"/>
                    <a:pt x="21600" y="11270"/>
                  </a:cubicBezTo>
                  <a:lnTo>
                    <a:pt x="21600" y="11896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94" name="Freeform 15"/>
            <p:cNvSpPr/>
            <p:nvPr/>
          </p:nvSpPr>
          <p:spPr>
            <a:xfrm>
              <a:off x="1218787" y="1080073"/>
              <a:ext cx="110262" cy="13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630"/>
                  </a:lnTo>
                  <a:lnTo>
                    <a:pt x="12774" y="2630"/>
                  </a:lnTo>
                  <a:lnTo>
                    <a:pt x="12774" y="21600"/>
                  </a:lnTo>
                  <a:lnTo>
                    <a:pt x="9058" y="21600"/>
                  </a:lnTo>
                  <a:lnTo>
                    <a:pt x="9058" y="2630"/>
                  </a:lnTo>
                  <a:lnTo>
                    <a:pt x="0" y="263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95" name="Freeform 16"/>
            <p:cNvSpPr/>
            <p:nvPr/>
          </p:nvSpPr>
          <p:spPr>
            <a:xfrm>
              <a:off x="1319562" y="1113270"/>
              <a:ext cx="87735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982"/>
                  </a:moveTo>
                  <a:cubicBezTo>
                    <a:pt x="18097" y="1964"/>
                    <a:pt x="19265" y="2945"/>
                    <a:pt x="19849" y="3927"/>
                  </a:cubicBezTo>
                  <a:cubicBezTo>
                    <a:pt x="20432" y="4909"/>
                    <a:pt x="21016" y="5891"/>
                    <a:pt x="21600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086" y="11782"/>
                    <a:pt x="4086" y="11782"/>
                    <a:pt x="4086" y="11782"/>
                  </a:cubicBezTo>
                  <a:cubicBezTo>
                    <a:pt x="4086" y="14236"/>
                    <a:pt x="4670" y="15709"/>
                    <a:pt x="5838" y="16691"/>
                  </a:cubicBezTo>
                  <a:cubicBezTo>
                    <a:pt x="7005" y="18164"/>
                    <a:pt x="8757" y="18655"/>
                    <a:pt x="11092" y="18655"/>
                  </a:cubicBezTo>
                  <a:cubicBezTo>
                    <a:pt x="12843" y="18655"/>
                    <a:pt x="14595" y="18164"/>
                    <a:pt x="15762" y="17182"/>
                  </a:cubicBezTo>
                  <a:cubicBezTo>
                    <a:pt x="16930" y="16200"/>
                    <a:pt x="17514" y="15709"/>
                    <a:pt x="17514" y="14727"/>
                  </a:cubicBezTo>
                  <a:cubicBezTo>
                    <a:pt x="21600" y="14727"/>
                    <a:pt x="21600" y="14727"/>
                    <a:pt x="21600" y="14727"/>
                  </a:cubicBezTo>
                  <a:cubicBezTo>
                    <a:pt x="21600" y="15218"/>
                    <a:pt x="21016" y="16200"/>
                    <a:pt x="20432" y="17182"/>
                  </a:cubicBezTo>
                  <a:cubicBezTo>
                    <a:pt x="19849" y="18164"/>
                    <a:pt x="19265" y="18655"/>
                    <a:pt x="18681" y="19145"/>
                  </a:cubicBezTo>
                  <a:cubicBezTo>
                    <a:pt x="17514" y="20618"/>
                    <a:pt x="15762" y="21109"/>
                    <a:pt x="14011" y="21600"/>
                  </a:cubicBezTo>
                  <a:cubicBezTo>
                    <a:pt x="12843" y="21600"/>
                    <a:pt x="11676" y="21600"/>
                    <a:pt x="10508" y="21600"/>
                  </a:cubicBezTo>
                  <a:cubicBezTo>
                    <a:pt x="7589" y="21600"/>
                    <a:pt x="5254" y="20618"/>
                    <a:pt x="2919" y="19145"/>
                  </a:cubicBezTo>
                  <a:cubicBezTo>
                    <a:pt x="1168" y="17182"/>
                    <a:pt x="0" y="14727"/>
                    <a:pt x="0" y="11291"/>
                  </a:cubicBezTo>
                  <a:cubicBezTo>
                    <a:pt x="0" y="7855"/>
                    <a:pt x="1168" y="5400"/>
                    <a:pt x="2919" y="3436"/>
                  </a:cubicBezTo>
                  <a:cubicBezTo>
                    <a:pt x="5254" y="982"/>
                    <a:pt x="7589" y="0"/>
                    <a:pt x="11092" y="0"/>
                  </a:cubicBezTo>
                  <a:cubicBezTo>
                    <a:pt x="12843" y="0"/>
                    <a:pt x="14595" y="491"/>
                    <a:pt x="16346" y="982"/>
                  </a:cubicBezTo>
                  <a:moveTo>
                    <a:pt x="17514" y="9327"/>
                  </a:moveTo>
                  <a:cubicBezTo>
                    <a:pt x="17514" y="7855"/>
                    <a:pt x="16930" y="6382"/>
                    <a:pt x="16346" y="5400"/>
                  </a:cubicBezTo>
                  <a:cubicBezTo>
                    <a:pt x="15178" y="3927"/>
                    <a:pt x="13427" y="2945"/>
                    <a:pt x="11092" y="2945"/>
                  </a:cubicBezTo>
                  <a:cubicBezTo>
                    <a:pt x="9341" y="2945"/>
                    <a:pt x="7589" y="3927"/>
                    <a:pt x="6422" y="4909"/>
                  </a:cubicBezTo>
                  <a:cubicBezTo>
                    <a:pt x="5254" y="5891"/>
                    <a:pt x="4670" y="7364"/>
                    <a:pt x="4086" y="9327"/>
                  </a:cubicBezTo>
                  <a:lnTo>
                    <a:pt x="17514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96" name="Freeform 17"/>
            <p:cNvSpPr/>
            <p:nvPr/>
          </p:nvSpPr>
          <p:spPr>
            <a:xfrm>
              <a:off x="1423894" y="1113270"/>
              <a:ext cx="85364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00" y="1473"/>
                  </a:moveTo>
                  <a:cubicBezTo>
                    <a:pt x="20400" y="2945"/>
                    <a:pt x="21000" y="4909"/>
                    <a:pt x="21600" y="7364"/>
                  </a:cubicBezTo>
                  <a:cubicBezTo>
                    <a:pt x="17400" y="7364"/>
                    <a:pt x="17400" y="7364"/>
                    <a:pt x="17400" y="7364"/>
                  </a:cubicBezTo>
                  <a:cubicBezTo>
                    <a:pt x="17400" y="6382"/>
                    <a:pt x="16800" y="5400"/>
                    <a:pt x="15600" y="4418"/>
                  </a:cubicBezTo>
                  <a:cubicBezTo>
                    <a:pt x="15000" y="3436"/>
                    <a:pt x="13200" y="2945"/>
                    <a:pt x="11400" y="2945"/>
                  </a:cubicBezTo>
                  <a:cubicBezTo>
                    <a:pt x="9000" y="2945"/>
                    <a:pt x="7200" y="3927"/>
                    <a:pt x="6000" y="6382"/>
                  </a:cubicBezTo>
                  <a:cubicBezTo>
                    <a:pt x="4800" y="7855"/>
                    <a:pt x="4800" y="9327"/>
                    <a:pt x="4800" y="11291"/>
                  </a:cubicBezTo>
                  <a:cubicBezTo>
                    <a:pt x="4800" y="13255"/>
                    <a:pt x="5400" y="15218"/>
                    <a:pt x="6000" y="16691"/>
                  </a:cubicBezTo>
                  <a:cubicBezTo>
                    <a:pt x="7200" y="18164"/>
                    <a:pt x="9000" y="18655"/>
                    <a:pt x="11400" y="18655"/>
                  </a:cubicBezTo>
                  <a:cubicBezTo>
                    <a:pt x="13200" y="18655"/>
                    <a:pt x="14400" y="18164"/>
                    <a:pt x="15600" y="17182"/>
                  </a:cubicBezTo>
                  <a:cubicBezTo>
                    <a:pt x="16200" y="16691"/>
                    <a:pt x="16800" y="15218"/>
                    <a:pt x="17400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000" y="16691"/>
                    <a:pt x="19800" y="18655"/>
                    <a:pt x="18000" y="19636"/>
                  </a:cubicBezTo>
                  <a:cubicBezTo>
                    <a:pt x="16200" y="21109"/>
                    <a:pt x="13800" y="21600"/>
                    <a:pt x="10800" y="21600"/>
                  </a:cubicBezTo>
                  <a:cubicBezTo>
                    <a:pt x="7800" y="21600"/>
                    <a:pt x="4800" y="20618"/>
                    <a:pt x="3000" y="18655"/>
                  </a:cubicBezTo>
                  <a:cubicBezTo>
                    <a:pt x="1200" y="16691"/>
                    <a:pt x="0" y="14236"/>
                    <a:pt x="0" y="11291"/>
                  </a:cubicBezTo>
                  <a:cubicBezTo>
                    <a:pt x="0" y="7855"/>
                    <a:pt x="1200" y="4909"/>
                    <a:pt x="3600" y="2945"/>
                  </a:cubicBezTo>
                  <a:cubicBezTo>
                    <a:pt x="5400" y="982"/>
                    <a:pt x="8400" y="0"/>
                    <a:pt x="11400" y="0"/>
                  </a:cubicBezTo>
                  <a:cubicBezTo>
                    <a:pt x="14400" y="0"/>
                    <a:pt x="16800" y="491"/>
                    <a:pt x="18600" y="1473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97" name="Freeform 18"/>
            <p:cNvSpPr/>
            <p:nvPr/>
          </p:nvSpPr>
          <p:spPr>
            <a:xfrm>
              <a:off x="1528227" y="1080073"/>
              <a:ext cx="80621" cy="13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47" y="0"/>
                    <a:pt x="4447" y="0"/>
                    <a:pt x="4447" y="0"/>
                  </a:cubicBezTo>
                  <a:cubicBezTo>
                    <a:pt x="4447" y="7958"/>
                    <a:pt x="4447" y="7958"/>
                    <a:pt x="4447" y="7958"/>
                  </a:cubicBezTo>
                  <a:cubicBezTo>
                    <a:pt x="5082" y="7200"/>
                    <a:pt x="6353" y="6442"/>
                    <a:pt x="6988" y="6063"/>
                  </a:cubicBezTo>
                  <a:cubicBezTo>
                    <a:pt x="8259" y="5684"/>
                    <a:pt x="10165" y="5305"/>
                    <a:pt x="12706" y="5305"/>
                  </a:cubicBezTo>
                  <a:cubicBezTo>
                    <a:pt x="16518" y="5305"/>
                    <a:pt x="19059" y="6063"/>
                    <a:pt x="20329" y="7958"/>
                  </a:cubicBezTo>
                  <a:cubicBezTo>
                    <a:pt x="20965" y="8716"/>
                    <a:pt x="21600" y="9853"/>
                    <a:pt x="21600" y="11368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11747"/>
                    <a:pt x="16518" y="11747"/>
                    <a:pt x="16518" y="11747"/>
                  </a:cubicBezTo>
                  <a:cubicBezTo>
                    <a:pt x="16518" y="10611"/>
                    <a:pt x="16518" y="9474"/>
                    <a:pt x="15882" y="9095"/>
                  </a:cubicBezTo>
                  <a:cubicBezTo>
                    <a:pt x="15247" y="8337"/>
                    <a:pt x="13976" y="7958"/>
                    <a:pt x="11435" y="7958"/>
                  </a:cubicBezTo>
                  <a:cubicBezTo>
                    <a:pt x="9529" y="7958"/>
                    <a:pt x="8259" y="8337"/>
                    <a:pt x="6353" y="8716"/>
                  </a:cubicBezTo>
                  <a:cubicBezTo>
                    <a:pt x="5082" y="9474"/>
                    <a:pt x="4447" y="10989"/>
                    <a:pt x="4447" y="13263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98" name="Freeform 19"/>
            <p:cNvSpPr/>
            <p:nvPr/>
          </p:nvSpPr>
          <p:spPr>
            <a:xfrm>
              <a:off x="1634930" y="1113270"/>
              <a:ext cx="80621" cy="10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3812" y="502"/>
                    <a:pt x="3812" y="502"/>
                    <a:pt x="3812" y="502"/>
                  </a:cubicBezTo>
                  <a:cubicBezTo>
                    <a:pt x="3812" y="3516"/>
                    <a:pt x="3812" y="3516"/>
                    <a:pt x="3812" y="3516"/>
                  </a:cubicBezTo>
                  <a:cubicBezTo>
                    <a:pt x="5082" y="2512"/>
                    <a:pt x="6353" y="1507"/>
                    <a:pt x="8259" y="1005"/>
                  </a:cubicBezTo>
                  <a:cubicBezTo>
                    <a:pt x="9529" y="502"/>
                    <a:pt x="10800" y="0"/>
                    <a:pt x="12706" y="0"/>
                  </a:cubicBezTo>
                  <a:cubicBezTo>
                    <a:pt x="16518" y="0"/>
                    <a:pt x="19059" y="1005"/>
                    <a:pt x="20329" y="3516"/>
                  </a:cubicBezTo>
                  <a:cubicBezTo>
                    <a:pt x="20965" y="4521"/>
                    <a:pt x="21600" y="6028"/>
                    <a:pt x="21600" y="8037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8540"/>
                    <a:pt x="16518" y="8540"/>
                    <a:pt x="16518" y="8540"/>
                  </a:cubicBezTo>
                  <a:cubicBezTo>
                    <a:pt x="16518" y="7033"/>
                    <a:pt x="16518" y="6028"/>
                    <a:pt x="15882" y="5526"/>
                  </a:cubicBezTo>
                  <a:cubicBezTo>
                    <a:pt x="15247" y="4019"/>
                    <a:pt x="13976" y="3516"/>
                    <a:pt x="12071" y="3516"/>
                  </a:cubicBezTo>
                  <a:cubicBezTo>
                    <a:pt x="10800" y="3516"/>
                    <a:pt x="10165" y="3516"/>
                    <a:pt x="8894" y="3516"/>
                  </a:cubicBezTo>
                  <a:cubicBezTo>
                    <a:pt x="8259" y="4019"/>
                    <a:pt x="6988" y="4521"/>
                    <a:pt x="5718" y="5526"/>
                  </a:cubicBezTo>
                  <a:cubicBezTo>
                    <a:pt x="5082" y="6028"/>
                    <a:pt x="5082" y="6530"/>
                    <a:pt x="4447" y="7535"/>
                  </a:cubicBezTo>
                  <a:cubicBezTo>
                    <a:pt x="4447" y="8037"/>
                    <a:pt x="4447" y="9042"/>
                    <a:pt x="4447" y="10549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99" name="Freeform 20"/>
            <p:cNvSpPr/>
            <p:nvPr/>
          </p:nvSpPr>
          <p:spPr>
            <a:xfrm>
              <a:off x="1734520" y="1113270"/>
              <a:ext cx="91292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58" y="2455"/>
                  </a:moveTo>
                  <a:cubicBezTo>
                    <a:pt x="20463" y="4418"/>
                    <a:pt x="21600" y="6873"/>
                    <a:pt x="21600" y="10309"/>
                  </a:cubicBezTo>
                  <a:cubicBezTo>
                    <a:pt x="21600" y="13745"/>
                    <a:pt x="21032" y="16200"/>
                    <a:pt x="18758" y="18655"/>
                  </a:cubicBezTo>
                  <a:cubicBezTo>
                    <a:pt x="17053" y="20618"/>
                    <a:pt x="14211" y="21600"/>
                    <a:pt x="10232" y="21600"/>
                  </a:cubicBezTo>
                  <a:cubicBezTo>
                    <a:pt x="7389" y="21600"/>
                    <a:pt x="4547" y="20618"/>
                    <a:pt x="2842" y="19145"/>
                  </a:cubicBezTo>
                  <a:cubicBezTo>
                    <a:pt x="1137" y="17182"/>
                    <a:pt x="0" y="14236"/>
                    <a:pt x="0" y="11291"/>
                  </a:cubicBezTo>
                  <a:cubicBezTo>
                    <a:pt x="0" y="7855"/>
                    <a:pt x="1137" y="4909"/>
                    <a:pt x="2842" y="2945"/>
                  </a:cubicBezTo>
                  <a:cubicBezTo>
                    <a:pt x="5116" y="982"/>
                    <a:pt x="7389" y="0"/>
                    <a:pt x="10800" y="0"/>
                  </a:cubicBezTo>
                  <a:cubicBezTo>
                    <a:pt x="14211" y="0"/>
                    <a:pt x="16484" y="982"/>
                    <a:pt x="18758" y="2455"/>
                  </a:cubicBezTo>
                  <a:moveTo>
                    <a:pt x="15916" y="16200"/>
                  </a:moveTo>
                  <a:cubicBezTo>
                    <a:pt x="17053" y="14727"/>
                    <a:pt x="17621" y="12764"/>
                    <a:pt x="17621" y="10309"/>
                  </a:cubicBezTo>
                  <a:cubicBezTo>
                    <a:pt x="17621" y="8345"/>
                    <a:pt x="17053" y="6873"/>
                    <a:pt x="16484" y="5891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8526" y="2945"/>
                    <a:pt x="6821" y="3927"/>
                    <a:pt x="5684" y="5400"/>
                  </a:cubicBezTo>
                  <a:cubicBezTo>
                    <a:pt x="4547" y="6873"/>
                    <a:pt x="3979" y="8836"/>
                    <a:pt x="3979" y="11291"/>
                  </a:cubicBezTo>
                  <a:cubicBezTo>
                    <a:pt x="3979" y="13255"/>
                    <a:pt x="4547" y="15218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642" y="18655"/>
                    <a:pt x="15347" y="18164"/>
                    <a:pt x="15916" y="16200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00" name="Rectangle 76"/>
            <p:cNvSpPr/>
            <p:nvPr/>
          </p:nvSpPr>
          <p:spPr>
            <a:xfrm>
              <a:off x="1849522" y="1080073"/>
              <a:ext cx="16599" cy="136344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01" name="Freeform 22"/>
            <p:cNvSpPr/>
            <p:nvPr/>
          </p:nvSpPr>
          <p:spPr>
            <a:xfrm>
              <a:off x="1885089" y="1113270"/>
              <a:ext cx="92478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2455"/>
                  </a:moveTo>
                  <a:cubicBezTo>
                    <a:pt x="20492" y="4418"/>
                    <a:pt x="21600" y="6873"/>
                    <a:pt x="21600" y="10309"/>
                  </a:cubicBezTo>
                  <a:cubicBezTo>
                    <a:pt x="21600" y="13745"/>
                    <a:pt x="20492" y="16200"/>
                    <a:pt x="18831" y="18655"/>
                  </a:cubicBezTo>
                  <a:cubicBezTo>
                    <a:pt x="17169" y="20618"/>
                    <a:pt x="14400" y="21600"/>
                    <a:pt x="10523" y="21600"/>
                  </a:cubicBezTo>
                  <a:cubicBezTo>
                    <a:pt x="7200" y="21600"/>
                    <a:pt x="4985" y="20618"/>
                    <a:pt x="2769" y="19145"/>
                  </a:cubicBezTo>
                  <a:cubicBezTo>
                    <a:pt x="1108" y="17182"/>
                    <a:pt x="0" y="14236"/>
                    <a:pt x="0" y="11291"/>
                  </a:cubicBezTo>
                  <a:cubicBezTo>
                    <a:pt x="0" y="7855"/>
                    <a:pt x="1108" y="4909"/>
                    <a:pt x="3323" y="2945"/>
                  </a:cubicBezTo>
                  <a:cubicBezTo>
                    <a:pt x="4985" y="982"/>
                    <a:pt x="7754" y="0"/>
                    <a:pt x="11077" y="0"/>
                  </a:cubicBezTo>
                  <a:cubicBezTo>
                    <a:pt x="13846" y="0"/>
                    <a:pt x="16615" y="982"/>
                    <a:pt x="18277" y="2455"/>
                  </a:cubicBezTo>
                  <a:moveTo>
                    <a:pt x="16062" y="16200"/>
                  </a:moveTo>
                  <a:cubicBezTo>
                    <a:pt x="17169" y="14727"/>
                    <a:pt x="17169" y="12764"/>
                    <a:pt x="17169" y="10309"/>
                  </a:cubicBezTo>
                  <a:cubicBezTo>
                    <a:pt x="17169" y="8345"/>
                    <a:pt x="17169" y="6873"/>
                    <a:pt x="16615" y="5891"/>
                  </a:cubicBezTo>
                  <a:cubicBezTo>
                    <a:pt x="15508" y="3927"/>
                    <a:pt x="13292" y="2945"/>
                    <a:pt x="11077" y="2945"/>
                  </a:cubicBezTo>
                  <a:cubicBezTo>
                    <a:pt x="8308" y="2945"/>
                    <a:pt x="6646" y="3927"/>
                    <a:pt x="5538" y="5400"/>
                  </a:cubicBezTo>
                  <a:cubicBezTo>
                    <a:pt x="4431" y="6873"/>
                    <a:pt x="3877" y="8836"/>
                    <a:pt x="3877" y="11291"/>
                  </a:cubicBezTo>
                  <a:cubicBezTo>
                    <a:pt x="3877" y="13255"/>
                    <a:pt x="4431" y="15218"/>
                    <a:pt x="5538" y="16691"/>
                  </a:cubicBezTo>
                  <a:cubicBezTo>
                    <a:pt x="6646" y="18164"/>
                    <a:pt x="8308" y="18655"/>
                    <a:pt x="11077" y="18655"/>
                  </a:cubicBezTo>
                  <a:cubicBezTo>
                    <a:pt x="13292" y="18655"/>
                    <a:pt x="14954" y="18164"/>
                    <a:pt x="16062" y="16200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02" name="Freeform 23"/>
            <p:cNvSpPr/>
            <p:nvPr/>
          </p:nvSpPr>
          <p:spPr>
            <a:xfrm>
              <a:off x="1991793" y="1115641"/>
              <a:ext cx="87734" cy="14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78" y="732"/>
                  </a:moveTo>
                  <a:cubicBezTo>
                    <a:pt x="16346" y="1098"/>
                    <a:pt x="16930" y="1464"/>
                    <a:pt x="17514" y="2197"/>
                  </a:cubicBezTo>
                  <a:cubicBezTo>
                    <a:pt x="17514" y="366"/>
                    <a:pt x="17514" y="366"/>
                    <a:pt x="17514" y="366"/>
                  </a:cubicBezTo>
                  <a:cubicBezTo>
                    <a:pt x="21600" y="366"/>
                    <a:pt x="21600" y="366"/>
                    <a:pt x="21600" y="366"/>
                  </a:cubicBezTo>
                  <a:cubicBezTo>
                    <a:pt x="21600" y="13912"/>
                    <a:pt x="21600" y="13912"/>
                    <a:pt x="21600" y="13912"/>
                  </a:cubicBezTo>
                  <a:cubicBezTo>
                    <a:pt x="21600" y="16108"/>
                    <a:pt x="21016" y="17573"/>
                    <a:pt x="19849" y="18671"/>
                  </a:cubicBezTo>
                  <a:cubicBezTo>
                    <a:pt x="18681" y="20868"/>
                    <a:pt x="15178" y="21600"/>
                    <a:pt x="10508" y="21600"/>
                  </a:cubicBezTo>
                  <a:cubicBezTo>
                    <a:pt x="8173" y="21600"/>
                    <a:pt x="5838" y="21234"/>
                    <a:pt x="4086" y="20502"/>
                  </a:cubicBezTo>
                  <a:cubicBezTo>
                    <a:pt x="2335" y="19769"/>
                    <a:pt x="1168" y="18671"/>
                    <a:pt x="1168" y="17207"/>
                  </a:cubicBezTo>
                  <a:cubicBezTo>
                    <a:pt x="5254" y="17207"/>
                    <a:pt x="5254" y="17207"/>
                    <a:pt x="5254" y="17207"/>
                  </a:cubicBezTo>
                  <a:cubicBezTo>
                    <a:pt x="5254" y="17939"/>
                    <a:pt x="5838" y="18305"/>
                    <a:pt x="6422" y="18671"/>
                  </a:cubicBezTo>
                  <a:cubicBezTo>
                    <a:pt x="7005" y="19403"/>
                    <a:pt x="8757" y="19769"/>
                    <a:pt x="10508" y="19769"/>
                  </a:cubicBezTo>
                  <a:cubicBezTo>
                    <a:pt x="14011" y="19769"/>
                    <a:pt x="15762" y="19037"/>
                    <a:pt x="16930" y="17573"/>
                  </a:cubicBezTo>
                  <a:cubicBezTo>
                    <a:pt x="17514" y="16841"/>
                    <a:pt x="17514" y="15376"/>
                    <a:pt x="17514" y="13180"/>
                  </a:cubicBezTo>
                  <a:cubicBezTo>
                    <a:pt x="16930" y="13912"/>
                    <a:pt x="15762" y="14644"/>
                    <a:pt x="14595" y="15010"/>
                  </a:cubicBezTo>
                  <a:cubicBezTo>
                    <a:pt x="13427" y="15376"/>
                    <a:pt x="11676" y="15376"/>
                    <a:pt x="9924" y="15376"/>
                  </a:cubicBezTo>
                  <a:cubicBezTo>
                    <a:pt x="7589" y="15376"/>
                    <a:pt x="5254" y="15010"/>
                    <a:pt x="2919" y="13912"/>
                  </a:cubicBezTo>
                  <a:cubicBezTo>
                    <a:pt x="1168" y="12447"/>
                    <a:pt x="0" y="10617"/>
                    <a:pt x="0" y="8054"/>
                  </a:cubicBezTo>
                  <a:cubicBezTo>
                    <a:pt x="0" y="5492"/>
                    <a:pt x="1168" y="3295"/>
                    <a:pt x="2919" y="1831"/>
                  </a:cubicBezTo>
                  <a:cubicBezTo>
                    <a:pt x="5254" y="366"/>
                    <a:pt x="7589" y="0"/>
                    <a:pt x="10508" y="0"/>
                  </a:cubicBezTo>
                  <a:cubicBezTo>
                    <a:pt x="12259" y="0"/>
                    <a:pt x="14011" y="0"/>
                    <a:pt x="15178" y="732"/>
                  </a:cubicBezTo>
                  <a:moveTo>
                    <a:pt x="15762" y="3295"/>
                  </a:moveTo>
                  <a:cubicBezTo>
                    <a:pt x="14595" y="2563"/>
                    <a:pt x="12843" y="2197"/>
                    <a:pt x="11092" y="2197"/>
                  </a:cubicBezTo>
                  <a:cubicBezTo>
                    <a:pt x="8173" y="2197"/>
                    <a:pt x="6422" y="2929"/>
                    <a:pt x="5254" y="4759"/>
                  </a:cubicBezTo>
                  <a:cubicBezTo>
                    <a:pt x="4670" y="5492"/>
                    <a:pt x="4670" y="6590"/>
                    <a:pt x="4670" y="8054"/>
                  </a:cubicBezTo>
                  <a:cubicBezTo>
                    <a:pt x="4670" y="9885"/>
                    <a:pt x="5254" y="11349"/>
                    <a:pt x="5838" y="12081"/>
                  </a:cubicBezTo>
                  <a:cubicBezTo>
                    <a:pt x="7005" y="12814"/>
                    <a:pt x="8757" y="13546"/>
                    <a:pt x="10508" y="13546"/>
                  </a:cubicBezTo>
                  <a:cubicBezTo>
                    <a:pt x="13427" y="13546"/>
                    <a:pt x="15762" y="12447"/>
                    <a:pt x="16930" y="10983"/>
                  </a:cubicBezTo>
                  <a:cubicBezTo>
                    <a:pt x="17514" y="9885"/>
                    <a:pt x="17514" y="8786"/>
                    <a:pt x="17514" y="7688"/>
                  </a:cubicBezTo>
                  <a:cubicBezTo>
                    <a:pt x="17514" y="5858"/>
                    <a:pt x="16930" y="4393"/>
                    <a:pt x="15762" y="3295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03" name="Freeform 24"/>
            <p:cNvSpPr/>
            <p:nvPr/>
          </p:nvSpPr>
          <p:spPr>
            <a:xfrm>
              <a:off x="2096124" y="1115641"/>
              <a:ext cx="90106" cy="14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032" y="1098"/>
                    <a:pt x="19895" y="3295"/>
                    <a:pt x="17621" y="6956"/>
                  </a:cubicBezTo>
                  <a:cubicBezTo>
                    <a:pt x="16484" y="9519"/>
                    <a:pt x="15347" y="11349"/>
                    <a:pt x="14211" y="13180"/>
                  </a:cubicBezTo>
                  <a:cubicBezTo>
                    <a:pt x="11937" y="17207"/>
                    <a:pt x="10232" y="19403"/>
                    <a:pt x="9095" y="20136"/>
                  </a:cubicBezTo>
                  <a:cubicBezTo>
                    <a:pt x="8526" y="21234"/>
                    <a:pt x="6821" y="21600"/>
                    <a:pt x="4547" y="21600"/>
                  </a:cubicBezTo>
                  <a:cubicBezTo>
                    <a:pt x="3979" y="21600"/>
                    <a:pt x="3411" y="21600"/>
                    <a:pt x="3411" y="21600"/>
                  </a:cubicBezTo>
                  <a:cubicBezTo>
                    <a:pt x="2842" y="21600"/>
                    <a:pt x="2274" y="21600"/>
                    <a:pt x="2274" y="21234"/>
                  </a:cubicBezTo>
                  <a:cubicBezTo>
                    <a:pt x="2274" y="19037"/>
                    <a:pt x="2274" y="19037"/>
                    <a:pt x="2274" y="19037"/>
                  </a:cubicBezTo>
                  <a:cubicBezTo>
                    <a:pt x="2842" y="19037"/>
                    <a:pt x="3411" y="19403"/>
                    <a:pt x="3411" y="19403"/>
                  </a:cubicBezTo>
                  <a:cubicBezTo>
                    <a:pt x="3979" y="19403"/>
                    <a:pt x="3979" y="19403"/>
                    <a:pt x="4547" y="19403"/>
                  </a:cubicBezTo>
                  <a:cubicBezTo>
                    <a:pt x="5116" y="19403"/>
                    <a:pt x="5684" y="19037"/>
                    <a:pt x="6253" y="19037"/>
                  </a:cubicBezTo>
                  <a:cubicBezTo>
                    <a:pt x="6253" y="19037"/>
                    <a:pt x="6821" y="18671"/>
                    <a:pt x="6821" y="18671"/>
                  </a:cubicBezTo>
                  <a:cubicBezTo>
                    <a:pt x="6821" y="18305"/>
                    <a:pt x="7389" y="17939"/>
                    <a:pt x="7389" y="17207"/>
                  </a:cubicBezTo>
                  <a:cubicBezTo>
                    <a:pt x="7958" y="16475"/>
                    <a:pt x="8526" y="16108"/>
                    <a:pt x="8526" y="157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10800" y="12447"/>
                    <a:pt x="10800" y="12447"/>
                    <a:pt x="10800" y="12447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04" name="Freeform 25"/>
            <p:cNvSpPr/>
            <p:nvPr/>
          </p:nvSpPr>
          <p:spPr>
            <a:xfrm>
              <a:off x="2253808" y="1075331"/>
              <a:ext cx="106705" cy="14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0" y="14164"/>
                  </a:moveTo>
                  <a:cubicBezTo>
                    <a:pt x="3840" y="15580"/>
                    <a:pt x="3840" y="16289"/>
                    <a:pt x="4800" y="16997"/>
                  </a:cubicBezTo>
                  <a:cubicBezTo>
                    <a:pt x="5760" y="18413"/>
                    <a:pt x="8160" y="19121"/>
                    <a:pt x="11040" y="19121"/>
                  </a:cubicBezTo>
                  <a:cubicBezTo>
                    <a:pt x="12480" y="19121"/>
                    <a:pt x="13440" y="19121"/>
                    <a:pt x="14400" y="18767"/>
                  </a:cubicBezTo>
                  <a:cubicBezTo>
                    <a:pt x="16800" y="18059"/>
                    <a:pt x="17760" y="16997"/>
                    <a:pt x="17760" y="15580"/>
                  </a:cubicBezTo>
                  <a:cubicBezTo>
                    <a:pt x="17760" y="14518"/>
                    <a:pt x="17280" y="13810"/>
                    <a:pt x="16320" y="13102"/>
                  </a:cubicBezTo>
                  <a:cubicBezTo>
                    <a:pt x="15360" y="12748"/>
                    <a:pt x="13920" y="12393"/>
                    <a:pt x="12000" y="12039"/>
                  </a:cubicBezTo>
                  <a:cubicBezTo>
                    <a:pt x="8640" y="11331"/>
                    <a:pt x="8640" y="11331"/>
                    <a:pt x="8640" y="11331"/>
                  </a:cubicBezTo>
                  <a:cubicBezTo>
                    <a:pt x="6240" y="10977"/>
                    <a:pt x="4320" y="10623"/>
                    <a:pt x="3360" y="10269"/>
                  </a:cubicBezTo>
                  <a:cubicBezTo>
                    <a:pt x="1920" y="9207"/>
                    <a:pt x="960" y="8144"/>
                    <a:pt x="960" y="6374"/>
                  </a:cubicBezTo>
                  <a:cubicBezTo>
                    <a:pt x="960" y="4603"/>
                    <a:pt x="1920" y="3187"/>
                    <a:pt x="3360" y="1770"/>
                  </a:cubicBezTo>
                  <a:cubicBezTo>
                    <a:pt x="5280" y="708"/>
                    <a:pt x="7680" y="0"/>
                    <a:pt x="10560" y="0"/>
                  </a:cubicBezTo>
                  <a:cubicBezTo>
                    <a:pt x="13440" y="0"/>
                    <a:pt x="15840" y="708"/>
                    <a:pt x="17760" y="1770"/>
                  </a:cubicBezTo>
                  <a:cubicBezTo>
                    <a:pt x="19680" y="2833"/>
                    <a:pt x="20640" y="4249"/>
                    <a:pt x="20640" y="6728"/>
                  </a:cubicBezTo>
                  <a:cubicBezTo>
                    <a:pt x="17280" y="6728"/>
                    <a:pt x="17280" y="6728"/>
                    <a:pt x="17280" y="6728"/>
                  </a:cubicBezTo>
                  <a:cubicBezTo>
                    <a:pt x="16800" y="5311"/>
                    <a:pt x="16800" y="4603"/>
                    <a:pt x="15840" y="4249"/>
                  </a:cubicBezTo>
                  <a:cubicBezTo>
                    <a:pt x="14880" y="3187"/>
                    <a:pt x="12960" y="2479"/>
                    <a:pt x="10560" y="2479"/>
                  </a:cubicBezTo>
                  <a:cubicBezTo>
                    <a:pt x="8160" y="2479"/>
                    <a:pt x="6720" y="2833"/>
                    <a:pt x="5760" y="3541"/>
                  </a:cubicBezTo>
                  <a:cubicBezTo>
                    <a:pt x="4800" y="4249"/>
                    <a:pt x="4800" y="4957"/>
                    <a:pt x="4800" y="6020"/>
                  </a:cubicBezTo>
                  <a:cubicBezTo>
                    <a:pt x="4800" y="6728"/>
                    <a:pt x="5280" y="7436"/>
                    <a:pt x="6240" y="8144"/>
                  </a:cubicBezTo>
                  <a:cubicBezTo>
                    <a:pt x="6720" y="8498"/>
                    <a:pt x="8640" y="8852"/>
                    <a:pt x="11040" y="9207"/>
                  </a:cubicBezTo>
                  <a:cubicBezTo>
                    <a:pt x="14880" y="9915"/>
                    <a:pt x="14880" y="9915"/>
                    <a:pt x="14880" y="9915"/>
                  </a:cubicBezTo>
                  <a:cubicBezTo>
                    <a:pt x="16320" y="10269"/>
                    <a:pt x="17760" y="10623"/>
                    <a:pt x="18720" y="10977"/>
                  </a:cubicBezTo>
                  <a:cubicBezTo>
                    <a:pt x="20640" y="12039"/>
                    <a:pt x="21600" y="13456"/>
                    <a:pt x="21600" y="15226"/>
                  </a:cubicBezTo>
                  <a:cubicBezTo>
                    <a:pt x="21600" y="17351"/>
                    <a:pt x="20160" y="19121"/>
                    <a:pt x="18240" y="19830"/>
                  </a:cubicBezTo>
                  <a:cubicBezTo>
                    <a:pt x="15840" y="20892"/>
                    <a:pt x="13440" y="21600"/>
                    <a:pt x="10560" y="21600"/>
                  </a:cubicBezTo>
                  <a:cubicBezTo>
                    <a:pt x="7200" y="21600"/>
                    <a:pt x="4800" y="20892"/>
                    <a:pt x="2880" y="19475"/>
                  </a:cubicBezTo>
                  <a:cubicBezTo>
                    <a:pt x="960" y="18059"/>
                    <a:pt x="0" y="16643"/>
                    <a:pt x="0" y="14164"/>
                  </a:cubicBezTo>
                  <a:lnTo>
                    <a:pt x="3840" y="14164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05" name="Freeform 26"/>
            <p:cNvSpPr/>
            <p:nvPr/>
          </p:nvSpPr>
          <p:spPr>
            <a:xfrm>
              <a:off x="2379481" y="1113270"/>
              <a:ext cx="90106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547" y="11782"/>
                    <a:pt x="4547" y="11782"/>
                    <a:pt x="4547" y="11782"/>
                  </a:cubicBezTo>
                  <a:cubicBezTo>
                    <a:pt x="4547" y="14236"/>
                    <a:pt x="5116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779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937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1368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621" y="9327"/>
                  </a:moveTo>
                  <a:cubicBezTo>
                    <a:pt x="17053" y="7855"/>
                    <a:pt x="17053" y="6382"/>
                    <a:pt x="16484" y="5400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621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06" name="Freeform 27"/>
            <p:cNvSpPr/>
            <p:nvPr/>
          </p:nvSpPr>
          <p:spPr>
            <a:xfrm>
              <a:off x="2493298" y="1113270"/>
              <a:ext cx="47424" cy="10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6480" y="502"/>
                    <a:pt x="6480" y="502"/>
                    <a:pt x="6480" y="502"/>
                  </a:cubicBezTo>
                  <a:cubicBezTo>
                    <a:pt x="6480" y="4019"/>
                    <a:pt x="6480" y="4019"/>
                    <a:pt x="6480" y="4019"/>
                  </a:cubicBezTo>
                  <a:cubicBezTo>
                    <a:pt x="7560" y="3516"/>
                    <a:pt x="8640" y="2512"/>
                    <a:pt x="10800" y="1507"/>
                  </a:cubicBezTo>
                  <a:cubicBezTo>
                    <a:pt x="12960" y="502"/>
                    <a:pt x="16200" y="0"/>
                    <a:pt x="19440" y="0"/>
                  </a:cubicBezTo>
                  <a:cubicBezTo>
                    <a:pt x="19440" y="0"/>
                    <a:pt x="19440" y="0"/>
                    <a:pt x="19440" y="0"/>
                  </a:cubicBezTo>
                  <a:cubicBezTo>
                    <a:pt x="20520" y="0"/>
                    <a:pt x="20520" y="0"/>
                    <a:pt x="21600" y="502"/>
                  </a:cubicBezTo>
                  <a:cubicBezTo>
                    <a:pt x="21600" y="4019"/>
                    <a:pt x="21600" y="4019"/>
                    <a:pt x="21600" y="4019"/>
                  </a:cubicBezTo>
                  <a:cubicBezTo>
                    <a:pt x="20520" y="4019"/>
                    <a:pt x="20520" y="4019"/>
                    <a:pt x="20520" y="4019"/>
                  </a:cubicBezTo>
                  <a:cubicBezTo>
                    <a:pt x="19440" y="4019"/>
                    <a:pt x="19440" y="4019"/>
                    <a:pt x="19440" y="4019"/>
                  </a:cubicBezTo>
                  <a:cubicBezTo>
                    <a:pt x="15120" y="4019"/>
                    <a:pt x="11880" y="4521"/>
                    <a:pt x="9720" y="5526"/>
                  </a:cubicBezTo>
                  <a:cubicBezTo>
                    <a:pt x="8640" y="6530"/>
                    <a:pt x="7560" y="8037"/>
                    <a:pt x="7560" y="9544"/>
                  </a:cubicBezTo>
                  <a:cubicBezTo>
                    <a:pt x="7560" y="21600"/>
                    <a:pt x="7560" y="21600"/>
                    <a:pt x="7560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07" name="Freeform 28"/>
            <p:cNvSpPr/>
            <p:nvPr/>
          </p:nvSpPr>
          <p:spPr>
            <a:xfrm>
              <a:off x="2545464" y="1115641"/>
              <a:ext cx="90106" cy="10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47" y="0"/>
                  </a:moveTo>
                  <a:lnTo>
                    <a:pt x="10800" y="17534"/>
                  </a:lnTo>
                  <a:lnTo>
                    <a:pt x="17621" y="0"/>
                  </a:lnTo>
                  <a:lnTo>
                    <a:pt x="21600" y="0"/>
                  </a:lnTo>
                  <a:lnTo>
                    <a:pt x="13074" y="21600"/>
                  </a:lnTo>
                  <a:lnTo>
                    <a:pt x="8526" y="21600"/>
                  </a:lnTo>
                  <a:lnTo>
                    <a:pt x="0" y="0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08" name="Freeform 29"/>
            <p:cNvSpPr/>
            <p:nvPr/>
          </p:nvSpPr>
          <p:spPr>
            <a:xfrm>
              <a:off x="2652167" y="1080073"/>
              <a:ext cx="16599" cy="13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005"/>
                  </a:lnTo>
                  <a:lnTo>
                    <a:pt x="0" y="3005"/>
                  </a:lnTo>
                  <a:lnTo>
                    <a:pt x="0" y="0"/>
                  </a:lnTo>
                  <a:close/>
                  <a:moveTo>
                    <a:pt x="0" y="5635"/>
                  </a:moveTo>
                  <a:lnTo>
                    <a:pt x="21600" y="563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635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09" name="Freeform 30"/>
            <p:cNvSpPr/>
            <p:nvPr/>
          </p:nvSpPr>
          <p:spPr>
            <a:xfrm>
              <a:off x="2690106" y="1113270"/>
              <a:ext cx="84178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1473"/>
                  </a:moveTo>
                  <a:cubicBezTo>
                    <a:pt x="20366" y="2945"/>
                    <a:pt x="21600" y="4909"/>
                    <a:pt x="21600" y="7364"/>
                  </a:cubicBezTo>
                  <a:cubicBezTo>
                    <a:pt x="17897" y="7364"/>
                    <a:pt x="17897" y="7364"/>
                    <a:pt x="17897" y="7364"/>
                  </a:cubicBezTo>
                  <a:cubicBezTo>
                    <a:pt x="17280" y="6382"/>
                    <a:pt x="16663" y="5400"/>
                    <a:pt x="16046" y="4418"/>
                  </a:cubicBezTo>
                  <a:cubicBezTo>
                    <a:pt x="14811" y="3436"/>
                    <a:pt x="13577" y="2945"/>
                    <a:pt x="11726" y="2945"/>
                  </a:cubicBezTo>
                  <a:cubicBezTo>
                    <a:pt x="8640" y="2945"/>
                    <a:pt x="6789" y="3927"/>
                    <a:pt x="5554" y="6382"/>
                  </a:cubicBezTo>
                  <a:cubicBezTo>
                    <a:pt x="4937" y="7855"/>
                    <a:pt x="4320" y="9327"/>
                    <a:pt x="4320" y="11291"/>
                  </a:cubicBezTo>
                  <a:cubicBezTo>
                    <a:pt x="4320" y="13255"/>
                    <a:pt x="4937" y="15218"/>
                    <a:pt x="6171" y="16691"/>
                  </a:cubicBezTo>
                  <a:cubicBezTo>
                    <a:pt x="7406" y="18164"/>
                    <a:pt x="8640" y="18655"/>
                    <a:pt x="11109" y="18655"/>
                  </a:cubicBezTo>
                  <a:cubicBezTo>
                    <a:pt x="12960" y="18655"/>
                    <a:pt x="14194" y="18164"/>
                    <a:pt x="15429" y="17182"/>
                  </a:cubicBezTo>
                  <a:cubicBezTo>
                    <a:pt x="16663" y="16691"/>
                    <a:pt x="17280" y="15218"/>
                    <a:pt x="17897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600" y="16691"/>
                    <a:pt x="20366" y="18655"/>
                    <a:pt x="18514" y="19636"/>
                  </a:cubicBezTo>
                  <a:cubicBezTo>
                    <a:pt x="16663" y="21109"/>
                    <a:pt x="14194" y="21600"/>
                    <a:pt x="11109" y="21600"/>
                  </a:cubicBezTo>
                  <a:cubicBezTo>
                    <a:pt x="7406" y="21600"/>
                    <a:pt x="4937" y="20618"/>
                    <a:pt x="3086" y="18655"/>
                  </a:cubicBezTo>
                  <a:cubicBezTo>
                    <a:pt x="617" y="16691"/>
                    <a:pt x="0" y="14236"/>
                    <a:pt x="0" y="11291"/>
                  </a:cubicBezTo>
                  <a:cubicBezTo>
                    <a:pt x="0" y="7855"/>
                    <a:pt x="1234" y="4909"/>
                    <a:pt x="3086" y="2945"/>
                  </a:cubicBezTo>
                  <a:cubicBezTo>
                    <a:pt x="5554" y="982"/>
                    <a:pt x="8023" y="0"/>
                    <a:pt x="11726" y="0"/>
                  </a:cubicBezTo>
                  <a:cubicBezTo>
                    <a:pt x="14194" y="0"/>
                    <a:pt x="16663" y="491"/>
                    <a:pt x="18514" y="1473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10" name="Freeform 31"/>
            <p:cNvSpPr/>
            <p:nvPr/>
          </p:nvSpPr>
          <p:spPr>
            <a:xfrm>
              <a:off x="2788510" y="1113270"/>
              <a:ext cx="90106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032" y="8345"/>
                    <a:pt x="21600" y="9818"/>
                    <a:pt x="21600" y="11782"/>
                  </a:cubicBezTo>
                  <a:cubicBezTo>
                    <a:pt x="3979" y="11782"/>
                    <a:pt x="3979" y="11782"/>
                    <a:pt x="3979" y="11782"/>
                  </a:cubicBezTo>
                  <a:cubicBezTo>
                    <a:pt x="3979" y="14236"/>
                    <a:pt x="4547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211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368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0800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053" y="9327"/>
                  </a:moveTo>
                  <a:cubicBezTo>
                    <a:pt x="17053" y="7855"/>
                    <a:pt x="16484" y="6382"/>
                    <a:pt x="15916" y="5400"/>
                  </a:cubicBezTo>
                  <a:cubicBezTo>
                    <a:pt x="15347" y="3927"/>
                    <a:pt x="13074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053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11" name="Freeform 32"/>
            <p:cNvSpPr/>
            <p:nvPr/>
          </p:nvSpPr>
          <p:spPr>
            <a:xfrm>
              <a:off x="2895213" y="1113270"/>
              <a:ext cx="80621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2" y="14727"/>
                  </a:moveTo>
                  <a:cubicBezTo>
                    <a:pt x="4447" y="15709"/>
                    <a:pt x="4447" y="16691"/>
                    <a:pt x="5082" y="17182"/>
                  </a:cubicBezTo>
                  <a:cubicBezTo>
                    <a:pt x="6353" y="18164"/>
                    <a:pt x="8259" y="19145"/>
                    <a:pt x="11435" y="19145"/>
                  </a:cubicBezTo>
                  <a:cubicBezTo>
                    <a:pt x="12706" y="19145"/>
                    <a:pt x="13976" y="18655"/>
                    <a:pt x="15247" y="18164"/>
                  </a:cubicBezTo>
                  <a:cubicBezTo>
                    <a:pt x="17153" y="17673"/>
                    <a:pt x="17788" y="16691"/>
                    <a:pt x="17788" y="15709"/>
                  </a:cubicBezTo>
                  <a:cubicBezTo>
                    <a:pt x="17788" y="14727"/>
                    <a:pt x="17153" y="13745"/>
                    <a:pt x="15882" y="13745"/>
                  </a:cubicBezTo>
                  <a:cubicBezTo>
                    <a:pt x="15247" y="13255"/>
                    <a:pt x="13976" y="12764"/>
                    <a:pt x="12071" y="12764"/>
                  </a:cubicBezTo>
                  <a:cubicBezTo>
                    <a:pt x="8259" y="11782"/>
                    <a:pt x="8259" y="11782"/>
                    <a:pt x="8259" y="11782"/>
                  </a:cubicBezTo>
                  <a:cubicBezTo>
                    <a:pt x="6353" y="11291"/>
                    <a:pt x="4447" y="10800"/>
                    <a:pt x="3176" y="10309"/>
                  </a:cubicBezTo>
                  <a:cubicBezTo>
                    <a:pt x="1271" y="9327"/>
                    <a:pt x="635" y="8345"/>
                    <a:pt x="635" y="6382"/>
                  </a:cubicBezTo>
                  <a:cubicBezTo>
                    <a:pt x="635" y="4418"/>
                    <a:pt x="1271" y="2945"/>
                    <a:pt x="3176" y="1964"/>
                  </a:cubicBezTo>
                  <a:cubicBezTo>
                    <a:pt x="5082" y="491"/>
                    <a:pt x="7624" y="0"/>
                    <a:pt x="10800" y="0"/>
                  </a:cubicBezTo>
                  <a:cubicBezTo>
                    <a:pt x="14612" y="0"/>
                    <a:pt x="17788" y="982"/>
                    <a:pt x="19059" y="2945"/>
                  </a:cubicBezTo>
                  <a:cubicBezTo>
                    <a:pt x="20329" y="3927"/>
                    <a:pt x="20965" y="5400"/>
                    <a:pt x="20965" y="6382"/>
                  </a:cubicBezTo>
                  <a:cubicBezTo>
                    <a:pt x="16518" y="6382"/>
                    <a:pt x="16518" y="6382"/>
                    <a:pt x="16518" y="6382"/>
                  </a:cubicBezTo>
                  <a:cubicBezTo>
                    <a:pt x="16518" y="5891"/>
                    <a:pt x="16518" y="4909"/>
                    <a:pt x="15882" y="4418"/>
                  </a:cubicBezTo>
                  <a:cubicBezTo>
                    <a:pt x="14612" y="3436"/>
                    <a:pt x="12706" y="2945"/>
                    <a:pt x="10165" y="2945"/>
                  </a:cubicBezTo>
                  <a:cubicBezTo>
                    <a:pt x="8259" y="2945"/>
                    <a:pt x="6988" y="3436"/>
                    <a:pt x="6353" y="3927"/>
                  </a:cubicBezTo>
                  <a:cubicBezTo>
                    <a:pt x="5718" y="4418"/>
                    <a:pt x="5082" y="4909"/>
                    <a:pt x="5082" y="5891"/>
                  </a:cubicBezTo>
                  <a:cubicBezTo>
                    <a:pt x="5082" y="6382"/>
                    <a:pt x="5718" y="7364"/>
                    <a:pt x="6988" y="7855"/>
                  </a:cubicBezTo>
                  <a:cubicBezTo>
                    <a:pt x="7624" y="8345"/>
                    <a:pt x="8259" y="8345"/>
                    <a:pt x="9529" y="8836"/>
                  </a:cubicBezTo>
                  <a:cubicBezTo>
                    <a:pt x="12706" y="9327"/>
                    <a:pt x="12706" y="9327"/>
                    <a:pt x="12706" y="9327"/>
                  </a:cubicBezTo>
                  <a:cubicBezTo>
                    <a:pt x="15882" y="9818"/>
                    <a:pt x="18424" y="10309"/>
                    <a:pt x="19059" y="10800"/>
                  </a:cubicBezTo>
                  <a:cubicBezTo>
                    <a:pt x="20965" y="11782"/>
                    <a:pt x="21600" y="13255"/>
                    <a:pt x="21600" y="15218"/>
                  </a:cubicBezTo>
                  <a:cubicBezTo>
                    <a:pt x="21600" y="17182"/>
                    <a:pt x="20965" y="18655"/>
                    <a:pt x="19059" y="19636"/>
                  </a:cubicBezTo>
                  <a:cubicBezTo>
                    <a:pt x="17153" y="21109"/>
                    <a:pt x="14612" y="21600"/>
                    <a:pt x="10800" y="21600"/>
                  </a:cubicBezTo>
                  <a:cubicBezTo>
                    <a:pt x="6988" y="21600"/>
                    <a:pt x="3812" y="21109"/>
                    <a:pt x="2541" y="19636"/>
                  </a:cubicBezTo>
                  <a:cubicBezTo>
                    <a:pt x="635" y="18164"/>
                    <a:pt x="0" y="16691"/>
                    <a:pt x="0" y="14727"/>
                  </a:cubicBezTo>
                  <a:lnTo>
                    <a:pt x="3812" y="147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sp>
        <p:nvSpPr>
          <p:cNvPr id="113" name="Text Placeholder 2"/>
          <p:cNvSpPr/>
          <p:nvPr>
            <p:ph type="body" sz="quarter" idx="22" hasCustomPrompt="1"/>
          </p:nvPr>
        </p:nvSpPr>
        <p:spPr>
          <a:xfrm>
            <a:off x="995362" y="5619201"/>
            <a:ext cx="10537826" cy="27561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5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Click to edit presenter name</a:t>
            </a:r>
          </a:p>
        </p:txBody>
      </p:sp>
      <p:grpSp>
        <p:nvGrpSpPr>
          <p:cNvPr id="116" name="Rectangle 104"/>
          <p:cNvGrpSpPr/>
          <p:nvPr/>
        </p:nvGrpSpPr>
        <p:grpSpPr>
          <a:xfrm>
            <a:off x="-3101344" y="3329475"/>
            <a:ext cx="3018791" cy="1227736"/>
            <a:chOff x="0" y="0"/>
            <a:chExt cx="3018789" cy="1227735"/>
          </a:xfrm>
        </p:grpSpPr>
        <p:sp>
          <p:nvSpPr>
            <p:cNvPr id="114" name="Rectangle"/>
            <p:cNvSpPr/>
            <p:nvPr/>
          </p:nvSpPr>
          <p:spPr>
            <a:xfrm flipH="1">
              <a:off x="0" y="0"/>
              <a:ext cx="3018790" cy="122773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15" name="INSERT TITLE HERE NOT MORE THAN 2 LINES OF TEXT"/>
            <p:cNvSpPr txBox="1"/>
            <p:nvPr/>
          </p:nvSpPr>
          <p:spPr>
            <a:xfrm>
              <a:off x="0" y="277022"/>
              <a:ext cx="3018790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119" name="Group 103"/>
          <p:cNvGrpSpPr/>
          <p:nvPr/>
        </p:nvGrpSpPr>
        <p:grpSpPr>
          <a:xfrm>
            <a:off x="-3101343" y="3329475"/>
            <a:ext cx="3018792" cy="1227736"/>
            <a:chOff x="0" y="0"/>
            <a:chExt cx="3018791" cy="1227735"/>
          </a:xfrm>
        </p:grpSpPr>
        <p:sp>
          <p:nvSpPr>
            <p:cNvPr id="117" name="Straight Connector 104"/>
            <p:cNvSpPr/>
            <p:nvPr/>
          </p:nvSpPr>
          <p:spPr>
            <a:xfrm flipH="1" flipV="1">
              <a:off x="-1" y="1227735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Straight Connector 105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2" name="Group 106"/>
          <p:cNvGrpSpPr/>
          <p:nvPr/>
        </p:nvGrpSpPr>
        <p:grpSpPr>
          <a:xfrm>
            <a:off x="-3101343" y="4680749"/>
            <a:ext cx="3018792" cy="729451"/>
            <a:chOff x="0" y="0"/>
            <a:chExt cx="3018791" cy="729450"/>
          </a:xfrm>
        </p:grpSpPr>
        <p:sp>
          <p:nvSpPr>
            <p:cNvPr id="120" name="Straight Connector 107"/>
            <p:cNvSpPr/>
            <p:nvPr/>
          </p:nvSpPr>
          <p:spPr>
            <a:xfrm flipH="1" flipV="1">
              <a:off x="-1" y="72945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Straight Connector 108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5" name="Group 110"/>
          <p:cNvGrpSpPr/>
          <p:nvPr/>
        </p:nvGrpSpPr>
        <p:grpSpPr>
          <a:xfrm>
            <a:off x="-3101343" y="5619201"/>
            <a:ext cx="3018792" cy="282150"/>
            <a:chOff x="0" y="0"/>
            <a:chExt cx="3018791" cy="282149"/>
          </a:xfrm>
        </p:grpSpPr>
        <p:sp>
          <p:nvSpPr>
            <p:cNvPr id="123" name="Straight Connector 111"/>
            <p:cNvSpPr/>
            <p:nvPr/>
          </p:nvSpPr>
          <p:spPr>
            <a:xfrm flipH="1" flipV="1">
              <a:off x="-1" y="2821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Straight Connector 112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8" name="Rectangle 104"/>
          <p:cNvGrpSpPr/>
          <p:nvPr/>
        </p:nvGrpSpPr>
        <p:grpSpPr>
          <a:xfrm>
            <a:off x="-3101345" y="5799646"/>
            <a:ext cx="3018794" cy="525101"/>
            <a:chOff x="0" y="0"/>
            <a:chExt cx="3018793" cy="525100"/>
          </a:xfrm>
        </p:grpSpPr>
        <p:sp>
          <p:nvSpPr>
            <p:cNvPr id="126" name="Rectangle"/>
            <p:cNvSpPr/>
            <p:nvPr/>
          </p:nvSpPr>
          <p:spPr>
            <a:xfrm flipH="1">
              <a:off x="0" y="108835"/>
              <a:ext cx="3018794" cy="30743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27" name="INSERT LOCATION, DATE (ONE LINE)"/>
            <p:cNvSpPr txBox="1"/>
            <p:nvPr/>
          </p:nvSpPr>
          <p:spPr>
            <a:xfrm>
              <a:off x="0" y="0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LOCATION, DATE (ONE LINE)</a:t>
              </a:r>
            </a:p>
          </p:txBody>
        </p:sp>
      </p:grpSp>
      <p:grpSp>
        <p:nvGrpSpPr>
          <p:cNvPr id="131" name="Group 115"/>
          <p:cNvGrpSpPr/>
          <p:nvPr/>
        </p:nvGrpSpPr>
        <p:grpSpPr>
          <a:xfrm>
            <a:off x="-3101343" y="5908483"/>
            <a:ext cx="3018792" cy="282150"/>
            <a:chOff x="0" y="0"/>
            <a:chExt cx="3018791" cy="282149"/>
          </a:xfrm>
        </p:grpSpPr>
        <p:sp>
          <p:nvSpPr>
            <p:cNvPr id="129" name="Straight Connector 116"/>
            <p:cNvSpPr/>
            <p:nvPr/>
          </p:nvSpPr>
          <p:spPr>
            <a:xfrm flipH="1" flipV="1">
              <a:off x="-1" y="2821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Straight Connector 117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5" name="Group 118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132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3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4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135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6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37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38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9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40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1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42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43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4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45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6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147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8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149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0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151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152" name="Rectangle 13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3" name="Rectangle 14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154" name="Rectangle 14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5" name="Rectangle 14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156" name="Rectangle 14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157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8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159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0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161" name="Rectangle 14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2" name="Rectangle 14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163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4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166" name="01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76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886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884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885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920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887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88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89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890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91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892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893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94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895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96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897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898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99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900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01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902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03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904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05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906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907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08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909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10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911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912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13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914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15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916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17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918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19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923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921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922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26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924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925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929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927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8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32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930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931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935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933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34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938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936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7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39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42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940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941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945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943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4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46" name="Body Level One…"/>
          <p:cNvSpPr txBox="1"/>
          <p:nvPr>
            <p:ph type="body" sz="half" idx="1"/>
          </p:nvPr>
        </p:nvSpPr>
        <p:spPr>
          <a:xfrm>
            <a:off x="658814" y="1544637"/>
            <a:ext cx="5184774" cy="44751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7" name="Text Placeholder 5"/>
          <p:cNvSpPr/>
          <p:nvPr>
            <p:ph type="body" sz="half" idx="21"/>
          </p:nvPr>
        </p:nvSpPr>
        <p:spPr>
          <a:xfrm>
            <a:off x="6348412" y="1544637"/>
            <a:ext cx="5184776" cy="44751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9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959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957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958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993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960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61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62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963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64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965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966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67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968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69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970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971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72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973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74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975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76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977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78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979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980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81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982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83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984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985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86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987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88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989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90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991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992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996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994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995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99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997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998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1002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1000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1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05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1003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004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1008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1006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7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1011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1009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0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12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15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1013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1014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1018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1016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7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19" name="Body Level One…"/>
          <p:cNvSpPr txBox="1"/>
          <p:nvPr>
            <p:ph type="body" sz="half" idx="1"/>
          </p:nvPr>
        </p:nvSpPr>
        <p:spPr>
          <a:xfrm>
            <a:off x="658812" y="1544637"/>
            <a:ext cx="5184776" cy="44751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1031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1029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030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1065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1032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33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34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1035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36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037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038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39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040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41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042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043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44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045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46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1047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48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1049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50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1051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1052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53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1054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55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1056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1057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58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1059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60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1061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62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1063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64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1068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1066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067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1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1069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070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1074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1072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73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7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1075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076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1080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1078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9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1083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1081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2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84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87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1085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1086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1090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1088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89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91" name="Body Level One…"/>
          <p:cNvSpPr txBox="1"/>
          <p:nvPr>
            <p:ph type="body" sz="quarter" idx="1"/>
          </p:nvPr>
        </p:nvSpPr>
        <p:spPr>
          <a:xfrm>
            <a:off x="658812" y="1544637"/>
            <a:ext cx="5184776" cy="20458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2" name="Text Placeholder 5"/>
          <p:cNvSpPr/>
          <p:nvPr>
            <p:ph type="body" sz="quarter" idx="21"/>
          </p:nvPr>
        </p:nvSpPr>
        <p:spPr>
          <a:xfrm>
            <a:off x="6348413" y="1544637"/>
            <a:ext cx="5185405" cy="20458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3" name="Text Placeholder 5"/>
          <p:cNvSpPr/>
          <p:nvPr>
            <p:ph type="body" sz="quarter" idx="22"/>
          </p:nvPr>
        </p:nvSpPr>
        <p:spPr>
          <a:xfrm>
            <a:off x="658812" y="3973926"/>
            <a:ext cx="5184776" cy="20458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4" name="Text Placeholder 5"/>
          <p:cNvSpPr/>
          <p:nvPr>
            <p:ph type="body" sz="quarter" idx="23"/>
          </p:nvPr>
        </p:nvSpPr>
        <p:spPr>
          <a:xfrm>
            <a:off x="6348413" y="3973926"/>
            <a:ext cx="5185405" cy="204587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6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1106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1104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105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1140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1107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08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09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1110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11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112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113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14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115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16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117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118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19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120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21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1122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23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1124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25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1126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1127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28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1129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30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1131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1132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33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1134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35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1136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37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1138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39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1143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1141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142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46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1144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145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1149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1147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8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52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1150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151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1155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1153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4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1158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1156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57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59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162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1160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1161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1165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1163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4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66" name="Body Level One…"/>
          <p:cNvSpPr txBox="1"/>
          <p:nvPr>
            <p:ph type="body" sz="quarter" idx="1"/>
          </p:nvPr>
        </p:nvSpPr>
        <p:spPr>
          <a:xfrm>
            <a:off x="658812" y="1539877"/>
            <a:ext cx="5184776" cy="207935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6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1178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1176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177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1212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1179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80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81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1182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83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184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185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86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187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88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189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190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91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192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93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1194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95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1196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197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1198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1199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00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1201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02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1203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1204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05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1206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07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1208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09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1210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11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1215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1213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214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18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1216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217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1221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1219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0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24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1222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223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1227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1225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26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1230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1228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9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31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34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1232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1233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1237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1235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6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38" name="Body Level One…"/>
          <p:cNvSpPr txBox="1"/>
          <p:nvPr>
            <p:ph type="body" sz="quarter" idx="1"/>
          </p:nvPr>
        </p:nvSpPr>
        <p:spPr>
          <a:xfrm>
            <a:off x="658814" y="1544637"/>
            <a:ext cx="3454401" cy="207888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0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1250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1248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249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1284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1251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52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53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1254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55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256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257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58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259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60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261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262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63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264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65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1266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67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1268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69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1270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1271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72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1273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74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1275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1276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77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1278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79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1280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81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1282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283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1287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1285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286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90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1288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289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1293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1291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2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296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1294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295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1299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1297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8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1302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1300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1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03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06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1304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1305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1309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1307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8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10" name="Body Level One…"/>
          <p:cNvSpPr txBox="1"/>
          <p:nvPr>
            <p:ph type="body" sz="quarter" idx="1"/>
          </p:nvPr>
        </p:nvSpPr>
        <p:spPr>
          <a:xfrm>
            <a:off x="658814" y="1544637"/>
            <a:ext cx="3454401" cy="207935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1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u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Rectangle 29"/>
          <p:cNvSpPr/>
          <p:nvPr/>
        </p:nvSpPr>
        <p:spPr>
          <a:xfrm>
            <a:off x="334961" y="333375"/>
            <a:ext cx="5761040" cy="6191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1320" name="Title 1"/>
          <p:cNvSpPr txBox="1"/>
          <p:nvPr/>
        </p:nvSpPr>
        <p:spPr>
          <a:xfrm>
            <a:off x="658812" y="1561404"/>
            <a:ext cx="178911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b="1" cap="all" sz="19900">
                <a:solidFill>
                  <a:schemeClr val="accent4"/>
                </a:solidFill>
              </a:defRPr>
            </a:lvl1pPr>
          </a:lstStyle>
          <a:p>
            <a:pPr/>
            <a:r>
              <a:t>’</a:t>
            </a:r>
          </a:p>
        </p:txBody>
      </p:sp>
      <p:sp>
        <p:nvSpPr>
          <p:cNvPr id="1321" name="Title 1"/>
          <p:cNvSpPr txBox="1"/>
          <p:nvPr/>
        </p:nvSpPr>
        <p:spPr>
          <a:xfrm>
            <a:off x="1140651" y="1561404"/>
            <a:ext cx="178911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b="1" cap="all" sz="19900">
                <a:solidFill>
                  <a:schemeClr val="accent4"/>
                </a:solidFill>
              </a:defRPr>
            </a:lvl1pPr>
          </a:lstStyle>
          <a:p>
            <a:pPr/>
            <a:r>
              <a:t>’</a:t>
            </a:r>
          </a:p>
        </p:txBody>
      </p:sp>
      <p:sp>
        <p:nvSpPr>
          <p:cNvPr id="1322" name="Rectangle 30"/>
          <p:cNvSpPr/>
          <p:nvPr/>
        </p:nvSpPr>
        <p:spPr>
          <a:xfrm>
            <a:off x="6096000" y="333375"/>
            <a:ext cx="5761039" cy="6191250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1323" name="CLICK TO INSERT YOUR QUOTE"/>
          <p:cNvSpPr txBox="1"/>
          <p:nvPr>
            <p:ph type="title" hasCustomPrompt="1"/>
          </p:nvPr>
        </p:nvSpPr>
        <p:spPr>
          <a:xfrm>
            <a:off x="995305" y="2586687"/>
            <a:ext cx="4848284" cy="1227574"/>
          </a:xfrm>
          <a:prstGeom prst="rect">
            <a:avLst/>
          </a:prstGeom>
        </p:spPr>
        <p:txBody>
          <a:bodyPr anchor="b"/>
          <a:lstStyle>
            <a:lvl1pPr>
              <a:lnSpc>
                <a:spcPts val="4100"/>
              </a:lnSpc>
              <a:defRPr sz="51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CLICK TO INSERT YOUR QUOTE</a:t>
            </a:r>
          </a:p>
        </p:txBody>
      </p:sp>
      <p:sp>
        <p:nvSpPr>
          <p:cNvPr id="1324" name="Body Level One…"/>
          <p:cNvSpPr txBox="1"/>
          <p:nvPr>
            <p:ph type="body" sz="quarter" idx="1" hasCustomPrompt="1"/>
          </p:nvPr>
        </p:nvSpPr>
        <p:spPr>
          <a:xfrm>
            <a:off x="995303" y="3937799"/>
            <a:ext cx="4398964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1pPr>
            <a:lvl2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2pPr>
            <a:lvl3pPr marL="22621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3pPr>
            <a:lvl4pPr marL="407193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4pPr>
            <a:lvl5pPr marL="58816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5pPr>
          </a:lstStyle>
          <a:p>
            <a:pPr/>
            <a:r>
              <a:t>Click to edit Name or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1353" name="Group 18"/>
          <p:cNvGrpSpPr/>
          <p:nvPr/>
        </p:nvGrpSpPr>
        <p:grpSpPr>
          <a:xfrm>
            <a:off x="6924882" y="2485894"/>
            <a:ext cx="4169882" cy="1760986"/>
            <a:chOff x="0" y="0"/>
            <a:chExt cx="4169881" cy="1760985"/>
          </a:xfrm>
        </p:grpSpPr>
        <p:sp>
          <p:nvSpPr>
            <p:cNvPr id="1325" name="Freeform 5"/>
            <p:cNvSpPr/>
            <p:nvPr/>
          </p:nvSpPr>
          <p:spPr>
            <a:xfrm>
              <a:off x="0" y="0"/>
              <a:ext cx="1408790" cy="170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1" y="2334"/>
                  </a:moveTo>
                  <a:cubicBezTo>
                    <a:pt x="16238" y="849"/>
                    <a:pt x="13481" y="0"/>
                    <a:pt x="10672" y="0"/>
                  </a:cubicBezTo>
                  <a:cubicBezTo>
                    <a:pt x="7813" y="0"/>
                    <a:pt x="5157" y="934"/>
                    <a:pt x="3115" y="2589"/>
                  </a:cubicBezTo>
                  <a:cubicBezTo>
                    <a:pt x="1123" y="4244"/>
                    <a:pt x="0" y="6450"/>
                    <a:pt x="0" y="8742"/>
                  </a:cubicBezTo>
                  <a:cubicBezTo>
                    <a:pt x="0" y="12561"/>
                    <a:pt x="2860" y="15786"/>
                    <a:pt x="7200" y="16890"/>
                  </a:cubicBezTo>
                  <a:cubicBezTo>
                    <a:pt x="9396" y="14004"/>
                    <a:pt x="9396" y="14004"/>
                    <a:pt x="9396" y="14004"/>
                  </a:cubicBezTo>
                  <a:cubicBezTo>
                    <a:pt x="6332" y="13537"/>
                    <a:pt x="4034" y="11373"/>
                    <a:pt x="4034" y="8699"/>
                  </a:cubicBezTo>
                  <a:cubicBezTo>
                    <a:pt x="4034" y="5686"/>
                    <a:pt x="7047" y="3225"/>
                    <a:pt x="10723" y="3225"/>
                  </a:cubicBezTo>
                  <a:cubicBezTo>
                    <a:pt x="14094" y="3225"/>
                    <a:pt x="17566" y="5220"/>
                    <a:pt x="17566" y="8572"/>
                  </a:cubicBezTo>
                  <a:cubicBezTo>
                    <a:pt x="17566" y="10142"/>
                    <a:pt x="16698" y="11500"/>
                    <a:pt x="15830" y="12688"/>
                  </a:cubicBezTo>
                  <a:cubicBezTo>
                    <a:pt x="15830" y="12688"/>
                    <a:pt x="15830" y="12688"/>
                    <a:pt x="15830" y="12688"/>
                  </a:cubicBezTo>
                  <a:cubicBezTo>
                    <a:pt x="15830" y="12731"/>
                    <a:pt x="15830" y="12731"/>
                    <a:pt x="15830" y="12731"/>
                  </a:cubicBezTo>
                  <a:cubicBezTo>
                    <a:pt x="8579" y="21600"/>
                    <a:pt x="8579" y="21600"/>
                    <a:pt x="8579" y="21600"/>
                  </a:cubicBezTo>
                  <a:cubicBezTo>
                    <a:pt x="12306" y="21600"/>
                    <a:pt x="12306" y="21600"/>
                    <a:pt x="12306" y="21600"/>
                  </a:cubicBezTo>
                  <a:cubicBezTo>
                    <a:pt x="13021" y="21600"/>
                    <a:pt x="13634" y="21303"/>
                    <a:pt x="13991" y="20836"/>
                  </a:cubicBezTo>
                  <a:cubicBezTo>
                    <a:pt x="17974" y="15532"/>
                    <a:pt x="17974" y="15532"/>
                    <a:pt x="17974" y="15532"/>
                  </a:cubicBezTo>
                  <a:cubicBezTo>
                    <a:pt x="18179" y="15192"/>
                    <a:pt x="18434" y="14853"/>
                    <a:pt x="18689" y="14556"/>
                  </a:cubicBezTo>
                  <a:cubicBezTo>
                    <a:pt x="20119" y="12604"/>
                    <a:pt x="21600" y="10567"/>
                    <a:pt x="21600" y="8487"/>
                  </a:cubicBezTo>
                  <a:cubicBezTo>
                    <a:pt x="21600" y="5389"/>
                    <a:pt x="19813" y="3437"/>
                    <a:pt x="18281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26" name="Oval 34"/>
            <p:cNvSpPr/>
            <p:nvPr/>
          </p:nvSpPr>
          <p:spPr>
            <a:xfrm>
              <a:off x="519989" y="481778"/>
              <a:ext cx="368811" cy="3721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27" name="Rectangle 35"/>
            <p:cNvSpPr/>
            <p:nvPr/>
          </p:nvSpPr>
          <p:spPr>
            <a:xfrm>
              <a:off x="1704500" y="224277"/>
              <a:ext cx="141213" cy="55986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28" name="Freeform 8"/>
            <p:cNvSpPr/>
            <p:nvPr/>
          </p:nvSpPr>
          <p:spPr>
            <a:xfrm>
              <a:off x="1915487" y="332260"/>
              <a:ext cx="465167" cy="46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83" y="8081"/>
                  </a:moveTo>
                  <a:cubicBezTo>
                    <a:pt x="15583" y="7925"/>
                    <a:pt x="15274" y="6682"/>
                    <a:pt x="14349" y="5750"/>
                  </a:cubicBezTo>
                  <a:cubicBezTo>
                    <a:pt x="13577" y="4973"/>
                    <a:pt x="12497" y="4506"/>
                    <a:pt x="11263" y="4506"/>
                  </a:cubicBezTo>
                  <a:cubicBezTo>
                    <a:pt x="9566" y="4506"/>
                    <a:pt x="8640" y="5283"/>
                    <a:pt x="8023" y="5905"/>
                  </a:cubicBezTo>
                  <a:cubicBezTo>
                    <a:pt x="7406" y="6371"/>
                    <a:pt x="7097" y="7148"/>
                    <a:pt x="6789" y="8081"/>
                  </a:cubicBezTo>
                  <a:lnTo>
                    <a:pt x="15583" y="8081"/>
                  </a:lnTo>
                  <a:close/>
                  <a:moveTo>
                    <a:pt x="21600" y="11965"/>
                  </a:moveTo>
                  <a:cubicBezTo>
                    <a:pt x="6634" y="11965"/>
                    <a:pt x="6634" y="11965"/>
                    <a:pt x="6634" y="11965"/>
                  </a:cubicBezTo>
                  <a:cubicBezTo>
                    <a:pt x="6634" y="13053"/>
                    <a:pt x="7097" y="14452"/>
                    <a:pt x="7869" y="15384"/>
                  </a:cubicBezTo>
                  <a:cubicBezTo>
                    <a:pt x="8794" y="16472"/>
                    <a:pt x="10183" y="16627"/>
                    <a:pt x="11109" y="16627"/>
                  </a:cubicBezTo>
                  <a:cubicBezTo>
                    <a:pt x="12034" y="16627"/>
                    <a:pt x="13114" y="16472"/>
                    <a:pt x="13731" y="16006"/>
                  </a:cubicBezTo>
                  <a:cubicBezTo>
                    <a:pt x="13886" y="16006"/>
                    <a:pt x="14657" y="15540"/>
                    <a:pt x="15120" y="14452"/>
                  </a:cubicBezTo>
                  <a:cubicBezTo>
                    <a:pt x="21291" y="15073"/>
                    <a:pt x="21291" y="15073"/>
                    <a:pt x="21291" y="15073"/>
                  </a:cubicBezTo>
                  <a:cubicBezTo>
                    <a:pt x="20366" y="17871"/>
                    <a:pt x="18514" y="19424"/>
                    <a:pt x="17434" y="20046"/>
                  </a:cubicBezTo>
                  <a:cubicBezTo>
                    <a:pt x="15429" y="21289"/>
                    <a:pt x="13269" y="21600"/>
                    <a:pt x="11109" y="21600"/>
                  </a:cubicBezTo>
                  <a:cubicBezTo>
                    <a:pt x="8023" y="21600"/>
                    <a:pt x="5400" y="21134"/>
                    <a:pt x="3086" y="18647"/>
                  </a:cubicBezTo>
                  <a:cubicBezTo>
                    <a:pt x="1389" y="16938"/>
                    <a:pt x="0" y="14296"/>
                    <a:pt x="0" y="10878"/>
                  </a:cubicBezTo>
                  <a:cubicBezTo>
                    <a:pt x="0" y="8081"/>
                    <a:pt x="1080" y="4973"/>
                    <a:pt x="3086" y="2953"/>
                  </a:cubicBezTo>
                  <a:cubicBezTo>
                    <a:pt x="5554" y="466"/>
                    <a:pt x="8486" y="0"/>
                    <a:pt x="10800" y="0"/>
                  </a:cubicBezTo>
                  <a:cubicBezTo>
                    <a:pt x="13114" y="0"/>
                    <a:pt x="16354" y="466"/>
                    <a:pt x="18823" y="3108"/>
                  </a:cubicBezTo>
                  <a:cubicBezTo>
                    <a:pt x="21137" y="5594"/>
                    <a:pt x="21600" y="8858"/>
                    <a:pt x="21600" y="11344"/>
                  </a:cubicBezTo>
                  <a:lnTo>
                    <a:pt x="21600" y="1196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29" name="Freeform 9"/>
            <p:cNvSpPr/>
            <p:nvPr/>
          </p:nvSpPr>
          <p:spPr>
            <a:xfrm>
              <a:off x="2397267" y="348873"/>
              <a:ext cx="526636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37" y="0"/>
                  </a:moveTo>
                  <a:lnTo>
                    <a:pt x="10834" y="11460"/>
                  </a:lnTo>
                  <a:lnTo>
                    <a:pt x="15331" y="0"/>
                  </a:lnTo>
                  <a:lnTo>
                    <a:pt x="21600" y="0"/>
                  </a:lnTo>
                  <a:lnTo>
                    <a:pt x="12606" y="21600"/>
                  </a:lnTo>
                  <a:lnTo>
                    <a:pt x="9062" y="21600"/>
                  </a:lnTo>
                  <a:lnTo>
                    <a:pt x="0" y="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30" name="Freeform 10"/>
            <p:cNvSpPr/>
            <p:nvPr/>
          </p:nvSpPr>
          <p:spPr>
            <a:xfrm>
              <a:off x="2970417" y="348873"/>
              <a:ext cx="139551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117"/>
                    <a:pt x="21600" y="16117"/>
                    <a:pt x="21600" y="16117"/>
                  </a:cubicBezTo>
                  <a:cubicBezTo>
                    <a:pt x="21600" y="19108"/>
                    <a:pt x="13886" y="21600"/>
                    <a:pt x="462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31" name="Freeform 11"/>
            <p:cNvSpPr/>
            <p:nvPr/>
          </p:nvSpPr>
          <p:spPr>
            <a:xfrm>
              <a:off x="1701179" y="883814"/>
              <a:ext cx="440248" cy="44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32" name="Freeform 12"/>
            <p:cNvSpPr/>
            <p:nvPr/>
          </p:nvSpPr>
          <p:spPr>
            <a:xfrm>
              <a:off x="2241104" y="893782"/>
              <a:ext cx="139551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283"/>
                    <a:pt x="21600" y="16283"/>
                    <a:pt x="21600" y="16283"/>
                  </a:cubicBezTo>
                  <a:cubicBezTo>
                    <a:pt x="21600" y="19274"/>
                    <a:pt x="13886" y="21600"/>
                    <a:pt x="5143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33" name="Freeform 13"/>
            <p:cNvSpPr/>
            <p:nvPr/>
          </p:nvSpPr>
          <p:spPr>
            <a:xfrm>
              <a:off x="2481993" y="883814"/>
              <a:ext cx="438586" cy="44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34" name="Freeform 14"/>
            <p:cNvSpPr/>
            <p:nvPr/>
          </p:nvSpPr>
          <p:spPr>
            <a:xfrm>
              <a:off x="2990352" y="880491"/>
              <a:ext cx="463506" cy="461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95" y="7983"/>
                  </a:moveTo>
                  <a:cubicBezTo>
                    <a:pt x="15540" y="7826"/>
                    <a:pt x="15229" y="6574"/>
                    <a:pt x="14296" y="5635"/>
                  </a:cubicBezTo>
                  <a:cubicBezTo>
                    <a:pt x="13519" y="5009"/>
                    <a:pt x="12587" y="4539"/>
                    <a:pt x="11188" y="4539"/>
                  </a:cubicBezTo>
                  <a:cubicBezTo>
                    <a:pt x="9479" y="4539"/>
                    <a:pt x="8547" y="5165"/>
                    <a:pt x="7925" y="5791"/>
                  </a:cubicBezTo>
                  <a:cubicBezTo>
                    <a:pt x="7459" y="6417"/>
                    <a:pt x="6993" y="7043"/>
                    <a:pt x="6837" y="7983"/>
                  </a:cubicBezTo>
                  <a:lnTo>
                    <a:pt x="15695" y="7983"/>
                  </a:lnTo>
                  <a:close/>
                  <a:moveTo>
                    <a:pt x="21600" y="11896"/>
                  </a:moveTo>
                  <a:cubicBezTo>
                    <a:pt x="6527" y="11896"/>
                    <a:pt x="6527" y="11896"/>
                    <a:pt x="6527" y="11896"/>
                  </a:cubicBezTo>
                  <a:cubicBezTo>
                    <a:pt x="6527" y="12991"/>
                    <a:pt x="6993" y="14557"/>
                    <a:pt x="7770" y="15496"/>
                  </a:cubicBezTo>
                  <a:cubicBezTo>
                    <a:pt x="8858" y="16591"/>
                    <a:pt x="10101" y="16748"/>
                    <a:pt x="11188" y="16748"/>
                  </a:cubicBezTo>
                  <a:cubicBezTo>
                    <a:pt x="12121" y="16748"/>
                    <a:pt x="13053" y="16591"/>
                    <a:pt x="13830" y="16122"/>
                  </a:cubicBezTo>
                  <a:cubicBezTo>
                    <a:pt x="13830" y="16122"/>
                    <a:pt x="14607" y="15496"/>
                    <a:pt x="15229" y="14400"/>
                  </a:cubicBezTo>
                  <a:cubicBezTo>
                    <a:pt x="21289" y="15026"/>
                    <a:pt x="21289" y="15026"/>
                    <a:pt x="21289" y="15026"/>
                  </a:cubicBezTo>
                  <a:cubicBezTo>
                    <a:pt x="20357" y="18000"/>
                    <a:pt x="18647" y="19409"/>
                    <a:pt x="17404" y="20191"/>
                  </a:cubicBezTo>
                  <a:cubicBezTo>
                    <a:pt x="15540" y="21287"/>
                    <a:pt x="13364" y="21600"/>
                    <a:pt x="11033" y="21600"/>
                  </a:cubicBezTo>
                  <a:cubicBezTo>
                    <a:pt x="8081" y="21600"/>
                    <a:pt x="5283" y="21130"/>
                    <a:pt x="2953" y="18783"/>
                  </a:cubicBezTo>
                  <a:cubicBezTo>
                    <a:pt x="1243" y="16904"/>
                    <a:pt x="0" y="14243"/>
                    <a:pt x="0" y="10957"/>
                  </a:cubicBezTo>
                  <a:cubicBezTo>
                    <a:pt x="0" y="7983"/>
                    <a:pt x="932" y="5009"/>
                    <a:pt x="3108" y="2817"/>
                  </a:cubicBezTo>
                  <a:cubicBezTo>
                    <a:pt x="5439" y="470"/>
                    <a:pt x="8547" y="0"/>
                    <a:pt x="10722" y="0"/>
                  </a:cubicBezTo>
                  <a:cubicBezTo>
                    <a:pt x="13053" y="0"/>
                    <a:pt x="16317" y="313"/>
                    <a:pt x="18803" y="2974"/>
                  </a:cubicBezTo>
                  <a:cubicBezTo>
                    <a:pt x="21134" y="5635"/>
                    <a:pt x="21600" y="8765"/>
                    <a:pt x="21600" y="11270"/>
                  </a:cubicBezTo>
                  <a:lnTo>
                    <a:pt x="21600" y="1189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35" name="Freeform 15"/>
            <p:cNvSpPr/>
            <p:nvPr/>
          </p:nvSpPr>
          <p:spPr>
            <a:xfrm>
              <a:off x="1707824" y="1513450"/>
              <a:ext cx="154503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630"/>
                  </a:lnTo>
                  <a:lnTo>
                    <a:pt x="12774" y="2630"/>
                  </a:lnTo>
                  <a:lnTo>
                    <a:pt x="12774" y="21600"/>
                  </a:lnTo>
                  <a:lnTo>
                    <a:pt x="9058" y="21600"/>
                  </a:lnTo>
                  <a:lnTo>
                    <a:pt x="9058" y="2630"/>
                  </a:lnTo>
                  <a:lnTo>
                    <a:pt x="0" y="263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36" name="Freeform 16"/>
            <p:cNvSpPr/>
            <p:nvPr/>
          </p:nvSpPr>
          <p:spPr>
            <a:xfrm>
              <a:off x="1849034" y="1559966"/>
              <a:ext cx="122938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982"/>
                  </a:moveTo>
                  <a:cubicBezTo>
                    <a:pt x="18097" y="1964"/>
                    <a:pt x="19265" y="2945"/>
                    <a:pt x="19849" y="3927"/>
                  </a:cubicBezTo>
                  <a:cubicBezTo>
                    <a:pt x="20432" y="4909"/>
                    <a:pt x="21016" y="5891"/>
                    <a:pt x="21600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086" y="11782"/>
                    <a:pt x="4086" y="11782"/>
                    <a:pt x="4086" y="11782"/>
                  </a:cubicBezTo>
                  <a:cubicBezTo>
                    <a:pt x="4086" y="14236"/>
                    <a:pt x="4670" y="15709"/>
                    <a:pt x="5838" y="16691"/>
                  </a:cubicBezTo>
                  <a:cubicBezTo>
                    <a:pt x="7005" y="18164"/>
                    <a:pt x="8757" y="18655"/>
                    <a:pt x="11092" y="18655"/>
                  </a:cubicBezTo>
                  <a:cubicBezTo>
                    <a:pt x="12843" y="18655"/>
                    <a:pt x="14595" y="18164"/>
                    <a:pt x="15762" y="17182"/>
                  </a:cubicBezTo>
                  <a:cubicBezTo>
                    <a:pt x="16930" y="16200"/>
                    <a:pt x="17514" y="15709"/>
                    <a:pt x="17514" y="14727"/>
                  </a:cubicBezTo>
                  <a:cubicBezTo>
                    <a:pt x="21600" y="14727"/>
                    <a:pt x="21600" y="14727"/>
                    <a:pt x="21600" y="14727"/>
                  </a:cubicBezTo>
                  <a:cubicBezTo>
                    <a:pt x="21600" y="15218"/>
                    <a:pt x="21016" y="16200"/>
                    <a:pt x="20432" y="17182"/>
                  </a:cubicBezTo>
                  <a:cubicBezTo>
                    <a:pt x="19849" y="18164"/>
                    <a:pt x="19265" y="18655"/>
                    <a:pt x="18681" y="19145"/>
                  </a:cubicBezTo>
                  <a:cubicBezTo>
                    <a:pt x="17514" y="20618"/>
                    <a:pt x="15762" y="21109"/>
                    <a:pt x="14011" y="21600"/>
                  </a:cubicBezTo>
                  <a:cubicBezTo>
                    <a:pt x="12843" y="21600"/>
                    <a:pt x="11676" y="21600"/>
                    <a:pt x="10508" y="21600"/>
                  </a:cubicBezTo>
                  <a:cubicBezTo>
                    <a:pt x="7589" y="21600"/>
                    <a:pt x="5254" y="20618"/>
                    <a:pt x="2919" y="19145"/>
                  </a:cubicBezTo>
                  <a:cubicBezTo>
                    <a:pt x="1168" y="17182"/>
                    <a:pt x="0" y="14727"/>
                    <a:pt x="0" y="11291"/>
                  </a:cubicBezTo>
                  <a:cubicBezTo>
                    <a:pt x="0" y="7855"/>
                    <a:pt x="1168" y="5400"/>
                    <a:pt x="2919" y="3436"/>
                  </a:cubicBezTo>
                  <a:cubicBezTo>
                    <a:pt x="5254" y="982"/>
                    <a:pt x="7589" y="0"/>
                    <a:pt x="11092" y="0"/>
                  </a:cubicBezTo>
                  <a:cubicBezTo>
                    <a:pt x="12843" y="0"/>
                    <a:pt x="14595" y="491"/>
                    <a:pt x="16346" y="982"/>
                  </a:cubicBezTo>
                  <a:moveTo>
                    <a:pt x="17514" y="9327"/>
                  </a:moveTo>
                  <a:cubicBezTo>
                    <a:pt x="17514" y="7855"/>
                    <a:pt x="16930" y="6382"/>
                    <a:pt x="16346" y="5400"/>
                  </a:cubicBezTo>
                  <a:cubicBezTo>
                    <a:pt x="15178" y="3927"/>
                    <a:pt x="13427" y="2945"/>
                    <a:pt x="11092" y="2945"/>
                  </a:cubicBezTo>
                  <a:cubicBezTo>
                    <a:pt x="9341" y="2945"/>
                    <a:pt x="7589" y="3927"/>
                    <a:pt x="6422" y="4909"/>
                  </a:cubicBezTo>
                  <a:cubicBezTo>
                    <a:pt x="5254" y="5891"/>
                    <a:pt x="4670" y="7364"/>
                    <a:pt x="4086" y="9327"/>
                  </a:cubicBezTo>
                  <a:lnTo>
                    <a:pt x="17514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37" name="Freeform 17"/>
            <p:cNvSpPr/>
            <p:nvPr/>
          </p:nvSpPr>
          <p:spPr>
            <a:xfrm>
              <a:off x="1995228" y="1559966"/>
              <a:ext cx="119615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00" y="1473"/>
                  </a:moveTo>
                  <a:cubicBezTo>
                    <a:pt x="20400" y="2945"/>
                    <a:pt x="21000" y="4909"/>
                    <a:pt x="21600" y="7364"/>
                  </a:cubicBezTo>
                  <a:cubicBezTo>
                    <a:pt x="17400" y="7364"/>
                    <a:pt x="17400" y="7364"/>
                    <a:pt x="17400" y="7364"/>
                  </a:cubicBezTo>
                  <a:cubicBezTo>
                    <a:pt x="17400" y="6382"/>
                    <a:pt x="16800" y="5400"/>
                    <a:pt x="15600" y="4418"/>
                  </a:cubicBezTo>
                  <a:cubicBezTo>
                    <a:pt x="15000" y="3436"/>
                    <a:pt x="13200" y="2945"/>
                    <a:pt x="11400" y="2945"/>
                  </a:cubicBezTo>
                  <a:cubicBezTo>
                    <a:pt x="9000" y="2945"/>
                    <a:pt x="7200" y="3927"/>
                    <a:pt x="6000" y="6382"/>
                  </a:cubicBezTo>
                  <a:cubicBezTo>
                    <a:pt x="4800" y="7855"/>
                    <a:pt x="4800" y="9327"/>
                    <a:pt x="4800" y="11291"/>
                  </a:cubicBezTo>
                  <a:cubicBezTo>
                    <a:pt x="4800" y="13255"/>
                    <a:pt x="5400" y="15218"/>
                    <a:pt x="6000" y="16691"/>
                  </a:cubicBezTo>
                  <a:cubicBezTo>
                    <a:pt x="7200" y="18164"/>
                    <a:pt x="9000" y="18655"/>
                    <a:pt x="11400" y="18655"/>
                  </a:cubicBezTo>
                  <a:cubicBezTo>
                    <a:pt x="13200" y="18655"/>
                    <a:pt x="14400" y="18164"/>
                    <a:pt x="15600" y="17182"/>
                  </a:cubicBezTo>
                  <a:cubicBezTo>
                    <a:pt x="16200" y="16691"/>
                    <a:pt x="16800" y="15218"/>
                    <a:pt x="17400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000" y="16691"/>
                    <a:pt x="19800" y="18655"/>
                    <a:pt x="18000" y="19636"/>
                  </a:cubicBezTo>
                  <a:cubicBezTo>
                    <a:pt x="16200" y="21109"/>
                    <a:pt x="13800" y="21600"/>
                    <a:pt x="10800" y="21600"/>
                  </a:cubicBezTo>
                  <a:cubicBezTo>
                    <a:pt x="7800" y="21600"/>
                    <a:pt x="4800" y="20618"/>
                    <a:pt x="3000" y="18655"/>
                  </a:cubicBezTo>
                  <a:cubicBezTo>
                    <a:pt x="1200" y="16691"/>
                    <a:pt x="0" y="14236"/>
                    <a:pt x="0" y="11291"/>
                  </a:cubicBezTo>
                  <a:cubicBezTo>
                    <a:pt x="0" y="7855"/>
                    <a:pt x="1200" y="4909"/>
                    <a:pt x="3600" y="2945"/>
                  </a:cubicBezTo>
                  <a:cubicBezTo>
                    <a:pt x="5400" y="982"/>
                    <a:pt x="8400" y="0"/>
                    <a:pt x="11400" y="0"/>
                  </a:cubicBezTo>
                  <a:cubicBezTo>
                    <a:pt x="14400" y="0"/>
                    <a:pt x="16800" y="491"/>
                    <a:pt x="18600" y="1473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38" name="Freeform 18"/>
            <p:cNvSpPr/>
            <p:nvPr/>
          </p:nvSpPr>
          <p:spPr>
            <a:xfrm>
              <a:off x="2141425" y="1513450"/>
              <a:ext cx="112970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47" y="0"/>
                    <a:pt x="4447" y="0"/>
                    <a:pt x="4447" y="0"/>
                  </a:cubicBezTo>
                  <a:cubicBezTo>
                    <a:pt x="4447" y="7958"/>
                    <a:pt x="4447" y="7958"/>
                    <a:pt x="4447" y="7958"/>
                  </a:cubicBezTo>
                  <a:cubicBezTo>
                    <a:pt x="5082" y="7200"/>
                    <a:pt x="6353" y="6442"/>
                    <a:pt x="6988" y="6063"/>
                  </a:cubicBezTo>
                  <a:cubicBezTo>
                    <a:pt x="8259" y="5684"/>
                    <a:pt x="10165" y="5305"/>
                    <a:pt x="12706" y="5305"/>
                  </a:cubicBezTo>
                  <a:cubicBezTo>
                    <a:pt x="16518" y="5305"/>
                    <a:pt x="19059" y="6063"/>
                    <a:pt x="20329" y="7958"/>
                  </a:cubicBezTo>
                  <a:cubicBezTo>
                    <a:pt x="20965" y="8716"/>
                    <a:pt x="21600" y="9853"/>
                    <a:pt x="21600" y="11368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11747"/>
                    <a:pt x="16518" y="11747"/>
                    <a:pt x="16518" y="11747"/>
                  </a:cubicBezTo>
                  <a:cubicBezTo>
                    <a:pt x="16518" y="10611"/>
                    <a:pt x="16518" y="9474"/>
                    <a:pt x="15882" y="9095"/>
                  </a:cubicBezTo>
                  <a:cubicBezTo>
                    <a:pt x="15247" y="8337"/>
                    <a:pt x="13976" y="7958"/>
                    <a:pt x="11435" y="7958"/>
                  </a:cubicBezTo>
                  <a:cubicBezTo>
                    <a:pt x="9529" y="7958"/>
                    <a:pt x="8259" y="8337"/>
                    <a:pt x="6353" y="8716"/>
                  </a:cubicBezTo>
                  <a:cubicBezTo>
                    <a:pt x="5082" y="9474"/>
                    <a:pt x="4447" y="10989"/>
                    <a:pt x="4447" y="13263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39" name="Freeform 19"/>
            <p:cNvSpPr/>
            <p:nvPr/>
          </p:nvSpPr>
          <p:spPr>
            <a:xfrm>
              <a:off x="2290943" y="1559966"/>
              <a:ext cx="112970" cy="14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3812" y="502"/>
                    <a:pt x="3812" y="502"/>
                    <a:pt x="3812" y="502"/>
                  </a:cubicBezTo>
                  <a:cubicBezTo>
                    <a:pt x="3812" y="3516"/>
                    <a:pt x="3812" y="3516"/>
                    <a:pt x="3812" y="3516"/>
                  </a:cubicBezTo>
                  <a:cubicBezTo>
                    <a:pt x="5082" y="2512"/>
                    <a:pt x="6353" y="1507"/>
                    <a:pt x="8259" y="1005"/>
                  </a:cubicBezTo>
                  <a:cubicBezTo>
                    <a:pt x="9529" y="502"/>
                    <a:pt x="10800" y="0"/>
                    <a:pt x="12706" y="0"/>
                  </a:cubicBezTo>
                  <a:cubicBezTo>
                    <a:pt x="16518" y="0"/>
                    <a:pt x="19059" y="1005"/>
                    <a:pt x="20329" y="3516"/>
                  </a:cubicBezTo>
                  <a:cubicBezTo>
                    <a:pt x="20965" y="4521"/>
                    <a:pt x="21600" y="6028"/>
                    <a:pt x="21600" y="8037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8540"/>
                    <a:pt x="16518" y="8540"/>
                    <a:pt x="16518" y="8540"/>
                  </a:cubicBezTo>
                  <a:cubicBezTo>
                    <a:pt x="16518" y="7033"/>
                    <a:pt x="16518" y="6028"/>
                    <a:pt x="15882" y="5526"/>
                  </a:cubicBezTo>
                  <a:cubicBezTo>
                    <a:pt x="15247" y="4019"/>
                    <a:pt x="13976" y="3516"/>
                    <a:pt x="12071" y="3516"/>
                  </a:cubicBezTo>
                  <a:cubicBezTo>
                    <a:pt x="10800" y="3516"/>
                    <a:pt x="10165" y="3516"/>
                    <a:pt x="8894" y="3516"/>
                  </a:cubicBezTo>
                  <a:cubicBezTo>
                    <a:pt x="8259" y="4019"/>
                    <a:pt x="6988" y="4521"/>
                    <a:pt x="5718" y="5526"/>
                  </a:cubicBezTo>
                  <a:cubicBezTo>
                    <a:pt x="5082" y="6028"/>
                    <a:pt x="5082" y="6530"/>
                    <a:pt x="4447" y="7535"/>
                  </a:cubicBezTo>
                  <a:cubicBezTo>
                    <a:pt x="4447" y="8037"/>
                    <a:pt x="4447" y="9042"/>
                    <a:pt x="4447" y="10549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40" name="Freeform 20"/>
            <p:cNvSpPr/>
            <p:nvPr/>
          </p:nvSpPr>
          <p:spPr>
            <a:xfrm>
              <a:off x="2430493" y="1559966"/>
              <a:ext cx="127922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58" y="2455"/>
                  </a:moveTo>
                  <a:cubicBezTo>
                    <a:pt x="20463" y="4418"/>
                    <a:pt x="21600" y="6873"/>
                    <a:pt x="21600" y="10309"/>
                  </a:cubicBezTo>
                  <a:cubicBezTo>
                    <a:pt x="21600" y="13745"/>
                    <a:pt x="21032" y="16200"/>
                    <a:pt x="18758" y="18655"/>
                  </a:cubicBezTo>
                  <a:cubicBezTo>
                    <a:pt x="17053" y="20618"/>
                    <a:pt x="14211" y="21600"/>
                    <a:pt x="10232" y="21600"/>
                  </a:cubicBezTo>
                  <a:cubicBezTo>
                    <a:pt x="7389" y="21600"/>
                    <a:pt x="4547" y="20618"/>
                    <a:pt x="2842" y="19145"/>
                  </a:cubicBezTo>
                  <a:cubicBezTo>
                    <a:pt x="1137" y="17182"/>
                    <a:pt x="0" y="14236"/>
                    <a:pt x="0" y="11291"/>
                  </a:cubicBezTo>
                  <a:cubicBezTo>
                    <a:pt x="0" y="7855"/>
                    <a:pt x="1137" y="4909"/>
                    <a:pt x="2842" y="2945"/>
                  </a:cubicBezTo>
                  <a:cubicBezTo>
                    <a:pt x="5116" y="982"/>
                    <a:pt x="7389" y="0"/>
                    <a:pt x="10800" y="0"/>
                  </a:cubicBezTo>
                  <a:cubicBezTo>
                    <a:pt x="14211" y="0"/>
                    <a:pt x="16484" y="982"/>
                    <a:pt x="18758" y="2455"/>
                  </a:cubicBezTo>
                  <a:moveTo>
                    <a:pt x="15916" y="16200"/>
                  </a:moveTo>
                  <a:cubicBezTo>
                    <a:pt x="17053" y="14727"/>
                    <a:pt x="17621" y="12764"/>
                    <a:pt x="17621" y="10309"/>
                  </a:cubicBezTo>
                  <a:cubicBezTo>
                    <a:pt x="17621" y="8345"/>
                    <a:pt x="17053" y="6873"/>
                    <a:pt x="16484" y="5891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8526" y="2945"/>
                    <a:pt x="6821" y="3927"/>
                    <a:pt x="5684" y="5400"/>
                  </a:cubicBezTo>
                  <a:cubicBezTo>
                    <a:pt x="4547" y="6873"/>
                    <a:pt x="3979" y="8836"/>
                    <a:pt x="3979" y="11291"/>
                  </a:cubicBezTo>
                  <a:cubicBezTo>
                    <a:pt x="3979" y="13255"/>
                    <a:pt x="4547" y="15218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642" y="18655"/>
                    <a:pt x="15347" y="18164"/>
                    <a:pt x="15916" y="16200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41" name="Rectangle 49"/>
            <p:cNvSpPr/>
            <p:nvPr/>
          </p:nvSpPr>
          <p:spPr>
            <a:xfrm>
              <a:off x="2591639" y="1513450"/>
              <a:ext cx="23259" cy="191051"/>
            </a:xfrm>
            <a:prstGeom prst="rect">
              <a:avLst/>
            </a:pr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42" name="Freeform 22"/>
            <p:cNvSpPr/>
            <p:nvPr/>
          </p:nvSpPr>
          <p:spPr>
            <a:xfrm>
              <a:off x="2641478" y="1559966"/>
              <a:ext cx="129583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2455"/>
                  </a:moveTo>
                  <a:cubicBezTo>
                    <a:pt x="20492" y="4418"/>
                    <a:pt x="21600" y="6873"/>
                    <a:pt x="21600" y="10309"/>
                  </a:cubicBezTo>
                  <a:cubicBezTo>
                    <a:pt x="21600" y="13745"/>
                    <a:pt x="20492" y="16200"/>
                    <a:pt x="18831" y="18655"/>
                  </a:cubicBezTo>
                  <a:cubicBezTo>
                    <a:pt x="17169" y="20618"/>
                    <a:pt x="14400" y="21600"/>
                    <a:pt x="10523" y="21600"/>
                  </a:cubicBezTo>
                  <a:cubicBezTo>
                    <a:pt x="7200" y="21600"/>
                    <a:pt x="4985" y="20618"/>
                    <a:pt x="2769" y="19145"/>
                  </a:cubicBezTo>
                  <a:cubicBezTo>
                    <a:pt x="1108" y="17182"/>
                    <a:pt x="0" y="14236"/>
                    <a:pt x="0" y="11291"/>
                  </a:cubicBezTo>
                  <a:cubicBezTo>
                    <a:pt x="0" y="7855"/>
                    <a:pt x="1108" y="4909"/>
                    <a:pt x="3323" y="2945"/>
                  </a:cubicBezTo>
                  <a:cubicBezTo>
                    <a:pt x="4985" y="982"/>
                    <a:pt x="7754" y="0"/>
                    <a:pt x="11077" y="0"/>
                  </a:cubicBezTo>
                  <a:cubicBezTo>
                    <a:pt x="13846" y="0"/>
                    <a:pt x="16615" y="982"/>
                    <a:pt x="18277" y="2455"/>
                  </a:cubicBezTo>
                  <a:moveTo>
                    <a:pt x="16062" y="16200"/>
                  </a:moveTo>
                  <a:cubicBezTo>
                    <a:pt x="17169" y="14727"/>
                    <a:pt x="17169" y="12764"/>
                    <a:pt x="17169" y="10309"/>
                  </a:cubicBezTo>
                  <a:cubicBezTo>
                    <a:pt x="17169" y="8345"/>
                    <a:pt x="17169" y="6873"/>
                    <a:pt x="16615" y="5891"/>
                  </a:cubicBezTo>
                  <a:cubicBezTo>
                    <a:pt x="15508" y="3927"/>
                    <a:pt x="13292" y="2945"/>
                    <a:pt x="11077" y="2945"/>
                  </a:cubicBezTo>
                  <a:cubicBezTo>
                    <a:pt x="8308" y="2945"/>
                    <a:pt x="6646" y="3927"/>
                    <a:pt x="5538" y="5400"/>
                  </a:cubicBezTo>
                  <a:cubicBezTo>
                    <a:pt x="4431" y="6873"/>
                    <a:pt x="3877" y="8836"/>
                    <a:pt x="3877" y="11291"/>
                  </a:cubicBezTo>
                  <a:cubicBezTo>
                    <a:pt x="3877" y="13255"/>
                    <a:pt x="4431" y="15218"/>
                    <a:pt x="5538" y="16691"/>
                  </a:cubicBezTo>
                  <a:cubicBezTo>
                    <a:pt x="6646" y="18164"/>
                    <a:pt x="8308" y="18655"/>
                    <a:pt x="11077" y="18655"/>
                  </a:cubicBezTo>
                  <a:cubicBezTo>
                    <a:pt x="13292" y="18655"/>
                    <a:pt x="14954" y="18164"/>
                    <a:pt x="16062" y="16200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43" name="Freeform 23"/>
            <p:cNvSpPr/>
            <p:nvPr/>
          </p:nvSpPr>
          <p:spPr>
            <a:xfrm>
              <a:off x="2790996" y="1563289"/>
              <a:ext cx="122938" cy="19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78" y="732"/>
                  </a:moveTo>
                  <a:cubicBezTo>
                    <a:pt x="16346" y="1098"/>
                    <a:pt x="16930" y="1464"/>
                    <a:pt x="17514" y="2197"/>
                  </a:cubicBezTo>
                  <a:cubicBezTo>
                    <a:pt x="17514" y="366"/>
                    <a:pt x="17514" y="366"/>
                    <a:pt x="17514" y="366"/>
                  </a:cubicBezTo>
                  <a:cubicBezTo>
                    <a:pt x="21600" y="366"/>
                    <a:pt x="21600" y="366"/>
                    <a:pt x="21600" y="366"/>
                  </a:cubicBezTo>
                  <a:cubicBezTo>
                    <a:pt x="21600" y="13912"/>
                    <a:pt x="21600" y="13912"/>
                    <a:pt x="21600" y="13912"/>
                  </a:cubicBezTo>
                  <a:cubicBezTo>
                    <a:pt x="21600" y="16108"/>
                    <a:pt x="21016" y="17573"/>
                    <a:pt x="19849" y="18671"/>
                  </a:cubicBezTo>
                  <a:cubicBezTo>
                    <a:pt x="18681" y="20868"/>
                    <a:pt x="15178" y="21600"/>
                    <a:pt x="10508" y="21600"/>
                  </a:cubicBezTo>
                  <a:cubicBezTo>
                    <a:pt x="8173" y="21600"/>
                    <a:pt x="5838" y="21234"/>
                    <a:pt x="4086" y="20502"/>
                  </a:cubicBezTo>
                  <a:cubicBezTo>
                    <a:pt x="2335" y="19769"/>
                    <a:pt x="1168" y="18671"/>
                    <a:pt x="1168" y="17207"/>
                  </a:cubicBezTo>
                  <a:cubicBezTo>
                    <a:pt x="5254" y="17207"/>
                    <a:pt x="5254" y="17207"/>
                    <a:pt x="5254" y="17207"/>
                  </a:cubicBezTo>
                  <a:cubicBezTo>
                    <a:pt x="5254" y="17939"/>
                    <a:pt x="5838" y="18305"/>
                    <a:pt x="6422" y="18671"/>
                  </a:cubicBezTo>
                  <a:cubicBezTo>
                    <a:pt x="7005" y="19403"/>
                    <a:pt x="8757" y="19769"/>
                    <a:pt x="10508" y="19769"/>
                  </a:cubicBezTo>
                  <a:cubicBezTo>
                    <a:pt x="14011" y="19769"/>
                    <a:pt x="15762" y="19037"/>
                    <a:pt x="16930" y="17573"/>
                  </a:cubicBezTo>
                  <a:cubicBezTo>
                    <a:pt x="17514" y="16841"/>
                    <a:pt x="17514" y="15376"/>
                    <a:pt x="17514" y="13180"/>
                  </a:cubicBezTo>
                  <a:cubicBezTo>
                    <a:pt x="16930" y="13912"/>
                    <a:pt x="15762" y="14644"/>
                    <a:pt x="14595" y="15010"/>
                  </a:cubicBezTo>
                  <a:cubicBezTo>
                    <a:pt x="13427" y="15376"/>
                    <a:pt x="11676" y="15376"/>
                    <a:pt x="9924" y="15376"/>
                  </a:cubicBezTo>
                  <a:cubicBezTo>
                    <a:pt x="7589" y="15376"/>
                    <a:pt x="5254" y="15010"/>
                    <a:pt x="2919" y="13912"/>
                  </a:cubicBezTo>
                  <a:cubicBezTo>
                    <a:pt x="1168" y="12447"/>
                    <a:pt x="0" y="10617"/>
                    <a:pt x="0" y="8054"/>
                  </a:cubicBezTo>
                  <a:cubicBezTo>
                    <a:pt x="0" y="5492"/>
                    <a:pt x="1168" y="3295"/>
                    <a:pt x="2919" y="1831"/>
                  </a:cubicBezTo>
                  <a:cubicBezTo>
                    <a:pt x="5254" y="366"/>
                    <a:pt x="7589" y="0"/>
                    <a:pt x="10508" y="0"/>
                  </a:cubicBezTo>
                  <a:cubicBezTo>
                    <a:pt x="12259" y="0"/>
                    <a:pt x="14011" y="0"/>
                    <a:pt x="15178" y="732"/>
                  </a:cubicBezTo>
                  <a:moveTo>
                    <a:pt x="15762" y="3295"/>
                  </a:moveTo>
                  <a:cubicBezTo>
                    <a:pt x="14595" y="2563"/>
                    <a:pt x="12843" y="2197"/>
                    <a:pt x="11092" y="2197"/>
                  </a:cubicBezTo>
                  <a:cubicBezTo>
                    <a:pt x="8173" y="2197"/>
                    <a:pt x="6422" y="2929"/>
                    <a:pt x="5254" y="4759"/>
                  </a:cubicBezTo>
                  <a:cubicBezTo>
                    <a:pt x="4670" y="5492"/>
                    <a:pt x="4670" y="6590"/>
                    <a:pt x="4670" y="8054"/>
                  </a:cubicBezTo>
                  <a:cubicBezTo>
                    <a:pt x="4670" y="9885"/>
                    <a:pt x="5254" y="11349"/>
                    <a:pt x="5838" y="12081"/>
                  </a:cubicBezTo>
                  <a:cubicBezTo>
                    <a:pt x="7005" y="12814"/>
                    <a:pt x="8757" y="13546"/>
                    <a:pt x="10508" y="13546"/>
                  </a:cubicBezTo>
                  <a:cubicBezTo>
                    <a:pt x="13427" y="13546"/>
                    <a:pt x="15762" y="12447"/>
                    <a:pt x="16930" y="10983"/>
                  </a:cubicBezTo>
                  <a:cubicBezTo>
                    <a:pt x="17514" y="9885"/>
                    <a:pt x="17514" y="8786"/>
                    <a:pt x="17514" y="7688"/>
                  </a:cubicBezTo>
                  <a:cubicBezTo>
                    <a:pt x="17514" y="5858"/>
                    <a:pt x="16930" y="4393"/>
                    <a:pt x="15762" y="3295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44" name="Freeform 24"/>
            <p:cNvSpPr/>
            <p:nvPr/>
          </p:nvSpPr>
          <p:spPr>
            <a:xfrm>
              <a:off x="2937191" y="1563289"/>
              <a:ext cx="126260" cy="19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032" y="1098"/>
                    <a:pt x="19895" y="3295"/>
                    <a:pt x="17621" y="6956"/>
                  </a:cubicBezTo>
                  <a:cubicBezTo>
                    <a:pt x="16484" y="9519"/>
                    <a:pt x="15347" y="11349"/>
                    <a:pt x="14211" y="13180"/>
                  </a:cubicBezTo>
                  <a:cubicBezTo>
                    <a:pt x="11937" y="17207"/>
                    <a:pt x="10232" y="19403"/>
                    <a:pt x="9095" y="20136"/>
                  </a:cubicBezTo>
                  <a:cubicBezTo>
                    <a:pt x="8526" y="21234"/>
                    <a:pt x="6821" y="21600"/>
                    <a:pt x="4547" y="21600"/>
                  </a:cubicBezTo>
                  <a:cubicBezTo>
                    <a:pt x="3979" y="21600"/>
                    <a:pt x="3411" y="21600"/>
                    <a:pt x="3411" y="21600"/>
                  </a:cubicBezTo>
                  <a:cubicBezTo>
                    <a:pt x="2842" y="21600"/>
                    <a:pt x="2274" y="21600"/>
                    <a:pt x="2274" y="21234"/>
                  </a:cubicBezTo>
                  <a:cubicBezTo>
                    <a:pt x="2274" y="19037"/>
                    <a:pt x="2274" y="19037"/>
                    <a:pt x="2274" y="19037"/>
                  </a:cubicBezTo>
                  <a:cubicBezTo>
                    <a:pt x="2842" y="19037"/>
                    <a:pt x="3411" y="19403"/>
                    <a:pt x="3411" y="19403"/>
                  </a:cubicBezTo>
                  <a:cubicBezTo>
                    <a:pt x="3979" y="19403"/>
                    <a:pt x="3979" y="19403"/>
                    <a:pt x="4547" y="19403"/>
                  </a:cubicBezTo>
                  <a:cubicBezTo>
                    <a:pt x="5116" y="19403"/>
                    <a:pt x="5684" y="19037"/>
                    <a:pt x="6253" y="19037"/>
                  </a:cubicBezTo>
                  <a:cubicBezTo>
                    <a:pt x="6253" y="19037"/>
                    <a:pt x="6821" y="18671"/>
                    <a:pt x="6821" y="18671"/>
                  </a:cubicBezTo>
                  <a:cubicBezTo>
                    <a:pt x="6821" y="18305"/>
                    <a:pt x="7389" y="17939"/>
                    <a:pt x="7389" y="17207"/>
                  </a:cubicBezTo>
                  <a:cubicBezTo>
                    <a:pt x="7958" y="16475"/>
                    <a:pt x="8526" y="16108"/>
                    <a:pt x="8526" y="157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10800" y="12447"/>
                    <a:pt x="10800" y="12447"/>
                    <a:pt x="10800" y="12447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45" name="Freeform 25"/>
            <p:cNvSpPr/>
            <p:nvPr/>
          </p:nvSpPr>
          <p:spPr>
            <a:xfrm>
              <a:off x="3158145" y="1506805"/>
              <a:ext cx="149519" cy="20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0" y="14164"/>
                  </a:moveTo>
                  <a:cubicBezTo>
                    <a:pt x="3840" y="15580"/>
                    <a:pt x="3840" y="16289"/>
                    <a:pt x="4800" y="16997"/>
                  </a:cubicBezTo>
                  <a:cubicBezTo>
                    <a:pt x="5760" y="18413"/>
                    <a:pt x="8160" y="19121"/>
                    <a:pt x="11040" y="19121"/>
                  </a:cubicBezTo>
                  <a:cubicBezTo>
                    <a:pt x="12480" y="19121"/>
                    <a:pt x="13440" y="19121"/>
                    <a:pt x="14400" y="18767"/>
                  </a:cubicBezTo>
                  <a:cubicBezTo>
                    <a:pt x="16800" y="18059"/>
                    <a:pt x="17760" y="16997"/>
                    <a:pt x="17760" y="15580"/>
                  </a:cubicBezTo>
                  <a:cubicBezTo>
                    <a:pt x="17760" y="14518"/>
                    <a:pt x="17280" y="13810"/>
                    <a:pt x="16320" y="13102"/>
                  </a:cubicBezTo>
                  <a:cubicBezTo>
                    <a:pt x="15360" y="12748"/>
                    <a:pt x="13920" y="12393"/>
                    <a:pt x="12000" y="12039"/>
                  </a:cubicBezTo>
                  <a:cubicBezTo>
                    <a:pt x="8640" y="11331"/>
                    <a:pt x="8640" y="11331"/>
                    <a:pt x="8640" y="11331"/>
                  </a:cubicBezTo>
                  <a:cubicBezTo>
                    <a:pt x="6240" y="10977"/>
                    <a:pt x="4320" y="10623"/>
                    <a:pt x="3360" y="10269"/>
                  </a:cubicBezTo>
                  <a:cubicBezTo>
                    <a:pt x="1920" y="9207"/>
                    <a:pt x="960" y="8144"/>
                    <a:pt x="960" y="6374"/>
                  </a:cubicBezTo>
                  <a:cubicBezTo>
                    <a:pt x="960" y="4603"/>
                    <a:pt x="1920" y="3187"/>
                    <a:pt x="3360" y="1770"/>
                  </a:cubicBezTo>
                  <a:cubicBezTo>
                    <a:pt x="5280" y="708"/>
                    <a:pt x="7680" y="0"/>
                    <a:pt x="10560" y="0"/>
                  </a:cubicBezTo>
                  <a:cubicBezTo>
                    <a:pt x="13440" y="0"/>
                    <a:pt x="15840" y="708"/>
                    <a:pt x="17760" y="1770"/>
                  </a:cubicBezTo>
                  <a:cubicBezTo>
                    <a:pt x="19680" y="2833"/>
                    <a:pt x="20640" y="4249"/>
                    <a:pt x="20640" y="6728"/>
                  </a:cubicBezTo>
                  <a:cubicBezTo>
                    <a:pt x="17280" y="6728"/>
                    <a:pt x="17280" y="6728"/>
                    <a:pt x="17280" y="6728"/>
                  </a:cubicBezTo>
                  <a:cubicBezTo>
                    <a:pt x="16800" y="5311"/>
                    <a:pt x="16800" y="4603"/>
                    <a:pt x="15840" y="4249"/>
                  </a:cubicBezTo>
                  <a:cubicBezTo>
                    <a:pt x="14880" y="3187"/>
                    <a:pt x="12960" y="2479"/>
                    <a:pt x="10560" y="2479"/>
                  </a:cubicBezTo>
                  <a:cubicBezTo>
                    <a:pt x="8160" y="2479"/>
                    <a:pt x="6720" y="2833"/>
                    <a:pt x="5760" y="3541"/>
                  </a:cubicBezTo>
                  <a:cubicBezTo>
                    <a:pt x="4800" y="4249"/>
                    <a:pt x="4800" y="4957"/>
                    <a:pt x="4800" y="6020"/>
                  </a:cubicBezTo>
                  <a:cubicBezTo>
                    <a:pt x="4800" y="6728"/>
                    <a:pt x="5280" y="7436"/>
                    <a:pt x="6240" y="8144"/>
                  </a:cubicBezTo>
                  <a:cubicBezTo>
                    <a:pt x="6720" y="8498"/>
                    <a:pt x="8640" y="8852"/>
                    <a:pt x="11040" y="9207"/>
                  </a:cubicBezTo>
                  <a:cubicBezTo>
                    <a:pt x="14880" y="9915"/>
                    <a:pt x="14880" y="9915"/>
                    <a:pt x="14880" y="9915"/>
                  </a:cubicBezTo>
                  <a:cubicBezTo>
                    <a:pt x="16320" y="10269"/>
                    <a:pt x="17760" y="10623"/>
                    <a:pt x="18720" y="10977"/>
                  </a:cubicBezTo>
                  <a:cubicBezTo>
                    <a:pt x="20640" y="12039"/>
                    <a:pt x="21600" y="13456"/>
                    <a:pt x="21600" y="15226"/>
                  </a:cubicBezTo>
                  <a:cubicBezTo>
                    <a:pt x="21600" y="17351"/>
                    <a:pt x="20160" y="19121"/>
                    <a:pt x="18240" y="19830"/>
                  </a:cubicBezTo>
                  <a:cubicBezTo>
                    <a:pt x="15840" y="20892"/>
                    <a:pt x="13440" y="21600"/>
                    <a:pt x="10560" y="21600"/>
                  </a:cubicBezTo>
                  <a:cubicBezTo>
                    <a:pt x="7200" y="21600"/>
                    <a:pt x="4800" y="20892"/>
                    <a:pt x="2880" y="19475"/>
                  </a:cubicBezTo>
                  <a:cubicBezTo>
                    <a:pt x="960" y="18059"/>
                    <a:pt x="0" y="16643"/>
                    <a:pt x="0" y="14164"/>
                  </a:cubicBezTo>
                  <a:lnTo>
                    <a:pt x="3840" y="14164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46" name="Freeform 26"/>
            <p:cNvSpPr/>
            <p:nvPr/>
          </p:nvSpPr>
          <p:spPr>
            <a:xfrm>
              <a:off x="3334242" y="1559966"/>
              <a:ext cx="12626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547" y="11782"/>
                    <a:pt x="4547" y="11782"/>
                    <a:pt x="4547" y="11782"/>
                  </a:cubicBezTo>
                  <a:cubicBezTo>
                    <a:pt x="4547" y="14236"/>
                    <a:pt x="5116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779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937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1368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621" y="9327"/>
                  </a:moveTo>
                  <a:cubicBezTo>
                    <a:pt x="17053" y="7855"/>
                    <a:pt x="17053" y="6382"/>
                    <a:pt x="16484" y="5400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621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47" name="Freeform 27"/>
            <p:cNvSpPr/>
            <p:nvPr/>
          </p:nvSpPr>
          <p:spPr>
            <a:xfrm>
              <a:off x="3493728" y="1559966"/>
              <a:ext cx="66453" cy="14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6480" y="502"/>
                    <a:pt x="6480" y="502"/>
                    <a:pt x="6480" y="502"/>
                  </a:cubicBezTo>
                  <a:cubicBezTo>
                    <a:pt x="6480" y="4019"/>
                    <a:pt x="6480" y="4019"/>
                    <a:pt x="6480" y="4019"/>
                  </a:cubicBezTo>
                  <a:cubicBezTo>
                    <a:pt x="7560" y="3516"/>
                    <a:pt x="8640" y="2512"/>
                    <a:pt x="10800" y="1507"/>
                  </a:cubicBezTo>
                  <a:cubicBezTo>
                    <a:pt x="12960" y="502"/>
                    <a:pt x="16200" y="0"/>
                    <a:pt x="19440" y="0"/>
                  </a:cubicBezTo>
                  <a:cubicBezTo>
                    <a:pt x="19440" y="0"/>
                    <a:pt x="19440" y="0"/>
                    <a:pt x="19440" y="0"/>
                  </a:cubicBezTo>
                  <a:cubicBezTo>
                    <a:pt x="20520" y="0"/>
                    <a:pt x="20520" y="0"/>
                    <a:pt x="21600" y="502"/>
                  </a:cubicBezTo>
                  <a:cubicBezTo>
                    <a:pt x="21600" y="4019"/>
                    <a:pt x="21600" y="4019"/>
                    <a:pt x="21600" y="4019"/>
                  </a:cubicBezTo>
                  <a:cubicBezTo>
                    <a:pt x="20520" y="4019"/>
                    <a:pt x="20520" y="4019"/>
                    <a:pt x="20520" y="4019"/>
                  </a:cubicBezTo>
                  <a:cubicBezTo>
                    <a:pt x="19440" y="4019"/>
                    <a:pt x="19440" y="4019"/>
                    <a:pt x="19440" y="4019"/>
                  </a:cubicBezTo>
                  <a:cubicBezTo>
                    <a:pt x="15120" y="4019"/>
                    <a:pt x="11880" y="4521"/>
                    <a:pt x="9720" y="5526"/>
                  </a:cubicBezTo>
                  <a:cubicBezTo>
                    <a:pt x="8640" y="6530"/>
                    <a:pt x="7560" y="8037"/>
                    <a:pt x="7560" y="9544"/>
                  </a:cubicBezTo>
                  <a:cubicBezTo>
                    <a:pt x="7560" y="21600"/>
                    <a:pt x="7560" y="21600"/>
                    <a:pt x="7560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48" name="Freeform 28"/>
            <p:cNvSpPr/>
            <p:nvPr/>
          </p:nvSpPr>
          <p:spPr>
            <a:xfrm>
              <a:off x="3566826" y="1563289"/>
              <a:ext cx="126260" cy="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47" y="0"/>
                  </a:moveTo>
                  <a:lnTo>
                    <a:pt x="10800" y="17534"/>
                  </a:lnTo>
                  <a:lnTo>
                    <a:pt x="17621" y="0"/>
                  </a:lnTo>
                  <a:lnTo>
                    <a:pt x="21600" y="0"/>
                  </a:lnTo>
                  <a:lnTo>
                    <a:pt x="13074" y="21600"/>
                  </a:lnTo>
                  <a:lnTo>
                    <a:pt x="8526" y="21600"/>
                  </a:lnTo>
                  <a:lnTo>
                    <a:pt x="0" y="0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49" name="Freeform 29"/>
            <p:cNvSpPr/>
            <p:nvPr/>
          </p:nvSpPr>
          <p:spPr>
            <a:xfrm>
              <a:off x="3716344" y="1513450"/>
              <a:ext cx="23259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005"/>
                  </a:lnTo>
                  <a:lnTo>
                    <a:pt x="0" y="3005"/>
                  </a:lnTo>
                  <a:lnTo>
                    <a:pt x="0" y="0"/>
                  </a:lnTo>
                  <a:close/>
                  <a:moveTo>
                    <a:pt x="0" y="5635"/>
                  </a:moveTo>
                  <a:lnTo>
                    <a:pt x="21600" y="563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635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50" name="Freeform 30"/>
            <p:cNvSpPr/>
            <p:nvPr/>
          </p:nvSpPr>
          <p:spPr>
            <a:xfrm>
              <a:off x="3769505" y="1559966"/>
              <a:ext cx="117954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1473"/>
                  </a:moveTo>
                  <a:cubicBezTo>
                    <a:pt x="20366" y="2945"/>
                    <a:pt x="21600" y="4909"/>
                    <a:pt x="21600" y="7364"/>
                  </a:cubicBezTo>
                  <a:cubicBezTo>
                    <a:pt x="17897" y="7364"/>
                    <a:pt x="17897" y="7364"/>
                    <a:pt x="17897" y="7364"/>
                  </a:cubicBezTo>
                  <a:cubicBezTo>
                    <a:pt x="17280" y="6382"/>
                    <a:pt x="16663" y="5400"/>
                    <a:pt x="16046" y="4418"/>
                  </a:cubicBezTo>
                  <a:cubicBezTo>
                    <a:pt x="14811" y="3436"/>
                    <a:pt x="13577" y="2945"/>
                    <a:pt x="11726" y="2945"/>
                  </a:cubicBezTo>
                  <a:cubicBezTo>
                    <a:pt x="8640" y="2945"/>
                    <a:pt x="6789" y="3927"/>
                    <a:pt x="5554" y="6382"/>
                  </a:cubicBezTo>
                  <a:cubicBezTo>
                    <a:pt x="4937" y="7855"/>
                    <a:pt x="4320" y="9327"/>
                    <a:pt x="4320" y="11291"/>
                  </a:cubicBezTo>
                  <a:cubicBezTo>
                    <a:pt x="4320" y="13255"/>
                    <a:pt x="4937" y="15218"/>
                    <a:pt x="6171" y="16691"/>
                  </a:cubicBezTo>
                  <a:cubicBezTo>
                    <a:pt x="7406" y="18164"/>
                    <a:pt x="8640" y="18655"/>
                    <a:pt x="11109" y="18655"/>
                  </a:cubicBezTo>
                  <a:cubicBezTo>
                    <a:pt x="12960" y="18655"/>
                    <a:pt x="14194" y="18164"/>
                    <a:pt x="15429" y="17182"/>
                  </a:cubicBezTo>
                  <a:cubicBezTo>
                    <a:pt x="16663" y="16691"/>
                    <a:pt x="17280" y="15218"/>
                    <a:pt x="17897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600" y="16691"/>
                    <a:pt x="20366" y="18655"/>
                    <a:pt x="18514" y="19636"/>
                  </a:cubicBezTo>
                  <a:cubicBezTo>
                    <a:pt x="16663" y="21109"/>
                    <a:pt x="14194" y="21600"/>
                    <a:pt x="11109" y="21600"/>
                  </a:cubicBezTo>
                  <a:cubicBezTo>
                    <a:pt x="7406" y="21600"/>
                    <a:pt x="4937" y="20618"/>
                    <a:pt x="3086" y="18655"/>
                  </a:cubicBezTo>
                  <a:cubicBezTo>
                    <a:pt x="617" y="16691"/>
                    <a:pt x="0" y="14236"/>
                    <a:pt x="0" y="11291"/>
                  </a:cubicBezTo>
                  <a:cubicBezTo>
                    <a:pt x="0" y="7855"/>
                    <a:pt x="1234" y="4909"/>
                    <a:pt x="3086" y="2945"/>
                  </a:cubicBezTo>
                  <a:cubicBezTo>
                    <a:pt x="5554" y="982"/>
                    <a:pt x="8023" y="0"/>
                    <a:pt x="11726" y="0"/>
                  </a:cubicBezTo>
                  <a:cubicBezTo>
                    <a:pt x="14194" y="0"/>
                    <a:pt x="16663" y="491"/>
                    <a:pt x="18514" y="1473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51" name="Freeform 31"/>
            <p:cNvSpPr/>
            <p:nvPr/>
          </p:nvSpPr>
          <p:spPr>
            <a:xfrm>
              <a:off x="3907395" y="1559966"/>
              <a:ext cx="12626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032" y="8345"/>
                    <a:pt x="21600" y="9818"/>
                    <a:pt x="21600" y="11782"/>
                  </a:cubicBezTo>
                  <a:cubicBezTo>
                    <a:pt x="3979" y="11782"/>
                    <a:pt x="3979" y="11782"/>
                    <a:pt x="3979" y="11782"/>
                  </a:cubicBezTo>
                  <a:cubicBezTo>
                    <a:pt x="3979" y="14236"/>
                    <a:pt x="4547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211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368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0800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053" y="9327"/>
                  </a:moveTo>
                  <a:cubicBezTo>
                    <a:pt x="17053" y="7855"/>
                    <a:pt x="16484" y="6382"/>
                    <a:pt x="15916" y="5400"/>
                  </a:cubicBezTo>
                  <a:cubicBezTo>
                    <a:pt x="15347" y="3927"/>
                    <a:pt x="13074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053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352" name="Freeform 32"/>
            <p:cNvSpPr/>
            <p:nvPr/>
          </p:nvSpPr>
          <p:spPr>
            <a:xfrm>
              <a:off x="4056912" y="1559966"/>
              <a:ext cx="11297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2" y="14727"/>
                  </a:moveTo>
                  <a:cubicBezTo>
                    <a:pt x="4447" y="15709"/>
                    <a:pt x="4447" y="16691"/>
                    <a:pt x="5082" y="17182"/>
                  </a:cubicBezTo>
                  <a:cubicBezTo>
                    <a:pt x="6353" y="18164"/>
                    <a:pt x="8259" y="19145"/>
                    <a:pt x="11435" y="19145"/>
                  </a:cubicBezTo>
                  <a:cubicBezTo>
                    <a:pt x="12706" y="19145"/>
                    <a:pt x="13976" y="18655"/>
                    <a:pt x="15247" y="18164"/>
                  </a:cubicBezTo>
                  <a:cubicBezTo>
                    <a:pt x="17153" y="17673"/>
                    <a:pt x="17788" y="16691"/>
                    <a:pt x="17788" y="15709"/>
                  </a:cubicBezTo>
                  <a:cubicBezTo>
                    <a:pt x="17788" y="14727"/>
                    <a:pt x="17153" y="13745"/>
                    <a:pt x="15882" y="13745"/>
                  </a:cubicBezTo>
                  <a:cubicBezTo>
                    <a:pt x="15247" y="13255"/>
                    <a:pt x="13976" y="12764"/>
                    <a:pt x="12071" y="12764"/>
                  </a:cubicBezTo>
                  <a:cubicBezTo>
                    <a:pt x="8259" y="11782"/>
                    <a:pt x="8259" y="11782"/>
                    <a:pt x="8259" y="11782"/>
                  </a:cubicBezTo>
                  <a:cubicBezTo>
                    <a:pt x="6353" y="11291"/>
                    <a:pt x="4447" y="10800"/>
                    <a:pt x="3176" y="10309"/>
                  </a:cubicBezTo>
                  <a:cubicBezTo>
                    <a:pt x="1271" y="9327"/>
                    <a:pt x="635" y="8345"/>
                    <a:pt x="635" y="6382"/>
                  </a:cubicBezTo>
                  <a:cubicBezTo>
                    <a:pt x="635" y="4418"/>
                    <a:pt x="1271" y="2945"/>
                    <a:pt x="3176" y="1964"/>
                  </a:cubicBezTo>
                  <a:cubicBezTo>
                    <a:pt x="5082" y="491"/>
                    <a:pt x="7624" y="0"/>
                    <a:pt x="10800" y="0"/>
                  </a:cubicBezTo>
                  <a:cubicBezTo>
                    <a:pt x="14612" y="0"/>
                    <a:pt x="17788" y="982"/>
                    <a:pt x="19059" y="2945"/>
                  </a:cubicBezTo>
                  <a:cubicBezTo>
                    <a:pt x="20329" y="3927"/>
                    <a:pt x="20965" y="5400"/>
                    <a:pt x="20965" y="6382"/>
                  </a:cubicBezTo>
                  <a:cubicBezTo>
                    <a:pt x="16518" y="6382"/>
                    <a:pt x="16518" y="6382"/>
                    <a:pt x="16518" y="6382"/>
                  </a:cubicBezTo>
                  <a:cubicBezTo>
                    <a:pt x="16518" y="5891"/>
                    <a:pt x="16518" y="4909"/>
                    <a:pt x="15882" y="4418"/>
                  </a:cubicBezTo>
                  <a:cubicBezTo>
                    <a:pt x="14612" y="3436"/>
                    <a:pt x="12706" y="2945"/>
                    <a:pt x="10165" y="2945"/>
                  </a:cubicBezTo>
                  <a:cubicBezTo>
                    <a:pt x="8259" y="2945"/>
                    <a:pt x="6988" y="3436"/>
                    <a:pt x="6353" y="3927"/>
                  </a:cubicBezTo>
                  <a:cubicBezTo>
                    <a:pt x="5718" y="4418"/>
                    <a:pt x="5082" y="4909"/>
                    <a:pt x="5082" y="5891"/>
                  </a:cubicBezTo>
                  <a:cubicBezTo>
                    <a:pt x="5082" y="6382"/>
                    <a:pt x="5718" y="7364"/>
                    <a:pt x="6988" y="7855"/>
                  </a:cubicBezTo>
                  <a:cubicBezTo>
                    <a:pt x="7624" y="8345"/>
                    <a:pt x="8259" y="8345"/>
                    <a:pt x="9529" y="8836"/>
                  </a:cubicBezTo>
                  <a:cubicBezTo>
                    <a:pt x="12706" y="9327"/>
                    <a:pt x="12706" y="9327"/>
                    <a:pt x="12706" y="9327"/>
                  </a:cubicBezTo>
                  <a:cubicBezTo>
                    <a:pt x="15882" y="9818"/>
                    <a:pt x="18424" y="10309"/>
                    <a:pt x="19059" y="10800"/>
                  </a:cubicBezTo>
                  <a:cubicBezTo>
                    <a:pt x="20965" y="11782"/>
                    <a:pt x="21600" y="13255"/>
                    <a:pt x="21600" y="15218"/>
                  </a:cubicBezTo>
                  <a:cubicBezTo>
                    <a:pt x="21600" y="17182"/>
                    <a:pt x="20965" y="18655"/>
                    <a:pt x="19059" y="19636"/>
                  </a:cubicBezTo>
                  <a:cubicBezTo>
                    <a:pt x="17153" y="21109"/>
                    <a:pt x="14612" y="21600"/>
                    <a:pt x="10800" y="21600"/>
                  </a:cubicBezTo>
                  <a:cubicBezTo>
                    <a:pt x="6988" y="21600"/>
                    <a:pt x="3812" y="21109"/>
                    <a:pt x="2541" y="19636"/>
                  </a:cubicBezTo>
                  <a:cubicBezTo>
                    <a:pt x="635" y="18164"/>
                    <a:pt x="0" y="16691"/>
                    <a:pt x="0" y="14727"/>
                  </a:cubicBezTo>
                  <a:lnTo>
                    <a:pt x="3812" y="147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56" name="Rectangle 104"/>
          <p:cNvGrpSpPr/>
          <p:nvPr/>
        </p:nvGrpSpPr>
        <p:grpSpPr>
          <a:xfrm>
            <a:off x="-3101348" y="3937799"/>
            <a:ext cx="3018794" cy="726650"/>
            <a:chOff x="0" y="0"/>
            <a:chExt cx="3018793" cy="726649"/>
          </a:xfrm>
        </p:grpSpPr>
        <p:sp>
          <p:nvSpPr>
            <p:cNvPr id="1354" name="Rectangle"/>
            <p:cNvSpPr/>
            <p:nvPr/>
          </p:nvSpPr>
          <p:spPr>
            <a:xfrm flipH="1">
              <a:off x="0" y="0"/>
              <a:ext cx="3018794" cy="72665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355" name="INSERT NAME OR SUBTITLE HERE"/>
            <p:cNvSpPr txBox="1"/>
            <p:nvPr/>
          </p:nvSpPr>
          <p:spPr>
            <a:xfrm>
              <a:off x="0" y="100774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OR SUBTITLE HERE</a:t>
              </a:r>
            </a:p>
          </p:txBody>
        </p:sp>
      </p:grpSp>
      <p:grpSp>
        <p:nvGrpSpPr>
          <p:cNvPr id="1359" name="Rectangle 104"/>
          <p:cNvGrpSpPr/>
          <p:nvPr/>
        </p:nvGrpSpPr>
        <p:grpSpPr>
          <a:xfrm>
            <a:off x="-3101353" y="1892635"/>
            <a:ext cx="3018792" cy="1260477"/>
            <a:chOff x="0" y="0"/>
            <a:chExt cx="3018791" cy="1260476"/>
          </a:xfrm>
        </p:grpSpPr>
        <p:sp>
          <p:nvSpPr>
            <p:cNvPr id="1357" name="Rectangle"/>
            <p:cNvSpPr/>
            <p:nvPr/>
          </p:nvSpPr>
          <p:spPr>
            <a:xfrm flipH="1">
              <a:off x="0" y="0"/>
              <a:ext cx="3018792" cy="126047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358" name="INSERT YOUR QUOTE IN MAXIMUM OF 3 LINES OF TEXT"/>
            <p:cNvSpPr txBox="1"/>
            <p:nvPr/>
          </p:nvSpPr>
          <p:spPr>
            <a:xfrm>
              <a:off x="0" y="293393"/>
              <a:ext cx="3018792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QUOTE IN MAXIMUM OF 3 LINES OF TEXT</a:t>
              </a:r>
            </a:p>
          </p:txBody>
        </p:sp>
      </p:grpSp>
      <p:grpSp>
        <p:nvGrpSpPr>
          <p:cNvPr id="1362" name="Group 99"/>
          <p:cNvGrpSpPr/>
          <p:nvPr/>
        </p:nvGrpSpPr>
        <p:grpSpPr>
          <a:xfrm>
            <a:off x="-3101343" y="1892636"/>
            <a:ext cx="3018792" cy="1260476"/>
            <a:chOff x="0" y="0"/>
            <a:chExt cx="3018791" cy="1260475"/>
          </a:xfrm>
        </p:grpSpPr>
        <p:sp>
          <p:nvSpPr>
            <p:cNvPr id="1360" name="Straight Connector 100"/>
            <p:cNvSpPr/>
            <p:nvPr/>
          </p:nvSpPr>
          <p:spPr>
            <a:xfrm flipH="1" flipV="1">
              <a:off x="-1" y="1260475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1" name="Straight Connector 101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65" name="Group 105"/>
          <p:cNvGrpSpPr/>
          <p:nvPr/>
        </p:nvGrpSpPr>
        <p:grpSpPr>
          <a:xfrm>
            <a:off x="-3101343" y="3937799"/>
            <a:ext cx="3018792" cy="726650"/>
            <a:chOff x="0" y="0"/>
            <a:chExt cx="3018791" cy="726649"/>
          </a:xfrm>
        </p:grpSpPr>
        <p:sp>
          <p:nvSpPr>
            <p:cNvPr id="1363" name="Straight Connector 106"/>
            <p:cNvSpPr/>
            <p:nvPr/>
          </p:nvSpPr>
          <p:spPr>
            <a:xfrm flipH="1" flipV="1">
              <a:off x="-1" y="7266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4" name="Straight Connector 107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99" name="Group 108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1366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67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68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1369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70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371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372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73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374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75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376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377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78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379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80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1381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82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1383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84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1385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1386" name="Rectangle 12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87" name="Rectangle 13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1388" name="Rectangle 13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89" name="Rectangle 13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1390" name="Rectangle 13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1391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92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1393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94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1395" name="Rectangle 13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96" name="Rectangle 13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1397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98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1400" name="01"/>
          <p:cNvSpPr txBox="1"/>
          <p:nvPr>
            <p:ph type="sldNum" sz="quarter" idx="2"/>
          </p:nvPr>
        </p:nvSpPr>
        <p:spPr>
          <a:xfrm>
            <a:off x="658812" y="6083425"/>
            <a:ext cx="174478" cy="165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ey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Rectangle 29"/>
          <p:cNvSpPr/>
          <p:nvPr/>
        </p:nvSpPr>
        <p:spPr>
          <a:xfrm>
            <a:off x="334961" y="333375"/>
            <a:ext cx="5761040" cy="6191250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1408" name="Title 1"/>
          <p:cNvSpPr txBox="1"/>
          <p:nvPr/>
        </p:nvSpPr>
        <p:spPr>
          <a:xfrm>
            <a:off x="658812" y="1561404"/>
            <a:ext cx="178911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b="1" cap="all" sz="19900">
                <a:solidFill>
                  <a:srgbClr val="D4D2D2"/>
                </a:solidFill>
              </a:defRPr>
            </a:lvl1pPr>
          </a:lstStyle>
          <a:p>
            <a:pPr/>
            <a:r>
              <a:t>’</a:t>
            </a:r>
          </a:p>
        </p:txBody>
      </p:sp>
      <p:sp>
        <p:nvSpPr>
          <p:cNvPr id="1409" name="Title 1"/>
          <p:cNvSpPr txBox="1"/>
          <p:nvPr/>
        </p:nvSpPr>
        <p:spPr>
          <a:xfrm>
            <a:off x="1140651" y="1561404"/>
            <a:ext cx="178911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b="1" cap="all" sz="19900">
                <a:solidFill>
                  <a:srgbClr val="D4D2D2"/>
                </a:solidFill>
              </a:defRPr>
            </a:lvl1pPr>
          </a:lstStyle>
          <a:p>
            <a:pPr/>
            <a:r>
              <a:t>’</a:t>
            </a:r>
          </a:p>
        </p:txBody>
      </p:sp>
      <p:sp>
        <p:nvSpPr>
          <p:cNvPr id="1410" name="Rectangle 30"/>
          <p:cNvSpPr/>
          <p:nvPr/>
        </p:nvSpPr>
        <p:spPr>
          <a:xfrm>
            <a:off x="6096000" y="333375"/>
            <a:ext cx="5761039" cy="6191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1411" name="CLICK TO INSERT YOUR QUOTE"/>
          <p:cNvSpPr txBox="1"/>
          <p:nvPr>
            <p:ph type="title" hasCustomPrompt="1"/>
          </p:nvPr>
        </p:nvSpPr>
        <p:spPr>
          <a:xfrm>
            <a:off x="995305" y="2586687"/>
            <a:ext cx="4848284" cy="1227574"/>
          </a:xfrm>
          <a:prstGeom prst="rect">
            <a:avLst/>
          </a:prstGeom>
        </p:spPr>
        <p:txBody>
          <a:bodyPr anchor="b"/>
          <a:lstStyle>
            <a:lvl1pPr>
              <a:lnSpc>
                <a:spcPts val="4100"/>
              </a:lnSpc>
              <a:defRPr sz="5100"/>
            </a:lvl1pPr>
          </a:lstStyle>
          <a:p>
            <a:pPr/>
            <a:r>
              <a:t>CLICK TO INSERT YOUR QUOTE</a:t>
            </a:r>
          </a:p>
        </p:txBody>
      </p:sp>
      <p:sp>
        <p:nvSpPr>
          <p:cNvPr id="1412" name="Body Level One…"/>
          <p:cNvSpPr txBox="1"/>
          <p:nvPr>
            <p:ph type="body" sz="quarter" idx="1" hasCustomPrompt="1"/>
          </p:nvPr>
        </p:nvSpPr>
        <p:spPr>
          <a:xfrm>
            <a:off x="995303" y="3937799"/>
            <a:ext cx="4398964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/>
            </a:lvl1pPr>
            <a:lvl2pPr>
              <a:lnSpc>
                <a:spcPts val="2300"/>
              </a:lnSpc>
              <a:defRPr sz="2500"/>
            </a:lvl2pPr>
            <a:lvl3pPr marL="226218" indent="-226218">
              <a:lnSpc>
                <a:spcPts val="2300"/>
              </a:lnSpc>
              <a:defRPr sz="2500"/>
            </a:lvl3pPr>
            <a:lvl4pPr marL="407193" indent="-226218">
              <a:lnSpc>
                <a:spcPts val="2300"/>
              </a:lnSpc>
              <a:defRPr sz="2500"/>
            </a:lvl4pPr>
            <a:lvl5pPr marL="588168" indent="-226218">
              <a:lnSpc>
                <a:spcPts val="2300"/>
              </a:lnSpc>
              <a:defRPr sz="2500"/>
            </a:lvl5pPr>
          </a:lstStyle>
          <a:p>
            <a:pPr/>
            <a:r>
              <a:t>Click to edit Name or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1441" name="Group 61"/>
          <p:cNvGrpSpPr/>
          <p:nvPr/>
        </p:nvGrpSpPr>
        <p:grpSpPr>
          <a:xfrm>
            <a:off x="6924882" y="2485893"/>
            <a:ext cx="4169882" cy="1760987"/>
            <a:chOff x="0" y="0"/>
            <a:chExt cx="4169881" cy="1760986"/>
          </a:xfrm>
        </p:grpSpPr>
        <p:sp>
          <p:nvSpPr>
            <p:cNvPr id="1413" name="Freeform 5"/>
            <p:cNvSpPr/>
            <p:nvPr/>
          </p:nvSpPr>
          <p:spPr>
            <a:xfrm>
              <a:off x="-1" y="-1"/>
              <a:ext cx="1408790" cy="1704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1" y="2334"/>
                  </a:moveTo>
                  <a:cubicBezTo>
                    <a:pt x="16238" y="849"/>
                    <a:pt x="13481" y="0"/>
                    <a:pt x="10672" y="0"/>
                  </a:cubicBezTo>
                  <a:cubicBezTo>
                    <a:pt x="7813" y="0"/>
                    <a:pt x="5157" y="934"/>
                    <a:pt x="3115" y="2589"/>
                  </a:cubicBezTo>
                  <a:cubicBezTo>
                    <a:pt x="1123" y="4244"/>
                    <a:pt x="0" y="6450"/>
                    <a:pt x="0" y="8742"/>
                  </a:cubicBezTo>
                  <a:cubicBezTo>
                    <a:pt x="0" y="12561"/>
                    <a:pt x="2860" y="15786"/>
                    <a:pt x="7200" y="16890"/>
                  </a:cubicBezTo>
                  <a:cubicBezTo>
                    <a:pt x="9396" y="14004"/>
                    <a:pt x="9396" y="14004"/>
                    <a:pt x="9396" y="14004"/>
                  </a:cubicBezTo>
                  <a:cubicBezTo>
                    <a:pt x="6332" y="13537"/>
                    <a:pt x="4034" y="11373"/>
                    <a:pt x="4034" y="8699"/>
                  </a:cubicBezTo>
                  <a:cubicBezTo>
                    <a:pt x="4034" y="5686"/>
                    <a:pt x="7047" y="3225"/>
                    <a:pt x="10723" y="3225"/>
                  </a:cubicBezTo>
                  <a:cubicBezTo>
                    <a:pt x="14094" y="3225"/>
                    <a:pt x="17566" y="5220"/>
                    <a:pt x="17566" y="8572"/>
                  </a:cubicBezTo>
                  <a:cubicBezTo>
                    <a:pt x="17566" y="10142"/>
                    <a:pt x="16698" y="11500"/>
                    <a:pt x="15830" y="12688"/>
                  </a:cubicBezTo>
                  <a:cubicBezTo>
                    <a:pt x="15830" y="12688"/>
                    <a:pt x="15830" y="12688"/>
                    <a:pt x="15830" y="12688"/>
                  </a:cubicBezTo>
                  <a:cubicBezTo>
                    <a:pt x="15830" y="12731"/>
                    <a:pt x="15830" y="12731"/>
                    <a:pt x="15830" y="12731"/>
                  </a:cubicBezTo>
                  <a:cubicBezTo>
                    <a:pt x="8579" y="21600"/>
                    <a:pt x="8579" y="21600"/>
                    <a:pt x="8579" y="21600"/>
                  </a:cubicBezTo>
                  <a:cubicBezTo>
                    <a:pt x="12306" y="21600"/>
                    <a:pt x="12306" y="21600"/>
                    <a:pt x="12306" y="21600"/>
                  </a:cubicBezTo>
                  <a:cubicBezTo>
                    <a:pt x="13021" y="21600"/>
                    <a:pt x="13634" y="21303"/>
                    <a:pt x="13991" y="20836"/>
                  </a:cubicBezTo>
                  <a:cubicBezTo>
                    <a:pt x="17974" y="15532"/>
                    <a:pt x="17974" y="15532"/>
                    <a:pt x="17974" y="15532"/>
                  </a:cubicBezTo>
                  <a:cubicBezTo>
                    <a:pt x="18179" y="15192"/>
                    <a:pt x="18434" y="14853"/>
                    <a:pt x="18689" y="14556"/>
                  </a:cubicBezTo>
                  <a:cubicBezTo>
                    <a:pt x="20119" y="12604"/>
                    <a:pt x="21600" y="10567"/>
                    <a:pt x="21600" y="8487"/>
                  </a:cubicBezTo>
                  <a:cubicBezTo>
                    <a:pt x="21600" y="5389"/>
                    <a:pt x="19813" y="3437"/>
                    <a:pt x="18281" y="2334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14" name="Oval 63"/>
            <p:cNvSpPr/>
            <p:nvPr/>
          </p:nvSpPr>
          <p:spPr>
            <a:xfrm>
              <a:off x="519989" y="481778"/>
              <a:ext cx="368811" cy="372133"/>
            </a:xfrm>
            <a:prstGeom prst="ellipse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15" name="Rectangle 64"/>
            <p:cNvSpPr/>
            <p:nvPr/>
          </p:nvSpPr>
          <p:spPr>
            <a:xfrm>
              <a:off x="1704501" y="224276"/>
              <a:ext cx="141212" cy="559861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16" name="Freeform 8"/>
            <p:cNvSpPr/>
            <p:nvPr/>
          </p:nvSpPr>
          <p:spPr>
            <a:xfrm>
              <a:off x="1915486" y="332261"/>
              <a:ext cx="465167" cy="46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83" y="8081"/>
                  </a:moveTo>
                  <a:cubicBezTo>
                    <a:pt x="15583" y="7925"/>
                    <a:pt x="15274" y="6682"/>
                    <a:pt x="14349" y="5750"/>
                  </a:cubicBezTo>
                  <a:cubicBezTo>
                    <a:pt x="13577" y="4973"/>
                    <a:pt x="12497" y="4506"/>
                    <a:pt x="11263" y="4506"/>
                  </a:cubicBezTo>
                  <a:cubicBezTo>
                    <a:pt x="9566" y="4506"/>
                    <a:pt x="8640" y="5283"/>
                    <a:pt x="8023" y="5905"/>
                  </a:cubicBezTo>
                  <a:cubicBezTo>
                    <a:pt x="7406" y="6371"/>
                    <a:pt x="7097" y="7148"/>
                    <a:pt x="6789" y="8081"/>
                  </a:cubicBezTo>
                  <a:lnTo>
                    <a:pt x="15583" y="8081"/>
                  </a:lnTo>
                  <a:close/>
                  <a:moveTo>
                    <a:pt x="21600" y="11965"/>
                  </a:moveTo>
                  <a:cubicBezTo>
                    <a:pt x="6634" y="11965"/>
                    <a:pt x="6634" y="11965"/>
                    <a:pt x="6634" y="11965"/>
                  </a:cubicBezTo>
                  <a:cubicBezTo>
                    <a:pt x="6634" y="13053"/>
                    <a:pt x="7097" y="14452"/>
                    <a:pt x="7869" y="15384"/>
                  </a:cubicBezTo>
                  <a:cubicBezTo>
                    <a:pt x="8794" y="16472"/>
                    <a:pt x="10183" y="16627"/>
                    <a:pt x="11109" y="16627"/>
                  </a:cubicBezTo>
                  <a:cubicBezTo>
                    <a:pt x="12034" y="16627"/>
                    <a:pt x="13114" y="16472"/>
                    <a:pt x="13731" y="16006"/>
                  </a:cubicBezTo>
                  <a:cubicBezTo>
                    <a:pt x="13886" y="16006"/>
                    <a:pt x="14657" y="15540"/>
                    <a:pt x="15120" y="14452"/>
                  </a:cubicBezTo>
                  <a:cubicBezTo>
                    <a:pt x="21291" y="15073"/>
                    <a:pt x="21291" y="15073"/>
                    <a:pt x="21291" y="15073"/>
                  </a:cubicBezTo>
                  <a:cubicBezTo>
                    <a:pt x="20366" y="17871"/>
                    <a:pt x="18514" y="19424"/>
                    <a:pt x="17434" y="20046"/>
                  </a:cubicBezTo>
                  <a:cubicBezTo>
                    <a:pt x="15429" y="21289"/>
                    <a:pt x="13269" y="21600"/>
                    <a:pt x="11109" y="21600"/>
                  </a:cubicBezTo>
                  <a:cubicBezTo>
                    <a:pt x="8023" y="21600"/>
                    <a:pt x="5400" y="21134"/>
                    <a:pt x="3086" y="18647"/>
                  </a:cubicBezTo>
                  <a:cubicBezTo>
                    <a:pt x="1389" y="16938"/>
                    <a:pt x="0" y="14296"/>
                    <a:pt x="0" y="10878"/>
                  </a:cubicBezTo>
                  <a:cubicBezTo>
                    <a:pt x="0" y="8081"/>
                    <a:pt x="1080" y="4973"/>
                    <a:pt x="3086" y="2953"/>
                  </a:cubicBezTo>
                  <a:cubicBezTo>
                    <a:pt x="5554" y="466"/>
                    <a:pt x="8486" y="0"/>
                    <a:pt x="10800" y="0"/>
                  </a:cubicBezTo>
                  <a:cubicBezTo>
                    <a:pt x="13114" y="0"/>
                    <a:pt x="16354" y="466"/>
                    <a:pt x="18823" y="3108"/>
                  </a:cubicBezTo>
                  <a:cubicBezTo>
                    <a:pt x="21137" y="5594"/>
                    <a:pt x="21600" y="8858"/>
                    <a:pt x="21600" y="11344"/>
                  </a:cubicBezTo>
                  <a:lnTo>
                    <a:pt x="21600" y="11965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17" name="Freeform 9"/>
            <p:cNvSpPr/>
            <p:nvPr/>
          </p:nvSpPr>
          <p:spPr>
            <a:xfrm>
              <a:off x="2397266" y="348874"/>
              <a:ext cx="526636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37" y="0"/>
                  </a:moveTo>
                  <a:lnTo>
                    <a:pt x="10834" y="11460"/>
                  </a:lnTo>
                  <a:lnTo>
                    <a:pt x="15331" y="0"/>
                  </a:lnTo>
                  <a:lnTo>
                    <a:pt x="21600" y="0"/>
                  </a:lnTo>
                  <a:lnTo>
                    <a:pt x="12606" y="21600"/>
                  </a:lnTo>
                  <a:lnTo>
                    <a:pt x="9062" y="21600"/>
                  </a:lnTo>
                  <a:lnTo>
                    <a:pt x="0" y="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18" name="Freeform 10"/>
            <p:cNvSpPr/>
            <p:nvPr/>
          </p:nvSpPr>
          <p:spPr>
            <a:xfrm>
              <a:off x="2970416" y="348874"/>
              <a:ext cx="139551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117"/>
                    <a:pt x="21600" y="16117"/>
                    <a:pt x="21600" y="16117"/>
                  </a:cubicBezTo>
                  <a:cubicBezTo>
                    <a:pt x="21600" y="19108"/>
                    <a:pt x="13886" y="21600"/>
                    <a:pt x="462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19" name="Freeform 11"/>
            <p:cNvSpPr/>
            <p:nvPr/>
          </p:nvSpPr>
          <p:spPr>
            <a:xfrm>
              <a:off x="1701178" y="883815"/>
              <a:ext cx="440248" cy="44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20" name="Freeform 12"/>
            <p:cNvSpPr/>
            <p:nvPr/>
          </p:nvSpPr>
          <p:spPr>
            <a:xfrm>
              <a:off x="2241103" y="893782"/>
              <a:ext cx="139551" cy="435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283"/>
                    <a:pt x="21600" y="16283"/>
                    <a:pt x="21600" y="16283"/>
                  </a:cubicBezTo>
                  <a:cubicBezTo>
                    <a:pt x="21600" y="19274"/>
                    <a:pt x="13886" y="21600"/>
                    <a:pt x="5143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21" name="Freeform 13"/>
            <p:cNvSpPr/>
            <p:nvPr/>
          </p:nvSpPr>
          <p:spPr>
            <a:xfrm>
              <a:off x="2481992" y="883815"/>
              <a:ext cx="438586" cy="44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22" name="Freeform 14"/>
            <p:cNvSpPr/>
            <p:nvPr/>
          </p:nvSpPr>
          <p:spPr>
            <a:xfrm>
              <a:off x="2990352" y="880492"/>
              <a:ext cx="463506" cy="461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95" y="7983"/>
                  </a:moveTo>
                  <a:cubicBezTo>
                    <a:pt x="15540" y="7826"/>
                    <a:pt x="15229" y="6574"/>
                    <a:pt x="14296" y="5635"/>
                  </a:cubicBezTo>
                  <a:cubicBezTo>
                    <a:pt x="13519" y="5009"/>
                    <a:pt x="12587" y="4539"/>
                    <a:pt x="11188" y="4539"/>
                  </a:cubicBezTo>
                  <a:cubicBezTo>
                    <a:pt x="9479" y="4539"/>
                    <a:pt x="8547" y="5165"/>
                    <a:pt x="7925" y="5791"/>
                  </a:cubicBezTo>
                  <a:cubicBezTo>
                    <a:pt x="7459" y="6417"/>
                    <a:pt x="6993" y="7043"/>
                    <a:pt x="6837" y="7983"/>
                  </a:cubicBezTo>
                  <a:lnTo>
                    <a:pt x="15695" y="7983"/>
                  </a:lnTo>
                  <a:close/>
                  <a:moveTo>
                    <a:pt x="21600" y="11896"/>
                  </a:moveTo>
                  <a:cubicBezTo>
                    <a:pt x="6527" y="11896"/>
                    <a:pt x="6527" y="11896"/>
                    <a:pt x="6527" y="11896"/>
                  </a:cubicBezTo>
                  <a:cubicBezTo>
                    <a:pt x="6527" y="12991"/>
                    <a:pt x="6993" y="14557"/>
                    <a:pt x="7770" y="15496"/>
                  </a:cubicBezTo>
                  <a:cubicBezTo>
                    <a:pt x="8858" y="16591"/>
                    <a:pt x="10101" y="16748"/>
                    <a:pt x="11188" y="16748"/>
                  </a:cubicBezTo>
                  <a:cubicBezTo>
                    <a:pt x="12121" y="16748"/>
                    <a:pt x="13053" y="16591"/>
                    <a:pt x="13830" y="16122"/>
                  </a:cubicBezTo>
                  <a:cubicBezTo>
                    <a:pt x="13830" y="16122"/>
                    <a:pt x="14607" y="15496"/>
                    <a:pt x="15229" y="14400"/>
                  </a:cubicBezTo>
                  <a:cubicBezTo>
                    <a:pt x="21289" y="15026"/>
                    <a:pt x="21289" y="15026"/>
                    <a:pt x="21289" y="15026"/>
                  </a:cubicBezTo>
                  <a:cubicBezTo>
                    <a:pt x="20357" y="18000"/>
                    <a:pt x="18647" y="19409"/>
                    <a:pt x="17404" y="20191"/>
                  </a:cubicBezTo>
                  <a:cubicBezTo>
                    <a:pt x="15540" y="21287"/>
                    <a:pt x="13364" y="21600"/>
                    <a:pt x="11033" y="21600"/>
                  </a:cubicBezTo>
                  <a:cubicBezTo>
                    <a:pt x="8081" y="21600"/>
                    <a:pt x="5283" y="21130"/>
                    <a:pt x="2953" y="18783"/>
                  </a:cubicBezTo>
                  <a:cubicBezTo>
                    <a:pt x="1243" y="16904"/>
                    <a:pt x="0" y="14243"/>
                    <a:pt x="0" y="10957"/>
                  </a:cubicBezTo>
                  <a:cubicBezTo>
                    <a:pt x="0" y="7983"/>
                    <a:pt x="932" y="5009"/>
                    <a:pt x="3108" y="2817"/>
                  </a:cubicBezTo>
                  <a:cubicBezTo>
                    <a:pt x="5439" y="470"/>
                    <a:pt x="8547" y="0"/>
                    <a:pt x="10722" y="0"/>
                  </a:cubicBezTo>
                  <a:cubicBezTo>
                    <a:pt x="13053" y="0"/>
                    <a:pt x="16317" y="313"/>
                    <a:pt x="18803" y="2974"/>
                  </a:cubicBezTo>
                  <a:cubicBezTo>
                    <a:pt x="21134" y="5635"/>
                    <a:pt x="21600" y="8765"/>
                    <a:pt x="21600" y="11270"/>
                  </a:cubicBezTo>
                  <a:lnTo>
                    <a:pt x="21600" y="11896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23" name="Freeform 15"/>
            <p:cNvSpPr/>
            <p:nvPr/>
          </p:nvSpPr>
          <p:spPr>
            <a:xfrm>
              <a:off x="1707824" y="1513450"/>
              <a:ext cx="154503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630"/>
                  </a:lnTo>
                  <a:lnTo>
                    <a:pt x="12774" y="2630"/>
                  </a:lnTo>
                  <a:lnTo>
                    <a:pt x="12774" y="21600"/>
                  </a:lnTo>
                  <a:lnTo>
                    <a:pt x="9058" y="21600"/>
                  </a:lnTo>
                  <a:lnTo>
                    <a:pt x="9058" y="2630"/>
                  </a:lnTo>
                  <a:lnTo>
                    <a:pt x="0" y="263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24" name="Freeform 16"/>
            <p:cNvSpPr/>
            <p:nvPr/>
          </p:nvSpPr>
          <p:spPr>
            <a:xfrm>
              <a:off x="1849034" y="1559967"/>
              <a:ext cx="122938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982"/>
                  </a:moveTo>
                  <a:cubicBezTo>
                    <a:pt x="18097" y="1964"/>
                    <a:pt x="19265" y="2945"/>
                    <a:pt x="19849" y="3927"/>
                  </a:cubicBezTo>
                  <a:cubicBezTo>
                    <a:pt x="20432" y="4909"/>
                    <a:pt x="21016" y="5891"/>
                    <a:pt x="21600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086" y="11782"/>
                    <a:pt x="4086" y="11782"/>
                    <a:pt x="4086" y="11782"/>
                  </a:cubicBezTo>
                  <a:cubicBezTo>
                    <a:pt x="4086" y="14236"/>
                    <a:pt x="4670" y="15709"/>
                    <a:pt x="5838" y="16691"/>
                  </a:cubicBezTo>
                  <a:cubicBezTo>
                    <a:pt x="7005" y="18164"/>
                    <a:pt x="8757" y="18655"/>
                    <a:pt x="11092" y="18655"/>
                  </a:cubicBezTo>
                  <a:cubicBezTo>
                    <a:pt x="12843" y="18655"/>
                    <a:pt x="14595" y="18164"/>
                    <a:pt x="15762" y="17182"/>
                  </a:cubicBezTo>
                  <a:cubicBezTo>
                    <a:pt x="16930" y="16200"/>
                    <a:pt x="17514" y="15709"/>
                    <a:pt x="17514" y="14727"/>
                  </a:cubicBezTo>
                  <a:cubicBezTo>
                    <a:pt x="21600" y="14727"/>
                    <a:pt x="21600" y="14727"/>
                    <a:pt x="21600" y="14727"/>
                  </a:cubicBezTo>
                  <a:cubicBezTo>
                    <a:pt x="21600" y="15218"/>
                    <a:pt x="21016" y="16200"/>
                    <a:pt x="20432" y="17182"/>
                  </a:cubicBezTo>
                  <a:cubicBezTo>
                    <a:pt x="19849" y="18164"/>
                    <a:pt x="19265" y="18655"/>
                    <a:pt x="18681" y="19145"/>
                  </a:cubicBezTo>
                  <a:cubicBezTo>
                    <a:pt x="17514" y="20618"/>
                    <a:pt x="15762" y="21109"/>
                    <a:pt x="14011" y="21600"/>
                  </a:cubicBezTo>
                  <a:cubicBezTo>
                    <a:pt x="12843" y="21600"/>
                    <a:pt x="11676" y="21600"/>
                    <a:pt x="10508" y="21600"/>
                  </a:cubicBezTo>
                  <a:cubicBezTo>
                    <a:pt x="7589" y="21600"/>
                    <a:pt x="5254" y="20618"/>
                    <a:pt x="2919" y="19145"/>
                  </a:cubicBezTo>
                  <a:cubicBezTo>
                    <a:pt x="1168" y="17182"/>
                    <a:pt x="0" y="14727"/>
                    <a:pt x="0" y="11291"/>
                  </a:cubicBezTo>
                  <a:cubicBezTo>
                    <a:pt x="0" y="7855"/>
                    <a:pt x="1168" y="5400"/>
                    <a:pt x="2919" y="3436"/>
                  </a:cubicBezTo>
                  <a:cubicBezTo>
                    <a:pt x="5254" y="982"/>
                    <a:pt x="7589" y="0"/>
                    <a:pt x="11092" y="0"/>
                  </a:cubicBezTo>
                  <a:cubicBezTo>
                    <a:pt x="12843" y="0"/>
                    <a:pt x="14595" y="491"/>
                    <a:pt x="16346" y="982"/>
                  </a:cubicBezTo>
                  <a:moveTo>
                    <a:pt x="17514" y="9327"/>
                  </a:moveTo>
                  <a:cubicBezTo>
                    <a:pt x="17514" y="7855"/>
                    <a:pt x="16930" y="6382"/>
                    <a:pt x="16346" y="5400"/>
                  </a:cubicBezTo>
                  <a:cubicBezTo>
                    <a:pt x="15178" y="3927"/>
                    <a:pt x="13427" y="2945"/>
                    <a:pt x="11092" y="2945"/>
                  </a:cubicBezTo>
                  <a:cubicBezTo>
                    <a:pt x="9341" y="2945"/>
                    <a:pt x="7589" y="3927"/>
                    <a:pt x="6422" y="4909"/>
                  </a:cubicBezTo>
                  <a:cubicBezTo>
                    <a:pt x="5254" y="5891"/>
                    <a:pt x="4670" y="7364"/>
                    <a:pt x="4086" y="9327"/>
                  </a:cubicBezTo>
                  <a:lnTo>
                    <a:pt x="17514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25" name="Freeform 17"/>
            <p:cNvSpPr/>
            <p:nvPr/>
          </p:nvSpPr>
          <p:spPr>
            <a:xfrm>
              <a:off x="1995229" y="1559967"/>
              <a:ext cx="119615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00" y="1473"/>
                  </a:moveTo>
                  <a:cubicBezTo>
                    <a:pt x="20400" y="2945"/>
                    <a:pt x="21000" y="4909"/>
                    <a:pt x="21600" y="7364"/>
                  </a:cubicBezTo>
                  <a:cubicBezTo>
                    <a:pt x="17400" y="7364"/>
                    <a:pt x="17400" y="7364"/>
                    <a:pt x="17400" y="7364"/>
                  </a:cubicBezTo>
                  <a:cubicBezTo>
                    <a:pt x="17400" y="6382"/>
                    <a:pt x="16800" y="5400"/>
                    <a:pt x="15600" y="4418"/>
                  </a:cubicBezTo>
                  <a:cubicBezTo>
                    <a:pt x="15000" y="3436"/>
                    <a:pt x="13200" y="2945"/>
                    <a:pt x="11400" y="2945"/>
                  </a:cubicBezTo>
                  <a:cubicBezTo>
                    <a:pt x="9000" y="2945"/>
                    <a:pt x="7200" y="3927"/>
                    <a:pt x="6000" y="6382"/>
                  </a:cubicBezTo>
                  <a:cubicBezTo>
                    <a:pt x="4800" y="7855"/>
                    <a:pt x="4800" y="9327"/>
                    <a:pt x="4800" y="11291"/>
                  </a:cubicBezTo>
                  <a:cubicBezTo>
                    <a:pt x="4800" y="13255"/>
                    <a:pt x="5400" y="15218"/>
                    <a:pt x="6000" y="16691"/>
                  </a:cubicBezTo>
                  <a:cubicBezTo>
                    <a:pt x="7200" y="18164"/>
                    <a:pt x="9000" y="18655"/>
                    <a:pt x="11400" y="18655"/>
                  </a:cubicBezTo>
                  <a:cubicBezTo>
                    <a:pt x="13200" y="18655"/>
                    <a:pt x="14400" y="18164"/>
                    <a:pt x="15600" y="17182"/>
                  </a:cubicBezTo>
                  <a:cubicBezTo>
                    <a:pt x="16200" y="16691"/>
                    <a:pt x="16800" y="15218"/>
                    <a:pt x="17400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000" y="16691"/>
                    <a:pt x="19800" y="18655"/>
                    <a:pt x="18000" y="19636"/>
                  </a:cubicBezTo>
                  <a:cubicBezTo>
                    <a:pt x="16200" y="21109"/>
                    <a:pt x="13800" y="21600"/>
                    <a:pt x="10800" y="21600"/>
                  </a:cubicBezTo>
                  <a:cubicBezTo>
                    <a:pt x="7800" y="21600"/>
                    <a:pt x="4800" y="20618"/>
                    <a:pt x="3000" y="18655"/>
                  </a:cubicBezTo>
                  <a:cubicBezTo>
                    <a:pt x="1200" y="16691"/>
                    <a:pt x="0" y="14236"/>
                    <a:pt x="0" y="11291"/>
                  </a:cubicBezTo>
                  <a:cubicBezTo>
                    <a:pt x="0" y="7855"/>
                    <a:pt x="1200" y="4909"/>
                    <a:pt x="3600" y="2945"/>
                  </a:cubicBezTo>
                  <a:cubicBezTo>
                    <a:pt x="5400" y="982"/>
                    <a:pt x="8400" y="0"/>
                    <a:pt x="11400" y="0"/>
                  </a:cubicBezTo>
                  <a:cubicBezTo>
                    <a:pt x="14400" y="0"/>
                    <a:pt x="16800" y="491"/>
                    <a:pt x="18600" y="1473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26" name="Freeform 18"/>
            <p:cNvSpPr/>
            <p:nvPr/>
          </p:nvSpPr>
          <p:spPr>
            <a:xfrm>
              <a:off x="2141425" y="1513450"/>
              <a:ext cx="112970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47" y="0"/>
                    <a:pt x="4447" y="0"/>
                    <a:pt x="4447" y="0"/>
                  </a:cubicBezTo>
                  <a:cubicBezTo>
                    <a:pt x="4447" y="7958"/>
                    <a:pt x="4447" y="7958"/>
                    <a:pt x="4447" y="7958"/>
                  </a:cubicBezTo>
                  <a:cubicBezTo>
                    <a:pt x="5082" y="7200"/>
                    <a:pt x="6353" y="6442"/>
                    <a:pt x="6988" y="6063"/>
                  </a:cubicBezTo>
                  <a:cubicBezTo>
                    <a:pt x="8259" y="5684"/>
                    <a:pt x="10165" y="5305"/>
                    <a:pt x="12706" y="5305"/>
                  </a:cubicBezTo>
                  <a:cubicBezTo>
                    <a:pt x="16518" y="5305"/>
                    <a:pt x="19059" y="6063"/>
                    <a:pt x="20329" y="7958"/>
                  </a:cubicBezTo>
                  <a:cubicBezTo>
                    <a:pt x="20965" y="8716"/>
                    <a:pt x="21600" y="9853"/>
                    <a:pt x="21600" y="11368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11747"/>
                    <a:pt x="16518" y="11747"/>
                    <a:pt x="16518" y="11747"/>
                  </a:cubicBezTo>
                  <a:cubicBezTo>
                    <a:pt x="16518" y="10611"/>
                    <a:pt x="16518" y="9474"/>
                    <a:pt x="15882" y="9095"/>
                  </a:cubicBezTo>
                  <a:cubicBezTo>
                    <a:pt x="15247" y="8337"/>
                    <a:pt x="13976" y="7958"/>
                    <a:pt x="11435" y="7958"/>
                  </a:cubicBezTo>
                  <a:cubicBezTo>
                    <a:pt x="9529" y="7958"/>
                    <a:pt x="8259" y="8337"/>
                    <a:pt x="6353" y="8716"/>
                  </a:cubicBezTo>
                  <a:cubicBezTo>
                    <a:pt x="5082" y="9474"/>
                    <a:pt x="4447" y="10989"/>
                    <a:pt x="4447" y="13263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27" name="Freeform 19"/>
            <p:cNvSpPr/>
            <p:nvPr/>
          </p:nvSpPr>
          <p:spPr>
            <a:xfrm>
              <a:off x="2290943" y="1559967"/>
              <a:ext cx="112969" cy="14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3812" y="502"/>
                    <a:pt x="3812" y="502"/>
                    <a:pt x="3812" y="502"/>
                  </a:cubicBezTo>
                  <a:cubicBezTo>
                    <a:pt x="3812" y="3516"/>
                    <a:pt x="3812" y="3516"/>
                    <a:pt x="3812" y="3516"/>
                  </a:cubicBezTo>
                  <a:cubicBezTo>
                    <a:pt x="5082" y="2512"/>
                    <a:pt x="6353" y="1507"/>
                    <a:pt x="8259" y="1005"/>
                  </a:cubicBezTo>
                  <a:cubicBezTo>
                    <a:pt x="9529" y="502"/>
                    <a:pt x="10800" y="0"/>
                    <a:pt x="12706" y="0"/>
                  </a:cubicBezTo>
                  <a:cubicBezTo>
                    <a:pt x="16518" y="0"/>
                    <a:pt x="19059" y="1005"/>
                    <a:pt x="20329" y="3516"/>
                  </a:cubicBezTo>
                  <a:cubicBezTo>
                    <a:pt x="20965" y="4521"/>
                    <a:pt x="21600" y="6028"/>
                    <a:pt x="21600" y="8037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8540"/>
                    <a:pt x="16518" y="8540"/>
                    <a:pt x="16518" y="8540"/>
                  </a:cubicBezTo>
                  <a:cubicBezTo>
                    <a:pt x="16518" y="7033"/>
                    <a:pt x="16518" y="6028"/>
                    <a:pt x="15882" y="5526"/>
                  </a:cubicBezTo>
                  <a:cubicBezTo>
                    <a:pt x="15247" y="4019"/>
                    <a:pt x="13976" y="3516"/>
                    <a:pt x="12071" y="3516"/>
                  </a:cubicBezTo>
                  <a:cubicBezTo>
                    <a:pt x="10800" y="3516"/>
                    <a:pt x="10165" y="3516"/>
                    <a:pt x="8894" y="3516"/>
                  </a:cubicBezTo>
                  <a:cubicBezTo>
                    <a:pt x="8259" y="4019"/>
                    <a:pt x="6988" y="4521"/>
                    <a:pt x="5718" y="5526"/>
                  </a:cubicBezTo>
                  <a:cubicBezTo>
                    <a:pt x="5082" y="6028"/>
                    <a:pt x="5082" y="6530"/>
                    <a:pt x="4447" y="7535"/>
                  </a:cubicBezTo>
                  <a:cubicBezTo>
                    <a:pt x="4447" y="8037"/>
                    <a:pt x="4447" y="9042"/>
                    <a:pt x="4447" y="10549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28" name="Freeform 20"/>
            <p:cNvSpPr/>
            <p:nvPr/>
          </p:nvSpPr>
          <p:spPr>
            <a:xfrm>
              <a:off x="2430492" y="1559967"/>
              <a:ext cx="127922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58" y="2455"/>
                  </a:moveTo>
                  <a:cubicBezTo>
                    <a:pt x="20463" y="4418"/>
                    <a:pt x="21600" y="6873"/>
                    <a:pt x="21600" y="10309"/>
                  </a:cubicBezTo>
                  <a:cubicBezTo>
                    <a:pt x="21600" y="13745"/>
                    <a:pt x="21032" y="16200"/>
                    <a:pt x="18758" y="18655"/>
                  </a:cubicBezTo>
                  <a:cubicBezTo>
                    <a:pt x="17053" y="20618"/>
                    <a:pt x="14211" y="21600"/>
                    <a:pt x="10232" y="21600"/>
                  </a:cubicBezTo>
                  <a:cubicBezTo>
                    <a:pt x="7389" y="21600"/>
                    <a:pt x="4547" y="20618"/>
                    <a:pt x="2842" y="19145"/>
                  </a:cubicBezTo>
                  <a:cubicBezTo>
                    <a:pt x="1137" y="17182"/>
                    <a:pt x="0" y="14236"/>
                    <a:pt x="0" y="11291"/>
                  </a:cubicBezTo>
                  <a:cubicBezTo>
                    <a:pt x="0" y="7855"/>
                    <a:pt x="1137" y="4909"/>
                    <a:pt x="2842" y="2945"/>
                  </a:cubicBezTo>
                  <a:cubicBezTo>
                    <a:pt x="5116" y="982"/>
                    <a:pt x="7389" y="0"/>
                    <a:pt x="10800" y="0"/>
                  </a:cubicBezTo>
                  <a:cubicBezTo>
                    <a:pt x="14211" y="0"/>
                    <a:pt x="16484" y="982"/>
                    <a:pt x="18758" y="2455"/>
                  </a:cubicBezTo>
                  <a:moveTo>
                    <a:pt x="15916" y="16200"/>
                  </a:moveTo>
                  <a:cubicBezTo>
                    <a:pt x="17053" y="14727"/>
                    <a:pt x="17621" y="12764"/>
                    <a:pt x="17621" y="10309"/>
                  </a:cubicBezTo>
                  <a:cubicBezTo>
                    <a:pt x="17621" y="8345"/>
                    <a:pt x="17053" y="6873"/>
                    <a:pt x="16484" y="5891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8526" y="2945"/>
                    <a:pt x="6821" y="3927"/>
                    <a:pt x="5684" y="5400"/>
                  </a:cubicBezTo>
                  <a:cubicBezTo>
                    <a:pt x="4547" y="6873"/>
                    <a:pt x="3979" y="8836"/>
                    <a:pt x="3979" y="11291"/>
                  </a:cubicBezTo>
                  <a:cubicBezTo>
                    <a:pt x="3979" y="13255"/>
                    <a:pt x="4547" y="15218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642" y="18655"/>
                    <a:pt x="15347" y="18164"/>
                    <a:pt x="15916" y="16200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29" name="Rectangle 78"/>
            <p:cNvSpPr/>
            <p:nvPr/>
          </p:nvSpPr>
          <p:spPr>
            <a:xfrm>
              <a:off x="2591639" y="1513450"/>
              <a:ext cx="23259" cy="191051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30" name="Freeform 22"/>
            <p:cNvSpPr/>
            <p:nvPr/>
          </p:nvSpPr>
          <p:spPr>
            <a:xfrm>
              <a:off x="2641478" y="1559967"/>
              <a:ext cx="129583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2455"/>
                  </a:moveTo>
                  <a:cubicBezTo>
                    <a:pt x="20492" y="4418"/>
                    <a:pt x="21600" y="6873"/>
                    <a:pt x="21600" y="10309"/>
                  </a:cubicBezTo>
                  <a:cubicBezTo>
                    <a:pt x="21600" y="13745"/>
                    <a:pt x="20492" y="16200"/>
                    <a:pt x="18831" y="18655"/>
                  </a:cubicBezTo>
                  <a:cubicBezTo>
                    <a:pt x="17169" y="20618"/>
                    <a:pt x="14400" y="21600"/>
                    <a:pt x="10523" y="21600"/>
                  </a:cubicBezTo>
                  <a:cubicBezTo>
                    <a:pt x="7200" y="21600"/>
                    <a:pt x="4985" y="20618"/>
                    <a:pt x="2769" y="19145"/>
                  </a:cubicBezTo>
                  <a:cubicBezTo>
                    <a:pt x="1108" y="17182"/>
                    <a:pt x="0" y="14236"/>
                    <a:pt x="0" y="11291"/>
                  </a:cubicBezTo>
                  <a:cubicBezTo>
                    <a:pt x="0" y="7855"/>
                    <a:pt x="1108" y="4909"/>
                    <a:pt x="3323" y="2945"/>
                  </a:cubicBezTo>
                  <a:cubicBezTo>
                    <a:pt x="4985" y="982"/>
                    <a:pt x="7754" y="0"/>
                    <a:pt x="11077" y="0"/>
                  </a:cubicBezTo>
                  <a:cubicBezTo>
                    <a:pt x="13846" y="0"/>
                    <a:pt x="16615" y="982"/>
                    <a:pt x="18277" y="2455"/>
                  </a:cubicBezTo>
                  <a:moveTo>
                    <a:pt x="16062" y="16200"/>
                  </a:moveTo>
                  <a:cubicBezTo>
                    <a:pt x="17169" y="14727"/>
                    <a:pt x="17169" y="12764"/>
                    <a:pt x="17169" y="10309"/>
                  </a:cubicBezTo>
                  <a:cubicBezTo>
                    <a:pt x="17169" y="8345"/>
                    <a:pt x="17169" y="6873"/>
                    <a:pt x="16615" y="5891"/>
                  </a:cubicBezTo>
                  <a:cubicBezTo>
                    <a:pt x="15508" y="3927"/>
                    <a:pt x="13292" y="2945"/>
                    <a:pt x="11077" y="2945"/>
                  </a:cubicBezTo>
                  <a:cubicBezTo>
                    <a:pt x="8308" y="2945"/>
                    <a:pt x="6646" y="3927"/>
                    <a:pt x="5538" y="5400"/>
                  </a:cubicBezTo>
                  <a:cubicBezTo>
                    <a:pt x="4431" y="6873"/>
                    <a:pt x="3877" y="8836"/>
                    <a:pt x="3877" y="11291"/>
                  </a:cubicBezTo>
                  <a:cubicBezTo>
                    <a:pt x="3877" y="13255"/>
                    <a:pt x="4431" y="15218"/>
                    <a:pt x="5538" y="16691"/>
                  </a:cubicBezTo>
                  <a:cubicBezTo>
                    <a:pt x="6646" y="18164"/>
                    <a:pt x="8308" y="18655"/>
                    <a:pt x="11077" y="18655"/>
                  </a:cubicBezTo>
                  <a:cubicBezTo>
                    <a:pt x="13292" y="18655"/>
                    <a:pt x="14954" y="18164"/>
                    <a:pt x="16062" y="16200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31" name="Freeform 23"/>
            <p:cNvSpPr/>
            <p:nvPr/>
          </p:nvSpPr>
          <p:spPr>
            <a:xfrm>
              <a:off x="2790995" y="1563289"/>
              <a:ext cx="122938" cy="19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78" y="732"/>
                  </a:moveTo>
                  <a:cubicBezTo>
                    <a:pt x="16346" y="1098"/>
                    <a:pt x="16930" y="1464"/>
                    <a:pt x="17514" y="2197"/>
                  </a:cubicBezTo>
                  <a:cubicBezTo>
                    <a:pt x="17514" y="366"/>
                    <a:pt x="17514" y="366"/>
                    <a:pt x="17514" y="366"/>
                  </a:cubicBezTo>
                  <a:cubicBezTo>
                    <a:pt x="21600" y="366"/>
                    <a:pt x="21600" y="366"/>
                    <a:pt x="21600" y="366"/>
                  </a:cubicBezTo>
                  <a:cubicBezTo>
                    <a:pt x="21600" y="13912"/>
                    <a:pt x="21600" y="13912"/>
                    <a:pt x="21600" y="13912"/>
                  </a:cubicBezTo>
                  <a:cubicBezTo>
                    <a:pt x="21600" y="16108"/>
                    <a:pt x="21016" y="17573"/>
                    <a:pt x="19849" y="18671"/>
                  </a:cubicBezTo>
                  <a:cubicBezTo>
                    <a:pt x="18681" y="20868"/>
                    <a:pt x="15178" y="21600"/>
                    <a:pt x="10508" y="21600"/>
                  </a:cubicBezTo>
                  <a:cubicBezTo>
                    <a:pt x="8173" y="21600"/>
                    <a:pt x="5838" y="21234"/>
                    <a:pt x="4086" y="20502"/>
                  </a:cubicBezTo>
                  <a:cubicBezTo>
                    <a:pt x="2335" y="19769"/>
                    <a:pt x="1168" y="18671"/>
                    <a:pt x="1168" y="17207"/>
                  </a:cubicBezTo>
                  <a:cubicBezTo>
                    <a:pt x="5254" y="17207"/>
                    <a:pt x="5254" y="17207"/>
                    <a:pt x="5254" y="17207"/>
                  </a:cubicBezTo>
                  <a:cubicBezTo>
                    <a:pt x="5254" y="17939"/>
                    <a:pt x="5838" y="18305"/>
                    <a:pt x="6422" y="18671"/>
                  </a:cubicBezTo>
                  <a:cubicBezTo>
                    <a:pt x="7005" y="19403"/>
                    <a:pt x="8757" y="19769"/>
                    <a:pt x="10508" y="19769"/>
                  </a:cubicBezTo>
                  <a:cubicBezTo>
                    <a:pt x="14011" y="19769"/>
                    <a:pt x="15762" y="19037"/>
                    <a:pt x="16930" y="17573"/>
                  </a:cubicBezTo>
                  <a:cubicBezTo>
                    <a:pt x="17514" y="16841"/>
                    <a:pt x="17514" y="15376"/>
                    <a:pt x="17514" y="13180"/>
                  </a:cubicBezTo>
                  <a:cubicBezTo>
                    <a:pt x="16930" y="13912"/>
                    <a:pt x="15762" y="14644"/>
                    <a:pt x="14595" y="15010"/>
                  </a:cubicBezTo>
                  <a:cubicBezTo>
                    <a:pt x="13427" y="15376"/>
                    <a:pt x="11676" y="15376"/>
                    <a:pt x="9924" y="15376"/>
                  </a:cubicBezTo>
                  <a:cubicBezTo>
                    <a:pt x="7589" y="15376"/>
                    <a:pt x="5254" y="15010"/>
                    <a:pt x="2919" y="13912"/>
                  </a:cubicBezTo>
                  <a:cubicBezTo>
                    <a:pt x="1168" y="12447"/>
                    <a:pt x="0" y="10617"/>
                    <a:pt x="0" y="8054"/>
                  </a:cubicBezTo>
                  <a:cubicBezTo>
                    <a:pt x="0" y="5492"/>
                    <a:pt x="1168" y="3295"/>
                    <a:pt x="2919" y="1831"/>
                  </a:cubicBezTo>
                  <a:cubicBezTo>
                    <a:pt x="5254" y="366"/>
                    <a:pt x="7589" y="0"/>
                    <a:pt x="10508" y="0"/>
                  </a:cubicBezTo>
                  <a:cubicBezTo>
                    <a:pt x="12259" y="0"/>
                    <a:pt x="14011" y="0"/>
                    <a:pt x="15178" y="732"/>
                  </a:cubicBezTo>
                  <a:moveTo>
                    <a:pt x="15762" y="3295"/>
                  </a:moveTo>
                  <a:cubicBezTo>
                    <a:pt x="14595" y="2563"/>
                    <a:pt x="12843" y="2197"/>
                    <a:pt x="11092" y="2197"/>
                  </a:cubicBezTo>
                  <a:cubicBezTo>
                    <a:pt x="8173" y="2197"/>
                    <a:pt x="6422" y="2929"/>
                    <a:pt x="5254" y="4759"/>
                  </a:cubicBezTo>
                  <a:cubicBezTo>
                    <a:pt x="4670" y="5492"/>
                    <a:pt x="4670" y="6590"/>
                    <a:pt x="4670" y="8054"/>
                  </a:cubicBezTo>
                  <a:cubicBezTo>
                    <a:pt x="4670" y="9885"/>
                    <a:pt x="5254" y="11349"/>
                    <a:pt x="5838" y="12081"/>
                  </a:cubicBezTo>
                  <a:cubicBezTo>
                    <a:pt x="7005" y="12814"/>
                    <a:pt x="8757" y="13546"/>
                    <a:pt x="10508" y="13546"/>
                  </a:cubicBezTo>
                  <a:cubicBezTo>
                    <a:pt x="13427" y="13546"/>
                    <a:pt x="15762" y="12447"/>
                    <a:pt x="16930" y="10983"/>
                  </a:cubicBezTo>
                  <a:cubicBezTo>
                    <a:pt x="17514" y="9885"/>
                    <a:pt x="17514" y="8786"/>
                    <a:pt x="17514" y="7688"/>
                  </a:cubicBezTo>
                  <a:cubicBezTo>
                    <a:pt x="17514" y="5858"/>
                    <a:pt x="16930" y="4393"/>
                    <a:pt x="15762" y="3295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32" name="Freeform 24"/>
            <p:cNvSpPr/>
            <p:nvPr/>
          </p:nvSpPr>
          <p:spPr>
            <a:xfrm>
              <a:off x="2937190" y="1563289"/>
              <a:ext cx="126260" cy="19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032" y="1098"/>
                    <a:pt x="19895" y="3295"/>
                    <a:pt x="17621" y="6956"/>
                  </a:cubicBezTo>
                  <a:cubicBezTo>
                    <a:pt x="16484" y="9519"/>
                    <a:pt x="15347" y="11349"/>
                    <a:pt x="14211" y="13180"/>
                  </a:cubicBezTo>
                  <a:cubicBezTo>
                    <a:pt x="11937" y="17207"/>
                    <a:pt x="10232" y="19403"/>
                    <a:pt x="9095" y="20136"/>
                  </a:cubicBezTo>
                  <a:cubicBezTo>
                    <a:pt x="8526" y="21234"/>
                    <a:pt x="6821" y="21600"/>
                    <a:pt x="4547" y="21600"/>
                  </a:cubicBezTo>
                  <a:cubicBezTo>
                    <a:pt x="3979" y="21600"/>
                    <a:pt x="3411" y="21600"/>
                    <a:pt x="3411" y="21600"/>
                  </a:cubicBezTo>
                  <a:cubicBezTo>
                    <a:pt x="2842" y="21600"/>
                    <a:pt x="2274" y="21600"/>
                    <a:pt x="2274" y="21234"/>
                  </a:cubicBezTo>
                  <a:cubicBezTo>
                    <a:pt x="2274" y="19037"/>
                    <a:pt x="2274" y="19037"/>
                    <a:pt x="2274" y="19037"/>
                  </a:cubicBezTo>
                  <a:cubicBezTo>
                    <a:pt x="2842" y="19037"/>
                    <a:pt x="3411" y="19403"/>
                    <a:pt x="3411" y="19403"/>
                  </a:cubicBezTo>
                  <a:cubicBezTo>
                    <a:pt x="3979" y="19403"/>
                    <a:pt x="3979" y="19403"/>
                    <a:pt x="4547" y="19403"/>
                  </a:cubicBezTo>
                  <a:cubicBezTo>
                    <a:pt x="5116" y="19403"/>
                    <a:pt x="5684" y="19037"/>
                    <a:pt x="6253" y="19037"/>
                  </a:cubicBezTo>
                  <a:cubicBezTo>
                    <a:pt x="6253" y="19037"/>
                    <a:pt x="6821" y="18671"/>
                    <a:pt x="6821" y="18671"/>
                  </a:cubicBezTo>
                  <a:cubicBezTo>
                    <a:pt x="6821" y="18305"/>
                    <a:pt x="7389" y="17939"/>
                    <a:pt x="7389" y="17207"/>
                  </a:cubicBezTo>
                  <a:cubicBezTo>
                    <a:pt x="7958" y="16475"/>
                    <a:pt x="8526" y="16108"/>
                    <a:pt x="8526" y="157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10800" y="12447"/>
                    <a:pt x="10800" y="12447"/>
                    <a:pt x="10800" y="12447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33" name="Freeform 25"/>
            <p:cNvSpPr/>
            <p:nvPr/>
          </p:nvSpPr>
          <p:spPr>
            <a:xfrm>
              <a:off x="3158145" y="1506805"/>
              <a:ext cx="149518" cy="20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0" y="14164"/>
                  </a:moveTo>
                  <a:cubicBezTo>
                    <a:pt x="3840" y="15580"/>
                    <a:pt x="3840" y="16289"/>
                    <a:pt x="4800" y="16997"/>
                  </a:cubicBezTo>
                  <a:cubicBezTo>
                    <a:pt x="5760" y="18413"/>
                    <a:pt x="8160" y="19121"/>
                    <a:pt x="11040" y="19121"/>
                  </a:cubicBezTo>
                  <a:cubicBezTo>
                    <a:pt x="12480" y="19121"/>
                    <a:pt x="13440" y="19121"/>
                    <a:pt x="14400" y="18767"/>
                  </a:cubicBezTo>
                  <a:cubicBezTo>
                    <a:pt x="16800" y="18059"/>
                    <a:pt x="17760" y="16997"/>
                    <a:pt x="17760" y="15580"/>
                  </a:cubicBezTo>
                  <a:cubicBezTo>
                    <a:pt x="17760" y="14518"/>
                    <a:pt x="17280" y="13810"/>
                    <a:pt x="16320" y="13102"/>
                  </a:cubicBezTo>
                  <a:cubicBezTo>
                    <a:pt x="15360" y="12748"/>
                    <a:pt x="13920" y="12393"/>
                    <a:pt x="12000" y="12039"/>
                  </a:cubicBezTo>
                  <a:cubicBezTo>
                    <a:pt x="8640" y="11331"/>
                    <a:pt x="8640" y="11331"/>
                    <a:pt x="8640" y="11331"/>
                  </a:cubicBezTo>
                  <a:cubicBezTo>
                    <a:pt x="6240" y="10977"/>
                    <a:pt x="4320" y="10623"/>
                    <a:pt x="3360" y="10269"/>
                  </a:cubicBezTo>
                  <a:cubicBezTo>
                    <a:pt x="1920" y="9207"/>
                    <a:pt x="960" y="8144"/>
                    <a:pt x="960" y="6374"/>
                  </a:cubicBezTo>
                  <a:cubicBezTo>
                    <a:pt x="960" y="4603"/>
                    <a:pt x="1920" y="3187"/>
                    <a:pt x="3360" y="1770"/>
                  </a:cubicBezTo>
                  <a:cubicBezTo>
                    <a:pt x="5280" y="708"/>
                    <a:pt x="7680" y="0"/>
                    <a:pt x="10560" y="0"/>
                  </a:cubicBezTo>
                  <a:cubicBezTo>
                    <a:pt x="13440" y="0"/>
                    <a:pt x="15840" y="708"/>
                    <a:pt x="17760" y="1770"/>
                  </a:cubicBezTo>
                  <a:cubicBezTo>
                    <a:pt x="19680" y="2833"/>
                    <a:pt x="20640" y="4249"/>
                    <a:pt x="20640" y="6728"/>
                  </a:cubicBezTo>
                  <a:cubicBezTo>
                    <a:pt x="17280" y="6728"/>
                    <a:pt x="17280" y="6728"/>
                    <a:pt x="17280" y="6728"/>
                  </a:cubicBezTo>
                  <a:cubicBezTo>
                    <a:pt x="16800" y="5311"/>
                    <a:pt x="16800" y="4603"/>
                    <a:pt x="15840" y="4249"/>
                  </a:cubicBezTo>
                  <a:cubicBezTo>
                    <a:pt x="14880" y="3187"/>
                    <a:pt x="12960" y="2479"/>
                    <a:pt x="10560" y="2479"/>
                  </a:cubicBezTo>
                  <a:cubicBezTo>
                    <a:pt x="8160" y="2479"/>
                    <a:pt x="6720" y="2833"/>
                    <a:pt x="5760" y="3541"/>
                  </a:cubicBezTo>
                  <a:cubicBezTo>
                    <a:pt x="4800" y="4249"/>
                    <a:pt x="4800" y="4957"/>
                    <a:pt x="4800" y="6020"/>
                  </a:cubicBezTo>
                  <a:cubicBezTo>
                    <a:pt x="4800" y="6728"/>
                    <a:pt x="5280" y="7436"/>
                    <a:pt x="6240" y="8144"/>
                  </a:cubicBezTo>
                  <a:cubicBezTo>
                    <a:pt x="6720" y="8498"/>
                    <a:pt x="8640" y="8852"/>
                    <a:pt x="11040" y="9207"/>
                  </a:cubicBezTo>
                  <a:cubicBezTo>
                    <a:pt x="14880" y="9915"/>
                    <a:pt x="14880" y="9915"/>
                    <a:pt x="14880" y="9915"/>
                  </a:cubicBezTo>
                  <a:cubicBezTo>
                    <a:pt x="16320" y="10269"/>
                    <a:pt x="17760" y="10623"/>
                    <a:pt x="18720" y="10977"/>
                  </a:cubicBezTo>
                  <a:cubicBezTo>
                    <a:pt x="20640" y="12039"/>
                    <a:pt x="21600" y="13456"/>
                    <a:pt x="21600" y="15226"/>
                  </a:cubicBezTo>
                  <a:cubicBezTo>
                    <a:pt x="21600" y="17351"/>
                    <a:pt x="20160" y="19121"/>
                    <a:pt x="18240" y="19830"/>
                  </a:cubicBezTo>
                  <a:cubicBezTo>
                    <a:pt x="15840" y="20892"/>
                    <a:pt x="13440" y="21600"/>
                    <a:pt x="10560" y="21600"/>
                  </a:cubicBezTo>
                  <a:cubicBezTo>
                    <a:pt x="7200" y="21600"/>
                    <a:pt x="4800" y="20892"/>
                    <a:pt x="2880" y="19475"/>
                  </a:cubicBezTo>
                  <a:cubicBezTo>
                    <a:pt x="960" y="18059"/>
                    <a:pt x="0" y="16643"/>
                    <a:pt x="0" y="14164"/>
                  </a:cubicBezTo>
                  <a:lnTo>
                    <a:pt x="3840" y="14164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34" name="Freeform 26"/>
            <p:cNvSpPr/>
            <p:nvPr/>
          </p:nvSpPr>
          <p:spPr>
            <a:xfrm>
              <a:off x="3334243" y="1559967"/>
              <a:ext cx="12626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547" y="11782"/>
                    <a:pt x="4547" y="11782"/>
                    <a:pt x="4547" y="11782"/>
                  </a:cubicBezTo>
                  <a:cubicBezTo>
                    <a:pt x="4547" y="14236"/>
                    <a:pt x="5116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779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937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1368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621" y="9327"/>
                  </a:moveTo>
                  <a:cubicBezTo>
                    <a:pt x="17053" y="7855"/>
                    <a:pt x="17053" y="6382"/>
                    <a:pt x="16484" y="5400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621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35" name="Freeform 27"/>
            <p:cNvSpPr/>
            <p:nvPr/>
          </p:nvSpPr>
          <p:spPr>
            <a:xfrm>
              <a:off x="3493728" y="1559967"/>
              <a:ext cx="66454" cy="14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6480" y="502"/>
                    <a:pt x="6480" y="502"/>
                    <a:pt x="6480" y="502"/>
                  </a:cubicBezTo>
                  <a:cubicBezTo>
                    <a:pt x="6480" y="4019"/>
                    <a:pt x="6480" y="4019"/>
                    <a:pt x="6480" y="4019"/>
                  </a:cubicBezTo>
                  <a:cubicBezTo>
                    <a:pt x="7560" y="3516"/>
                    <a:pt x="8640" y="2512"/>
                    <a:pt x="10800" y="1507"/>
                  </a:cubicBezTo>
                  <a:cubicBezTo>
                    <a:pt x="12960" y="502"/>
                    <a:pt x="16200" y="0"/>
                    <a:pt x="19440" y="0"/>
                  </a:cubicBezTo>
                  <a:cubicBezTo>
                    <a:pt x="19440" y="0"/>
                    <a:pt x="19440" y="0"/>
                    <a:pt x="19440" y="0"/>
                  </a:cubicBezTo>
                  <a:cubicBezTo>
                    <a:pt x="20520" y="0"/>
                    <a:pt x="20520" y="0"/>
                    <a:pt x="21600" y="502"/>
                  </a:cubicBezTo>
                  <a:cubicBezTo>
                    <a:pt x="21600" y="4019"/>
                    <a:pt x="21600" y="4019"/>
                    <a:pt x="21600" y="4019"/>
                  </a:cubicBezTo>
                  <a:cubicBezTo>
                    <a:pt x="20520" y="4019"/>
                    <a:pt x="20520" y="4019"/>
                    <a:pt x="20520" y="4019"/>
                  </a:cubicBezTo>
                  <a:cubicBezTo>
                    <a:pt x="19440" y="4019"/>
                    <a:pt x="19440" y="4019"/>
                    <a:pt x="19440" y="4019"/>
                  </a:cubicBezTo>
                  <a:cubicBezTo>
                    <a:pt x="15120" y="4019"/>
                    <a:pt x="11880" y="4521"/>
                    <a:pt x="9720" y="5526"/>
                  </a:cubicBezTo>
                  <a:cubicBezTo>
                    <a:pt x="8640" y="6530"/>
                    <a:pt x="7560" y="8037"/>
                    <a:pt x="7560" y="9544"/>
                  </a:cubicBezTo>
                  <a:cubicBezTo>
                    <a:pt x="7560" y="21600"/>
                    <a:pt x="7560" y="21600"/>
                    <a:pt x="7560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36" name="Freeform 28"/>
            <p:cNvSpPr/>
            <p:nvPr/>
          </p:nvSpPr>
          <p:spPr>
            <a:xfrm>
              <a:off x="3566826" y="1563289"/>
              <a:ext cx="126260" cy="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47" y="0"/>
                  </a:moveTo>
                  <a:lnTo>
                    <a:pt x="10800" y="17534"/>
                  </a:lnTo>
                  <a:lnTo>
                    <a:pt x="17621" y="0"/>
                  </a:lnTo>
                  <a:lnTo>
                    <a:pt x="21600" y="0"/>
                  </a:lnTo>
                  <a:lnTo>
                    <a:pt x="13074" y="21600"/>
                  </a:lnTo>
                  <a:lnTo>
                    <a:pt x="8526" y="21600"/>
                  </a:lnTo>
                  <a:lnTo>
                    <a:pt x="0" y="0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37" name="Freeform 29"/>
            <p:cNvSpPr/>
            <p:nvPr/>
          </p:nvSpPr>
          <p:spPr>
            <a:xfrm>
              <a:off x="3716344" y="1513450"/>
              <a:ext cx="23259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005"/>
                  </a:lnTo>
                  <a:lnTo>
                    <a:pt x="0" y="3005"/>
                  </a:lnTo>
                  <a:lnTo>
                    <a:pt x="0" y="0"/>
                  </a:lnTo>
                  <a:close/>
                  <a:moveTo>
                    <a:pt x="0" y="5635"/>
                  </a:moveTo>
                  <a:lnTo>
                    <a:pt x="21600" y="563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635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38" name="Freeform 30"/>
            <p:cNvSpPr/>
            <p:nvPr/>
          </p:nvSpPr>
          <p:spPr>
            <a:xfrm>
              <a:off x="3769505" y="1559967"/>
              <a:ext cx="117955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1473"/>
                  </a:moveTo>
                  <a:cubicBezTo>
                    <a:pt x="20366" y="2945"/>
                    <a:pt x="21600" y="4909"/>
                    <a:pt x="21600" y="7364"/>
                  </a:cubicBezTo>
                  <a:cubicBezTo>
                    <a:pt x="17897" y="7364"/>
                    <a:pt x="17897" y="7364"/>
                    <a:pt x="17897" y="7364"/>
                  </a:cubicBezTo>
                  <a:cubicBezTo>
                    <a:pt x="17280" y="6382"/>
                    <a:pt x="16663" y="5400"/>
                    <a:pt x="16046" y="4418"/>
                  </a:cubicBezTo>
                  <a:cubicBezTo>
                    <a:pt x="14811" y="3436"/>
                    <a:pt x="13577" y="2945"/>
                    <a:pt x="11726" y="2945"/>
                  </a:cubicBezTo>
                  <a:cubicBezTo>
                    <a:pt x="8640" y="2945"/>
                    <a:pt x="6789" y="3927"/>
                    <a:pt x="5554" y="6382"/>
                  </a:cubicBezTo>
                  <a:cubicBezTo>
                    <a:pt x="4937" y="7855"/>
                    <a:pt x="4320" y="9327"/>
                    <a:pt x="4320" y="11291"/>
                  </a:cubicBezTo>
                  <a:cubicBezTo>
                    <a:pt x="4320" y="13255"/>
                    <a:pt x="4937" y="15218"/>
                    <a:pt x="6171" y="16691"/>
                  </a:cubicBezTo>
                  <a:cubicBezTo>
                    <a:pt x="7406" y="18164"/>
                    <a:pt x="8640" y="18655"/>
                    <a:pt x="11109" y="18655"/>
                  </a:cubicBezTo>
                  <a:cubicBezTo>
                    <a:pt x="12960" y="18655"/>
                    <a:pt x="14194" y="18164"/>
                    <a:pt x="15429" y="17182"/>
                  </a:cubicBezTo>
                  <a:cubicBezTo>
                    <a:pt x="16663" y="16691"/>
                    <a:pt x="17280" y="15218"/>
                    <a:pt x="17897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600" y="16691"/>
                    <a:pt x="20366" y="18655"/>
                    <a:pt x="18514" y="19636"/>
                  </a:cubicBezTo>
                  <a:cubicBezTo>
                    <a:pt x="16663" y="21109"/>
                    <a:pt x="14194" y="21600"/>
                    <a:pt x="11109" y="21600"/>
                  </a:cubicBezTo>
                  <a:cubicBezTo>
                    <a:pt x="7406" y="21600"/>
                    <a:pt x="4937" y="20618"/>
                    <a:pt x="3086" y="18655"/>
                  </a:cubicBezTo>
                  <a:cubicBezTo>
                    <a:pt x="617" y="16691"/>
                    <a:pt x="0" y="14236"/>
                    <a:pt x="0" y="11291"/>
                  </a:cubicBezTo>
                  <a:cubicBezTo>
                    <a:pt x="0" y="7855"/>
                    <a:pt x="1234" y="4909"/>
                    <a:pt x="3086" y="2945"/>
                  </a:cubicBezTo>
                  <a:cubicBezTo>
                    <a:pt x="5554" y="982"/>
                    <a:pt x="8023" y="0"/>
                    <a:pt x="11726" y="0"/>
                  </a:cubicBezTo>
                  <a:cubicBezTo>
                    <a:pt x="14194" y="0"/>
                    <a:pt x="16663" y="491"/>
                    <a:pt x="18514" y="1473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39" name="Freeform 31"/>
            <p:cNvSpPr/>
            <p:nvPr/>
          </p:nvSpPr>
          <p:spPr>
            <a:xfrm>
              <a:off x="3907394" y="1559967"/>
              <a:ext cx="126261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032" y="8345"/>
                    <a:pt x="21600" y="9818"/>
                    <a:pt x="21600" y="11782"/>
                  </a:cubicBezTo>
                  <a:cubicBezTo>
                    <a:pt x="3979" y="11782"/>
                    <a:pt x="3979" y="11782"/>
                    <a:pt x="3979" y="11782"/>
                  </a:cubicBezTo>
                  <a:cubicBezTo>
                    <a:pt x="3979" y="14236"/>
                    <a:pt x="4547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211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368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0800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053" y="9327"/>
                  </a:moveTo>
                  <a:cubicBezTo>
                    <a:pt x="17053" y="7855"/>
                    <a:pt x="16484" y="6382"/>
                    <a:pt x="15916" y="5400"/>
                  </a:cubicBezTo>
                  <a:cubicBezTo>
                    <a:pt x="15347" y="3927"/>
                    <a:pt x="13074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053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440" name="Freeform 32"/>
            <p:cNvSpPr/>
            <p:nvPr/>
          </p:nvSpPr>
          <p:spPr>
            <a:xfrm>
              <a:off x="4056912" y="1559967"/>
              <a:ext cx="11297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2" y="14727"/>
                  </a:moveTo>
                  <a:cubicBezTo>
                    <a:pt x="4447" y="15709"/>
                    <a:pt x="4447" y="16691"/>
                    <a:pt x="5082" y="17182"/>
                  </a:cubicBezTo>
                  <a:cubicBezTo>
                    <a:pt x="6353" y="18164"/>
                    <a:pt x="8259" y="19145"/>
                    <a:pt x="11435" y="19145"/>
                  </a:cubicBezTo>
                  <a:cubicBezTo>
                    <a:pt x="12706" y="19145"/>
                    <a:pt x="13976" y="18655"/>
                    <a:pt x="15247" y="18164"/>
                  </a:cubicBezTo>
                  <a:cubicBezTo>
                    <a:pt x="17153" y="17673"/>
                    <a:pt x="17788" y="16691"/>
                    <a:pt x="17788" y="15709"/>
                  </a:cubicBezTo>
                  <a:cubicBezTo>
                    <a:pt x="17788" y="14727"/>
                    <a:pt x="17153" y="13745"/>
                    <a:pt x="15882" y="13745"/>
                  </a:cubicBezTo>
                  <a:cubicBezTo>
                    <a:pt x="15247" y="13255"/>
                    <a:pt x="13976" y="12764"/>
                    <a:pt x="12071" y="12764"/>
                  </a:cubicBezTo>
                  <a:cubicBezTo>
                    <a:pt x="8259" y="11782"/>
                    <a:pt x="8259" y="11782"/>
                    <a:pt x="8259" y="11782"/>
                  </a:cubicBezTo>
                  <a:cubicBezTo>
                    <a:pt x="6353" y="11291"/>
                    <a:pt x="4447" y="10800"/>
                    <a:pt x="3176" y="10309"/>
                  </a:cubicBezTo>
                  <a:cubicBezTo>
                    <a:pt x="1271" y="9327"/>
                    <a:pt x="635" y="8345"/>
                    <a:pt x="635" y="6382"/>
                  </a:cubicBezTo>
                  <a:cubicBezTo>
                    <a:pt x="635" y="4418"/>
                    <a:pt x="1271" y="2945"/>
                    <a:pt x="3176" y="1964"/>
                  </a:cubicBezTo>
                  <a:cubicBezTo>
                    <a:pt x="5082" y="491"/>
                    <a:pt x="7624" y="0"/>
                    <a:pt x="10800" y="0"/>
                  </a:cubicBezTo>
                  <a:cubicBezTo>
                    <a:pt x="14612" y="0"/>
                    <a:pt x="17788" y="982"/>
                    <a:pt x="19059" y="2945"/>
                  </a:cubicBezTo>
                  <a:cubicBezTo>
                    <a:pt x="20329" y="3927"/>
                    <a:pt x="20965" y="5400"/>
                    <a:pt x="20965" y="6382"/>
                  </a:cubicBezTo>
                  <a:cubicBezTo>
                    <a:pt x="16518" y="6382"/>
                    <a:pt x="16518" y="6382"/>
                    <a:pt x="16518" y="6382"/>
                  </a:cubicBezTo>
                  <a:cubicBezTo>
                    <a:pt x="16518" y="5891"/>
                    <a:pt x="16518" y="4909"/>
                    <a:pt x="15882" y="4418"/>
                  </a:cubicBezTo>
                  <a:cubicBezTo>
                    <a:pt x="14612" y="3436"/>
                    <a:pt x="12706" y="2945"/>
                    <a:pt x="10165" y="2945"/>
                  </a:cubicBezTo>
                  <a:cubicBezTo>
                    <a:pt x="8259" y="2945"/>
                    <a:pt x="6988" y="3436"/>
                    <a:pt x="6353" y="3927"/>
                  </a:cubicBezTo>
                  <a:cubicBezTo>
                    <a:pt x="5718" y="4418"/>
                    <a:pt x="5082" y="4909"/>
                    <a:pt x="5082" y="5891"/>
                  </a:cubicBezTo>
                  <a:cubicBezTo>
                    <a:pt x="5082" y="6382"/>
                    <a:pt x="5718" y="7364"/>
                    <a:pt x="6988" y="7855"/>
                  </a:cubicBezTo>
                  <a:cubicBezTo>
                    <a:pt x="7624" y="8345"/>
                    <a:pt x="8259" y="8345"/>
                    <a:pt x="9529" y="8836"/>
                  </a:cubicBezTo>
                  <a:cubicBezTo>
                    <a:pt x="12706" y="9327"/>
                    <a:pt x="12706" y="9327"/>
                    <a:pt x="12706" y="9327"/>
                  </a:cubicBezTo>
                  <a:cubicBezTo>
                    <a:pt x="15882" y="9818"/>
                    <a:pt x="18424" y="10309"/>
                    <a:pt x="19059" y="10800"/>
                  </a:cubicBezTo>
                  <a:cubicBezTo>
                    <a:pt x="20965" y="11782"/>
                    <a:pt x="21600" y="13255"/>
                    <a:pt x="21600" y="15218"/>
                  </a:cubicBezTo>
                  <a:cubicBezTo>
                    <a:pt x="21600" y="17182"/>
                    <a:pt x="20965" y="18655"/>
                    <a:pt x="19059" y="19636"/>
                  </a:cubicBezTo>
                  <a:cubicBezTo>
                    <a:pt x="17153" y="21109"/>
                    <a:pt x="14612" y="21600"/>
                    <a:pt x="10800" y="21600"/>
                  </a:cubicBezTo>
                  <a:cubicBezTo>
                    <a:pt x="6988" y="21600"/>
                    <a:pt x="3812" y="21109"/>
                    <a:pt x="2541" y="19636"/>
                  </a:cubicBezTo>
                  <a:cubicBezTo>
                    <a:pt x="635" y="18164"/>
                    <a:pt x="0" y="16691"/>
                    <a:pt x="0" y="14727"/>
                  </a:cubicBezTo>
                  <a:lnTo>
                    <a:pt x="3812" y="147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44" name="Rectangle 104"/>
          <p:cNvGrpSpPr/>
          <p:nvPr/>
        </p:nvGrpSpPr>
        <p:grpSpPr>
          <a:xfrm>
            <a:off x="-3101348" y="3937799"/>
            <a:ext cx="3018794" cy="726650"/>
            <a:chOff x="0" y="0"/>
            <a:chExt cx="3018793" cy="726649"/>
          </a:xfrm>
        </p:grpSpPr>
        <p:sp>
          <p:nvSpPr>
            <p:cNvPr id="1442" name="Rectangle"/>
            <p:cNvSpPr/>
            <p:nvPr/>
          </p:nvSpPr>
          <p:spPr>
            <a:xfrm flipH="1">
              <a:off x="0" y="0"/>
              <a:ext cx="3018794" cy="72665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443" name="INSERT NAME OR SUBTITLE HERE"/>
            <p:cNvSpPr txBox="1"/>
            <p:nvPr/>
          </p:nvSpPr>
          <p:spPr>
            <a:xfrm>
              <a:off x="0" y="100774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OR SUBTITLE HERE</a:t>
              </a:r>
            </a:p>
          </p:txBody>
        </p:sp>
      </p:grpSp>
      <p:grpSp>
        <p:nvGrpSpPr>
          <p:cNvPr id="1447" name="Rectangle 104"/>
          <p:cNvGrpSpPr/>
          <p:nvPr/>
        </p:nvGrpSpPr>
        <p:grpSpPr>
          <a:xfrm>
            <a:off x="-3101353" y="1892635"/>
            <a:ext cx="3018792" cy="1260477"/>
            <a:chOff x="0" y="0"/>
            <a:chExt cx="3018791" cy="1260476"/>
          </a:xfrm>
        </p:grpSpPr>
        <p:sp>
          <p:nvSpPr>
            <p:cNvPr id="1445" name="Rectangle"/>
            <p:cNvSpPr/>
            <p:nvPr/>
          </p:nvSpPr>
          <p:spPr>
            <a:xfrm flipH="1">
              <a:off x="0" y="0"/>
              <a:ext cx="3018792" cy="126047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446" name="INSERT YOUR QUOTE IN MAXIMUM OF 3 LINES OF TEXT"/>
            <p:cNvSpPr txBox="1"/>
            <p:nvPr/>
          </p:nvSpPr>
          <p:spPr>
            <a:xfrm>
              <a:off x="0" y="293393"/>
              <a:ext cx="3018792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QUOTE IN MAXIMUM OF 3 LINES OF TEXT</a:t>
              </a:r>
            </a:p>
          </p:txBody>
        </p:sp>
      </p:grpSp>
      <p:grpSp>
        <p:nvGrpSpPr>
          <p:cNvPr id="1450" name="Group 103"/>
          <p:cNvGrpSpPr/>
          <p:nvPr/>
        </p:nvGrpSpPr>
        <p:grpSpPr>
          <a:xfrm>
            <a:off x="-3101343" y="1892636"/>
            <a:ext cx="3018792" cy="1260476"/>
            <a:chOff x="0" y="0"/>
            <a:chExt cx="3018791" cy="1260475"/>
          </a:xfrm>
        </p:grpSpPr>
        <p:sp>
          <p:nvSpPr>
            <p:cNvPr id="1448" name="Straight Connector 104"/>
            <p:cNvSpPr/>
            <p:nvPr/>
          </p:nvSpPr>
          <p:spPr>
            <a:xfrm flipH="1" flipV="1">
              <a:off x="-1" y="1260475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9" name="Straight Connector 105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53" name="Group 106"/>
          <p:cNvGrpSpPr/>
          <p:nvPr/>
        </p:nvGrpSpPr>
        <p:grpSpPr>
          <a:xfrm>
            <a:off x="-3101343" y="3937799"/>
            <a:ext cx="3018792" cy="726650"/>
            <a:chOff x="0" y="0"/>
            <a:chExt cx="3018791" cy="726649"/>
          </a:xfrm>
        </p:grpSpPr>
        <p:sp>
          <p:nvSpPr>
            <p:cNvPr id="1451" name="Straight Connector 107"/>
            <p:cNvSpPr/>
            <p:nvPr/>
          </p:nvSpPr>
          <p:spPr>
            <a:xfrm flipH="1" flipV="1">
              <a:off x="-1" y="7266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2" name="Straight Connector 108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87" name="Group 109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1454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55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56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1457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58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459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460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61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462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63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464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465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66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467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68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1469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70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1471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72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1473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1474" name="Rectangle 130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75" name="Rectangle 131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1476" name="Rectangle 132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77" name="Rectangle 133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1478" name="Rectangle 134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1479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80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1481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82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1483" name="Rectangle 139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84" name="Rectangle 140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1485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486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1488" name="01"/>
          <p:cNvSpPr txBox="1"/>
          <p:nvPr>
            <p:ph type="sldNum" sz="quarter" idx="2"/>
          </p:nvPr>
        </p:nvSpPr>
        <p:spPr>
          <a:xfrm>
            <a:off x="658812" y="6083425"/>
            <a:ext cx="174478" cy="165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Rectangle 29"/>
          <p:cNvSpPr/>
          <p:nvPr/>
        </p:nvSpPr>
        <p:spPr>
          <a:xfrm>
            <a:off x="334961" y="333375"/>
            <a:ext cx="5761040" cy="6191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1496" name="Title 1"/>
          <p:cNvSpPr txBox="1"/>
          <p:nvPr/>
        </p:nvSpPr>
        <p:spPr>
          <a:xfrm>
            <a:off x="658812" y="1561404"/>
            <a:ext cx="178911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b="1" cap="all" sz="19900">
                <a:solidFill>
                  <a:schemeClr val="accent4"/>
                </a:solidFill>
              </a:defRPr>
            </a:lvl1pPr>
          </a:lstStyle>
          <a:p>
            <a:pPr/>
            <a:r>
              <a:t>’</a:t>
            </a:r>
          </a:p>
        </p:txBody>
      </p:sp>
      <p:sp>
        <p:nvSpPr>
          <p:cNvPr id="1497" name="Title 1"/>
          <p:cNvSpPr txBox="1"/>
          <p:nvPr/>
        </p:nvSpPr>
        <p:spPr>
          <a:xfrm>
            <a:off x="1140651" y="1561404"/>
            <a:ext cx="178911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b="1" cap="all" sz="19900">
                <a:solidFill>
                  <a:schemeClr val="accent4"/>
                </a:solidFill>
              </a:defRPr>
            </a:lvl1pPr>
          </a:lstStyle>
          <a:p>
            <a:pPr/>
            <a:r>
              <a:t>’</a:t>
            </a:r>
          </a:p>
        </p:txBody>
      </p:sp>
      <p:sp>
        <p:nvSpPr>
          <p:cNvPr id="1498" name="Picture Placeholder 10"/>
          <p:cNvSpPr/>
          <p:nvPr>
            <p:ph type="pic" idx="21"/>
          </p:nvPr>
        </p:nvSpPr>
        <p:spPr>
          <a:xfrm>
            <a:off x="6096000" y="333375"/>
            <a:ext cx="5761039" cy="61912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99" name="CLICK TO INSERT YOUR QUOTE"/>
          <p:cNvSpPr txBox="1"/>
          <p:nvPr>
            <p:ph type="title" hasCustomPrompt="1"/>
          </p:nvPr>
        </p:nvSpPr>
        <p:spPr>
          <a:xfrm>
            <a:off x="995305" y="2586687"/>
            <a:ext cx="4848284" cy="1227574"/>
          </a:xfrm>
          <a:prstGeom prst="rect">
            <a:avLst/>
          </a:prstGeom>
        </p:spPr>
        <p:txBody>
          <a:bodyPr anchor="b"/>
          <a:lstStyle>
            <a:lvl1pPr>
              <a:lnSpc>
                <a:spcPts val="4100"/>
              </a:lnSpc>
              <a:defRPr sz="51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CLICK TO INSERT YOUR QUOTE</a:t>
            </a:r>
          </a:p>
        </p:txBody>
      </p:sp>
      <p:sp>
        <p:nvSpPr>
          <p:cNvPr id="1500" name="Body Level One…"/>
          <p:cNvSpPr txBox="1"/>
          <p:nvPr>
            <p:ph type="body" sz="quarter" idx="1" hasCustomPrompt="1"/>
          </p:nvPr>
        </p:nvSpPr>
        <p:spPr>
          <a:xfrm>
            <a:off x="995303" y="3937799"/>
            <a:ext cx="4398964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1pPr>
            <a:lvl2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2pPr>
            <a:lvl3pPr marL="22621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3pPr>
            <a:lvl4pPr marL="407193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4pPr>
            <a:lvl5pPr marL="58816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5pPr>
          </a:lstStyle>
          <a:p>
            <a:pPr/>
            <a:r>
              <a:t>Click to edit Name or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1503" name="Rectangle 104"/>
          <p:cNvGrpSpPr/>
          <p:nvPr/>
        </p:nvGrpSpPr>
        <p:grpSpPr>
          <a:xfrm>
            <a:off x="-3101348" y="3937799"/>
            <a:ext cx="3018794" cy="726650"/>
            <a:chOff x="0" y="0"/>
            <a:chExt cx="3018793" cy="726649"/>
          </a:xfrm>
        </p:grpSpPr>
        <p:sp>
          <p:nvSpPr>
            <p:cNvPr id="1501" name="Rectangle"/>
            <p:cNvSpPr/>
            <p:nvPr/>
          </p:nvSpPr>
          <p:spPr>
            <a:xfrm flipH="1">
              <a:off x="0" y="0"/>
              <a:ext cx="3018794" cy="72665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502" name="INSERT NAME OR SUBTITLE HERE"/>
            <p:cNvSpPr txBox="1"/>
            <p:nvPr/>
          </p:nvSpPr>
          <p:spPr>
            <a:xfrm>
              <a:off x="0" y="100774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OR SUBTITLE HERE</a:t>
              </a:r>
            </a:p>
          </p:txBody>
        </p:sp>
      </p:grpSp>
      <p:grpSp>
        <p:nvGrpSpPr>
          <p:cNvPr id="1506" name="Rectangle 104"/>
          <p:cNvGrpSpPr/>
          <p:nvPr/>
        </p:nvGrpSpPr>
        <p:grpSpPr>
          <a:xfrm>
            <a:off x="-3101353" y="1892635"/>
            <a:ext cx="3018792" cy="1260477"/>
            <a:chOff x="0" y="0"/>
            <a:chExt cx="3018791" cy="1260476"/>
          </a:xfrm>
        </p:grpSpPr>
        <p:sp>
          <p:nvSpPr>
            <p:cNvPr id="1504" name="Rectangle"/>
            <p:cNvSpPr/>
            <p:nvPr/>
          </p:nvSpPr>
          <p:spPr>
            <a:xfrm flipH="1">
              <a:off x="0" y="0"/>
              <a:ext cx="3018792" cy="126047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505" name="INSERT YOUR QUOTE IN MAXIMUM OF 3 LINES OF TEXT"/>
            <p:cNvSpPr txBox="1"/>
            <p:nvPr/>
          </p:nvSpPr>
          <p:spPr>
            <a:xfrm>
              <a:off x="0" y="293393"/>
              <a:ext cx="3018792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QUOTE IN MAXIMUM OF 3 LINES OF TEXT</a:t>
              </a:r>
            </a:p>
          </p:txBody>
        </p:sp>
      </p:grpSp>
      <p:grpSp>
        <p:nvGrpSpPr>
          <p:cNvPr id="1509" name="Group 54"/>
          <p:cNvGrpSpPr/>
          <p:nvPr/>
        </p:nvGrpSpPr>
        <p:grpSpPr>
          <a:xfrm>
            <a:off x="-3101343" y="1892636"/>
            <a:ext cx="3018792" cy="1260476"/>
            <a:chOff x="0" y="0"/>
            <a:chExt cx="3018791" cy="1260475"/>
          </a:xfrm>
        </p:grpSpPr>
        <p:sp>
          <p:nvSpPr>
            <p:cNvPr id="1507" name="Straight Connector 55"/>
            <p:cNvSpPr/>
            <p:nvPr/>
          </p:nvSpPr>
          <p:spPr>
            <a:xfrm flipH="1" flipV="1">
              <a:off x="-1" y="1260475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8" name="Straight Connector 56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12" name="Group 57"/>
          <p:cNvGrpSpPr/>
          <p:nvPr/>
        </p:nvGrpSpPr>
        <p:grpSpPr>
          <a:xfrm>
            <a:off x="-3101343" y="3937799"/>
            <a:ext cx="3018792" cy="726650"/>
            <a:chOff x="0" y="0"/>
            <a:chExt cx="3018791" cy="726649"/>
          </a:xfrm>
        </p:grpSpPr>
        <p:sp>
          <p:nvSpPr>
            <p:cNvPr id="1510" name="Straight Connector 58"/>
            <p:cNvSpPr/>
            <p:nvPr/>
          </p:nvSpPr>
          <p:spPr>
            <a:xfrm flipH="1" flipV="1">
              <a:off x="-1" y="7266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1" name="Straight Connector 59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46" name="Group 60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1513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14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15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1516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17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518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519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20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521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22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523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524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25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526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27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1528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29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1530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31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1532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1533" name="Rectangle 81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34" name="Rectangle 82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1535" name="Rectangle 83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36" name="Rectangle 84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1537" name="Rectangle 85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1538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39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1540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41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1542" name="Rectangle 90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43" name="Rectangle 91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1544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45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1547" name="01"/>
          <p:cNvSpPr txBox="1"/>
          <p:nvPr>
            <p:ph type="sldNum" sz="quarter" idx="2"/>
          </p:nvPr>
        </p:nvSpPr>
        <p:spPr>
          <a:xfrm>
            <a:off x="658812" y="6083425"/>
            <a:ext cx="174478" cy="165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562" name="Group 95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1548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551" name="Rectangle 97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1549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550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1552" name="Picture 98" descr="Picture 9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3" name="Picture 99" descr="Picture 9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4" name="Picture 100" descr="Picture 10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5" name="Picture 101" descr="Picture 10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58" name="Group 102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1556" name="Picture 106" descr="Picture 106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57" name="Rectangle 107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1559" name="Straight Arrow Connector 103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0" name="Straight Arrow Connector 104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1" name="Oval 105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e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"/>
          <p:cNvSpPr/>
          <p:nvPr/>
        </p:nvSpPr>
        <p:spPr>
          <a:xfrm>
            <a:off x="334961" y="333375"/>
            <a:ext cx="11522078" cy="6191250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174" name="Click to edit Master title style"/>
          <p:cNvSpPr txBox="1"/>
          <p:nvPr>
            <p:ph type="title" hasCustomPrompt="1"/>
          </p:nvPr>
        </p:nvSpPr>
        <p:spPr>
          <a:xfrm>
            <a:off x="995362" y="3329637"/>
            <a:ext cx="10537826" cy="1227574"/>
          </a:xfrm>
          <a:prstGeom prst="rect">
            <a:avLst/>
          </a:prstGeom>
        </p:spPr>
        <p:txBody>
          <a:bodyPr anchor="b"/>
          <a:lstStyle>
            <a:lvl1pPr>
              <a:lnSpc>
                <a:spcPts val="4600"/>
              </a:lnSpc>
              <a:defRPr sz="56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75" name="Body Level One…"/>
          <p:cNvSpPr txBox="1"/>
          <p:nvPr>
            <p:ph type="body" sz="quarter" idx="1" hasCustomPrompt="1"/>
          </p:nvPr>
        </p:nvSpPr>
        <p:spPr>
          <a:xfrm>
            <a:off x="995362" y="4680749"/>
            <a:ext cx="10537826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/>
            </a:lvl1pPr>
            <a:lvl2pPr>
              <a:lnSpc>
                <a:spcPts val="2300"/>
              </a:lnSpc>
              <a:defRPr sz="2500"/>
            </a:lvl2pPr>
            <a:lvl3pPr marL="226218" indent="-226218">
              <a:lnSpc>
                <a:spcPts val="2300"/>
              </a:lnSpc>
              <a:defRPr sz="2500"/>
            </a:lvl3pPr>
            <a:lvl4pPr marL="407193" indent="-226218">
              <a:lnSpc>
                <a:spcPts val="2300"/>
              </a:lnSpc>
              <a:defRPr sz="2500"/>
            </a:lvl4pPr>
            <a:lvl5pPr marL="588168" indent="-226218">
              <a:lnSpc>
                <a:spcPts val="2300"/>
              </a:lnSpc>
              <a:defRPr sz="2500"/>
            </a:lvl5pPr>
          </a:lstStyle>
          <a:p>
            <a:pPr/>
            <a:r>
              <a:t>Click to edit Subtitle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6" name="Text Placeholder 2"/>
          <p:cNvSpPr/>
          <p:nvPr>
            <p:ph type="body" sz="quarter" idx="21" hasCustomPrompt="1"/>
          </p:nvPr>
        </p:nvSpPr>
        <p:spPr>
          <a:xfrm>
            <a:off x="995362" y="5901351"/>
            <a:ext cx="10537826" cy="27561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500">
                <a:solidFill>
                  <a:srgbClr val="706F6F"/>
                </a:solidFill>
              </a:defRPr>
            </a:lvl1pPr>
          </a:lstStyle>
          <a:p>
            <a:pPr/>
            <a:r>
              <a:t>Click to edit location and date</a:t>
            </a:r>
          </a:p>
        </p:txBody>
      </p:sp>
      <p:grpSp>
        <p:nvGrpSpPr>
          <p:cNvPr id="205" name="Group 59"/>
          <p:cNvGrpSpPr/>
          <p:nvPr/>
        </p:nvGrpSpPr>
        <p:grpSpPr>
          <a:xfrm>
            <a:off x="994275" y="1309687"/>
            <a:ext cx="2975834" cy="1256728"/>
            <a:chOff x="0" y="0"/>
            <a:chExt cx="2975833" cy="1256726"/>
          </a:xfrm>
        </p:grpSpPr>
        <p:sp>
          <p:nvSpPr>
            <p:cNvPr id="177" name="Freeform 5"/>
            <p:cNvSpPr/>
            <p:nvPr/>
          </p:nvSpPr>
          <p:spPr>
            <a:xfrm>
              <a:off x="0" y="0"/>
              <a:ext cx="1005382" cy="1216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1" y="2334"/>
                  </a:moveTo>
                  <a:cubicBezTo>
                    <a:pt x="16238" y="849"/>
                    <a:pt x="13481" y="0"/>
                    <a:pt x="10672" y="0"/>
                  </a:cubicBezTo>
                  <a:cubicBezTo>
                    <a:pt x="7813" y="0"/>
                    <a:pt x="5157" y="934"/>
                    <a:pt x="3115" y="2589"/>
                  </a:cubicBezTo>
                  <a:cubicBezTo>
                    <a:pt x="1123" y="4244"/>
                    <a:pt x="0" y="6450"/>
                    <a:pt x="0" y="8742"/>
                  </a:cubicBezTo>
                  <a:cubicBezTo>
                    <a:pt x="0" y="12561"/>
                    <a:pt x="2860" y="15786"/>
                    <a:pt x="7200" y="16890"/>
                  </a:cubicBezTo>
                  <a:cubicBezTo>
                    <a:pt x="9396" y="14004"/>
                    <a:pt x="9396" y="14004"/>
                    <a:pt x="9396" y="14004"/>
                  </a:cubicBezTo>
                  <a:cubicBezTo>
                    <a:pt x="6332" y="13537"/>
                    <a:pt x="4034" y="11373"/>
                    <a:pt x="4034" y="8699"/>
                  </a:cubicBezTo>
                  <a:cubicBezTo>
                    <a:pt x="4034" y="5686"/>
                    <a:pt x="7047" y="3225"/>
                    <a:pt x="10723" y="3225"/>
                  </a:cubicBezTo>
                  <a:cubicBezTo>
                    <a:pt x="14094" y="3225"/>
                    <a:pt x="17566" y="5220"/>
                    <a:pt x="17566" y="8572"/>
                  </a:cubicBezTo>
                  <a:cubicBezTo>
                    <a:pt x="17566" y="10142"/>
                    <a:pt x="16698" y="11500"/>
                    <a:pt x="15830" y="12688"/>
                  </a:cubicBezTo>
                  <a:cubicBezTo>
                    <a:pt x="15830" y="12688"/>
                    <a:pt x="15830" y="12688"/>
                    <a:pt x="15830" y="12688"/>
                  </a:cubicBezTo>
                  <a:cubicBezTo>
                    <a:pt x="15830" y="12731"/>
                    <a:pt x="15830" y="12731"/>
                    <a:pt x="15830" y="12731"/>
                  </a:cubicBezTo>
                  <a:cubicBezTo>
                    <a:pt x="8579" y="21600"/>
                    <a:pt x="8579" y="21600"/>
                    <a:pt x="8579" y="21600"/>
                  </a:cubicBezTo>
                  <a:cubicBezTo>
                    <a:pt x="12306" y="21600"/>
                    <a:pt x="12306" y="21600"/>
                    <a:pt x="12306" y="21600"/>
                  </a:cubicBezTo>
                  <a:cubicBezTo>
                    <a:pt x="13021" y="21600"/>
                    <a:pt x="13634" y="21303"/>
                    <a:pt x="13991" y="20836"/>
                  </a:cubicBezTo>
                  <a:cubicBezTo>
                    <a:pt x="17974" y="15532"/>
                    <a:pt x="17974" y="15532"/>
                    <a:pt x="17974" y="15532"/>
                  </a:cubicBezTo>
                  <a:cubicBezTo>
                    <a:pt x="18179" y="15192"/>
                    <a:pt x="18434" y="14853"/>
                    <a:pt x="18689" y="14556"/>
                  </a:cubicBezTo>
                  <a:cubicBezTo>
                    <a:pt x="20119" y="12604"/>
                    <a:pt x="21600" y="10567"/>
                    <a:pt x="21600" y="8487"/>
                  </a:cubicBezTo>
                  <a:cubicBezTo>
                    <a:pt x="21600" y="5389"/>
                    <a:pt x="19813" y="3437"/>
                    <a:pt x="18281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78" name="Oval 61"/>
            <p:cNvSpPr/>
            <p:nvPr/>
          </p:nvSpPr>
          <p:spPr>
            <a:xfrm>
              <a:off x="371090" y="343821"/>
              <a:ext cx="263203" cy="26557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79" name="Rectangle 62"/>
            <p:cNvSpPr/>
            <p:nvPr/>
          </p:nvSpPr>
          <p:spPr>
            <a:xfrm>
              <a:off x="1216416" y="160055"/>
              <a:ext cx="100776" cy="39954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80" name="Freeform 8"/>
            <p:cNvSpPr/>
            <p:nvPr/>
          </p:nvSpPr>
          <p:spPr>
            <a:xfrm>
              <a:off x="1366986" y="237118"/>
              <a:ext cx="331966" cy="33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83" y="8081"/>
                  </a:moveTo>
                  <a:cubicBezTo>
                    <a:pt x="15583" y="7925"/>
                    <a:pt x="15274" y="6682"/>
                    <a:pt x="14349" y="5750"/>
                  </a:cubicBezTo>
                  <a:cubicBezTo>
                    <a:pt x="13577" y="4973"/>
                    <a:pt x="12497" y="4506"/>
                    <a:pt x="11263" y="4506"/>
                  </a:cubicBezTo>
                  <a:cubicBezTo>
                    <a:pt x="9566" y="4506"/>
                    <a:pt x="8640" y="5283"/>
                    <a:pt x="8023" y="5905"/>
                  </a:cubicBezTo>
                  <a:cubicBezTo>
                    <a:pt x="7406" y="6371"/>
                    <a:pt x="7097" y="7148"/>
                    <a:pt x="6789" y="8081"/>
                  </a:cubicBezTo>
                  <a:lnTo>
                    <a:pt x="15583" y="8081"/>
                  </a:lnTo>
                  <a:close/>
                  <a:moveTo>
                    <a:pt x="21600" y="11965"/>
                  </a:moveTo>
                  <a:cubicBezTo>
                    <a:pt x="6634" y="11965"/>
                    <a:pt x="6634" y="11965"/>
                    <a:pt x="6634" y="11965"/>
                  </a:cubicBezTo>
                  <a:cubicBezTo>
                    <a:pt x="6634" y="13053"/>
                    <a:pt x="7097" y="14452"/>
                    <a:pt x="7869" y="15384"/>
                  </a:cubicBezTo>
                  <a:cubicBezTo>
                    <a:pt x="8794" y="16472"/>
                    <a:pt x="10183" y="16627"/>
                    <a:pt x="11109" y="16627"/>
                  </a:cubicBezTo>
                  <a:cubicBezTo>
                    <a:pt x="12034" y="16627"/>
                    <a:pt x="13114" y="16472"/>
                    <a:pt x="13731" y="16006"/>
                  </a:cubicBezTo>
                  <a:cubicBezTo>
                    <a:pt x="13886" y="16006"/>
                    <a:pt x="14657" y="15540"/>
                    <a:pt x="15120" y="14452"/>
                  </a:cubicBezTo>
                  <a:cubicBezTo>
                    <a:pt x="21291" y="15073"/>
                    <a:pt x="21291" y="15073"/>
                    <a:pt x="21291" y="15073"/>
                  </a:cubicBezTo>
                  <a:cubicBezTo>
                    <a:pt x="20366" y="17871"/>
                    <a:pt x="18514" y="19424"/>
                    <a:pt x="17434" y="20046"/>
                  </a:cubicBezTo>
                  <a:cubicBezTo>
                    <a:pt x="15429" y="21289"/>
                    <a:pt x="13269" y="21600"/>
                    <a:pt x="11109" y="21600"/>
                  </a:cubicBezTo>
                  <a:cubicBezTo>
                    <a:pt x="8023" y="21600"/>
                    <a:pt x="5400" y="21134"/>
                    <a:pt x="3086" y="18647"/>
                  </a:cubicBezTo>
                  <a:cubicBezTo>
                    <a:pt x="1389" y="16938"/>
                    <a:pt x="0" y="14296"/>
                    <a:pt x="0" y="10878"/>
                  </a:cubicBezTo>
                  <a:cubicBezTo>
                    <a:pt x="0" y="8081"/>
                    <a:pt x="1080" y="4973"/>
                    <a:pt x="3086" y="2953"/>
                  </a:cubicBezTo>
                  <a:cubicBezTo>
                    <a:pt x="5554" y="466"/>
                    <a:pt x="8486" y="0"/>
                    <a:pt x="10800" y="0"/>
                  </a:cubicBezTo>
                  <a:cubicBezTo>
                    <a:pt x="13114" y="0"/>
                    <a:pt x="16354" y="466"/>
                    <a:pt x="18823" y="3108"/>
                  </a:cubicBezTo>
                  <a:cubicBezTo>
                    <a:pt x="21137" y="5594"/>
                    <a:pt x="21600" y="8858"/>
                    <a:pt x="21600" y="11344"/>
                  </a:cubicBezTo>
                  <a:lnTo>
                    <a:pt x="21600" y="1196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81" name="Freeform 9"/>
            <p:cNvSpPr/>
            <p:nvPr/>
          </p:nvSpPr>
          <p:spPr>
            <a:xfrm>
              <a:off x="1710808" y="248974"/>
              <a:ext cx="375833" cy="31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37" y="0"/>
                  </a:moveTo>
                  <a:lnTo>
                    <a:pt x="10834" y="11460"/>
                  </a:lnTo>
                  <a:lnTo>
                    <a:pt x="15331" y="0"/>
                  </a:lnTo>
                  <a:lnTo>
                    <a:pt x="21600" y="0"/>
                  </a:lnTo>
                  <a:lnTo>
                    <a:pt x="12606" y="21600"/>
                  </a:lnTo>
                  <a:lnTo>
                    <a:pt x="9062" y="21600"/>
                  </a:lnTo>
                  <a:lnTo>
                    <a:pt x="0" y="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82" name="Freeform 10"/>
            <p:cNvSpPr/>
            <p:nvPr/>
          </p:nvSpPr>
          <p:spPr>
            <a:xfrm>
              <a:off x="2119836" y="248974"/>
              <a:ext cx="99591" cy="31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117"/>
                    <a:pt x="21600" y="16117"/>
                    <a:pt x="21600" y="16117"/>
                  </a:cubicBezTo>
                  <a:cubicBezTo>
                    <a:pt x="21600" y="19108"/>
                    <a:pt x="13886" y="21600"/>
                    <a:pt x="462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83" name="Freeform 11"/>
            <p:cNvSpPr/>
            <p:nvPr/>
          </p:nvSpPr>
          <p:spPr>
            <a:xfrm>
              <a:off x="1214045" y="630734"/>
              <a:ext cx="314183" cy="31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84" name="Freeform 12"/>
            <p:cNvSpPr/>
            <p:nvPr/>
          </p:nvSpPr>
          <p:spPr>
            <a:xfrm>
              <a:off x="1599362" y="637847"/>
              <a:ext cx="99591" cy="31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283"/>
                    <a:pt x="21600" y="16283"/>
                    <a:pt x="21600" y="16283"/>
                  </a:cubicBezTo>
                  <a:cubicBezTo>
                    <a:pt x="21600" y="19274"/>
                    <a:pt x="13886" y="21600"/>
                    <a:pt x="5143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85" name="Freeform 13"/>
            <p:cNvSpPr/>
            <p:nvPr/>
          </p:nvSpPr>
          <p:spPr>
            <a:xfrm>
              <a:off x="1771273" y="630734"/>
              <a:ext cx="312997" cy="31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86" name="Freeform 14"/>
            <p:cNvSpPr/>
            <p:nvPr/>
          </p:nvSpPr>
          <p:spPr>
            <a:xfrm>
              <a:off x="2134063" y="628363"/>
              <a:ext cx="330782" cy="32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95" y="7983"/>
                  </a:moveTo>
                  <a:cubicBezTo>
                    <a:pt x="15540" y="7826"/>
                    <a:pt x="15229" y="6574"/>
                    <a:pt x="14296" y="5635"/>
                  </a:cubicBezTo>
                  <a:cubicBezTo>
                    <a:pt x="13519" y="5009"/>
                    <a:pt x="12587" y="4539"/>
                    <a:pt x="11188" y="4539"/>
                  </a:cubicBezTo>
                  <a:cubicBezTo>
                    <a:pt x="9479" y="4539"/>
                    <a:pt x="8547" y="5165"/>
                    <a:pt x="7925" y="5791"/>
                  </a:cubicBezTo>
                  <a:cubicBezTo>
                    <a:pt x="7459" y="6417"/>
                    <a:pt x="6993" y="7043"/>
                    <a:pt x="6837" y="7983"/>
                  </a:cubicBezTo>
                  <a:lnTo>
                    <a:pt x="15695" y="7983"/>
                  </a:lnTo>
                  <a:close/>
                  <a:moveTo>
                    <a:pt x="21600" y="11896"/>
                  </a:moveTo>
                  <a:cubicBezTo>
                    <a:pt x="6527" y="11896"/>
                    <a:pt x="6527" y="11896"/>
                    <a:pt x="6527" y="11896"/>
                  </a:cubicBezTo>
                  <a:cubicBezTo>
                    <a:pt x="6527" y="12991"/>
                    <a:pt x="6993" y="14557"/>
                    <a:pt x="7770" y="15496"/>
                  </a:cubicBezTo>
                  <a:cubicBezTo>
                    <a:pt x="8858" y="16591"/>
                    <a:pt x="10101" y="16748"/>
                    <a:pt x="11188" y="16748"/>
                  </a:cubicBezTo>
                  <a:cubicBezTo>
                    <a:pt x="12121" y="16748"/>
                    <a:pt x="13053" y="16591"/>
                    <a:pt x="13830" y="16122"/>
                  </a:cubicBezTo>
                  <a:cubicBezTo>
                    <a:pt x="13830" y="16122"/>
                    <a:pt x="14607" y="15496"/>
                    <a:pt x="15229" y="14400"/>
                  </a:cubicBezTo>
                  <a:cubicBezTo>
                    <a:pt x="21289" y="15026"/>
                    <a:pt x="21289" y="15026"/>
                    <a:pt x="21289" y="15026"/>
                  </a:cubicBezTo>
                  <a:cubicBezTo>
                    <a:pt x="20357" y="18000"/>
                    <a:pt x="18647" y="19409"/>
                    <a:pt x="17404" y="20191"/>
                  </a:cubicBezTo>
                  <a:cubicBezTo>
                    <a:pt x="15540" y="21287"/>
                    <a:pt x="13364" y="21600"/>
                    <a:pt x="11033" y="21600"/>
                  </a:cubicBezTo>
                  <a:cubicBezTo>
                    <a:pt x="8081" y="21600"/>
                    <a:pt x="5283" y="21130"/>
                    <a:pt x="2953" y="18783"/>
                  </a:cubicBezTo>
                  <a:cubicBezTo>
                    <a:pt x="1243" y="16904"/>
                    <a:pt x="0" y="14243"/>
                    <a:pt x="0" y="10957"/>
                  </a:cubicBezTo>
                  <a:cubicBezTo>
                    <a:pt x="0" y="7983"/>
                    <a:pt x="932" y="5009"/>
                    <a:pt x="3108" y="2817"/>
                  </a:cubicBezTo>
                  <a:cubicBezTo>
                    <a:pt x="5439" y="470"/>
                    <a:pt x="8547" y="0"/>
                    <a:pt x="10722" y="0"/>
                  </a:cubicBezTo>
                  <a:cubicBezTo>
                    <a:pt x="13053" y="0"/>
                    <a:pt x="16317" y="313"/>
                    <a:pt x="18803" y="2974"/>
                  </a:cubicBezTo>
                  <a:cubicBezTo>
                    <a:pt x="21134" y="5635"/>
                    <a:pt x="21600" y="8765"/>
                    <a:pt x="21600" y="11270"/>
                  </a:cubicBezTo>
                  <a:lnTo>
                    <a:pt x="21600" y="1189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87" name="Freeform 15"/>
            <p:cNvSpPr/>
            <p:nvPr/>
          </p:nvSpPr>
          <p:spPr>
            <a:xfrm>
              <a:off x="1218787" y="1080073"/>
              <a:ext cx="110262" cy="13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630"/>
                  </a:lnTo>
                  <a:lnTo>
                    <a:pt x="12774" y="2630"/>
                  </a:lnTo>
                  <a:lnTo>
                    <a:pt x="12774" y="21600"/>
                  </a:lnTo>
                  <a:lnTo>
                    <a:pt x="9058" y="21600"/>
                  </a:lnTo>
                  <a:lnTo>
                    <a:pt x="9058" y="2630"/>
                  </a:lnTo>
                  <a:lnTo>
                    <a:pt x="0" y="263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88" name="Freeform 16"/>
            <p:cNvSpPr/>
            <p:nvPr/>
          </p:nvSpPr>
          <p:spPr>
            <a:xfrm>
              <a:off x="1319562" y="1113270"/>
              <a:ext cx="87735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982"/>
                  </a:moveTo>
                  <a:cubicBezTo>
                    <a:pt x="18097" y="1964"/>
                    <a:pt x="19265" y="2945"/>
                    <a:pt x="19849" y="3927"/>
                  </a:cubicBezTo>
                  <a:cubicBezTo>
                    <a:pt x="20432" y="4909"/>
                    <a:pt x="21016" y="5891"/>
                    <a:pt x="21600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086" y="11782"/>
                    <a:pt x="4086" y="11782"/>
                    <a:pt x="4086" y="11782"/>
                  </a:cubicBezTo>
                  <a:cubicBezTo>
                    <a:pt x="4086" y="14236"/>
                    <a:pt x="4670" y="15709"/>
                    <a:pt x="5838" y="16691"/>
                  </a:cubicBezTo>
                  <a:cubicBezTo>
                    <a:pt x="7005" y="18164"/>
                    <a:pt x="8757" y="18655"/>
                    <a:pt x="11092" y="18655"/>
                  </a:cubicBezTo>
                  <a:cubicBezTo>
                    <a:pt x="12843" y="18655"/>
                    <a:pt x="14595" y="18164"/>
                    <a:pt x="15762" y="17182"/>
                  </a:cubicBezTo>
                  <a:cubicBezTo>
                    <a:pt x="16930" y="16200"/>
                    <a:pt x="17514" y="15709"/>
                    <a:pt x="17514" y="14727"/>
                  </a:cubicBezTo>
                  <a:cubicBezTo>
                    <a:pt x="21600" y="14727"/>
                    <a:pt x="21600" y="14727"/>
                    <a:pt x="21600" y="14727"/>
                  </a:cubicBezTo>
                  <a:cubicBezTo>
                    <a:pt x="21600" y="15218"/>
                    <a:pt x="21016" y="16200"/>
                    <a:pt x="20432" y="17182"/>
                  </a:cubicBezTo>
                  <a:cubicBezTo>
                    <a:pt x="19849" y="18164"/>
                    <a:pt x="19265" y="18655"/>
                    <a:pt x="18681" y="19145"/>
                  </a:cubicBezTo>
                  <a:cubicBezTo>
                    <a:pt x="17514" y="20618"/>
                    <a:pt x="15762" y="21109"/>
                    <a:pt x="14011" y="21600"/>
                  </a:cubicBezTo>
                  <a:cubicBezTo>
                    <a:pt x="12843" y="21600"/>
                    <a:pt x="11676" y="21600"/>
                    <a:pt x="10508" y="21600"/>
                  </a:cubicBezTo>
                  <a:cubicBezTo>
                    <a:pt x="7589" y="21600"/>
                    <a:pt x="5254" y="20618"/>
                    <a:pt x="2919" y="19145"/>
                  </a:cubicBezTo>
                  <a:cubicBezTo>
                    <a:pt x="1168" y="17182"/>
                    <a:pt x="0" y="14727"/>
                    <a:pt x="0" y="11291"/>
                  </a:cubicBezTo>
                  <a:cubicBezTo>
                    <a:pt x="0" y="7855"/>
                    <a:pt x="1168" y="5400"/>
                    <a:pt x="2919" y="3436"/>
                  </a:cubicBezTo>
                  <a:cubicBezTo>
                    <a:pt x="5254" y="982"/>
                    <a:pt x="7589" y="0"/>
                    <a:pt x="11092" y="0"/>
                  </a:cubicBezTo>
                  <a:cubicBezTo>
                    <a:pt x="12843" y="0"/>
                    <a:pt x="14595" y="491"/>
                    <a:pt x="16346" y="982"/>
                  </a:cubicBezTo>
                  <a:moveTo>
                    <a:pt x="17514" y="9327"/>
                  </a:moveTo>
                  <a:cubicBezTo>
                    <a:pt x="17514" y="7855"/>
                    <a:pt x="16930" y="6382"/>
                    <a:pt x="16346" y="5400"/>
                  </a:cubicBezTo>
                  <a:cubicBezTo>
                    <a:pt x="15178" y="3927"/>
                    <a:pt x="13427" y="2945"/>
                    <a:pt x="11092" y="2945"/>
                  </a:cubicBezTo>
                  <a:cubicBezTo>
                    <a:pt x="9341" y="2945"/>
                    <a:pt x="7589" y="3927"/>
                    <a:pt x="6422" y="4909"/>
                  </a:cubicBezTo>
                  <a:cubicBezTo>
                    <a:pt x="5254" y="5891"/>
                    <a:pt x="4670" y="7364"/>
                    <a:pt x="4086" y="9327"/>
                  </a:cubicBezTo>
                  <a:lnTo>
                    <a:pt x="17514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89" name="Freeform 17"/>
            <p:cNvSpPr/>
            <p:nvPr/>
          </p:nvSpPr>
          <p:spPr>
            <a:xfrm>
              <a:off x="1423894" y="1113270"/>
              <a:ext cx="85364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00" y="1473"/>
                  </a:moveTo>
                  <a:cubicBezTo>
                    <a:pt x="20400" y="2945"/>
                    <a:pt x="21000" y="4909"/>
                    <a:pt x="21600" y="7364"/>
                  </a:cubicBezTo>
                  <a:cubicBezTo>
                    <a:pt x="17400" y="7364"/>
                    <a:pt x="17400" y="7364"/>
                    <a:pt x="17400" y="7364"/>
                  </a:cubicBezTo>
                  <a:cubicBezTo>
                    <a:pt x="17400" y="6382"/>
                    <a:pt x="16800" y="5400"/>
                    <a:pt x="15600" y="4418"/>
                  </a:cubicBezTo>
                  <a:cubicBezTo>
                    <a:pt x="15000" y="3436"/>
                    <a:pt x="13200" y="2945"/>
                    <a:pt x="11400" y="2945"/>
                  </a:cubicBezTo>
                  <a:cubicBezTo>
                    <a:pt x="9000" y="2945"/>
                    <a:pt x="7200" y="3927"/>
                    <a:pt x="6000" y="6382"/>
                  </a:cubicBezTo>
                  <a:cubicBezTo>
                    <a:pt x="4800" y="7855"/>
                    <a:pt x="4800" y="9327"/>
                    <a:pt x="4800" y="11291"/>
                  </a:cubicBezTo>
                  <a:cubicBezTo>
                    <a:pt x="4800" y="13255"/>
                    <a:pt x="5400" y="15218"/>
                    <a:pt x="6000" y="16691"/>
                  </a:cubicBezTo>
                  <a:cubicBezTo>
                    <a:pt x="7200" y="18164"/>
                    <a:pt x="9000" y="18655"/>
                    <a:pt x="11400" y="18655"/>
                  </a:cubicBezTo>
                  <a:cubicBezTo>
                    <a:pt x="13200" y="18655"/>
                    <a:pt x="14400" y="18164"/>
                    <a:pt x="15600" y="17182"/>
                  </a:cubicBezTo>
                  <a:cubicBezTo>
                    <a:pt x="16200" y="16691"/>
                    <a:pt x="16800" y="15218"/>
                    <a:pt x="17400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000" y="16691"/>
                    <a:pt x="19800" y="18655"/>
                    <a:pt x="18000" y="19636"/>
                  </a:cubicBezTo>
                  <a:cubicBezTo>
                    <a:pt x="16200" y="21109"/>
                    <a:pt x="13800" y="21600"/>
                    <a:pt x="10800" y="21600"/>
                  </a:cubicBezTo>
                  <a:cubicBezTo>
                    <a:pt x="7800" y="21600"/>
                    <a:pt x="4800" y="20618"/>
                    <a:pt x="3000" y="18655"/>
                  </a:cubicBezTo>
                  <a:cubicBezTo>
                    <a:pt x="1200" y="16691"/>
                    <a:pt x="0" y="14236"/>
                    <a:pt x="0" y="11291"/>
                  </a:cubicBezTo>
                  <a:cubicBezTo>
                    <a:pt x="0" y="7855"/>
                    <a:pt x="1200" y="4909"/>
                    <a:pt x="3600" y="2945"/>
                  </a:cubicBezTo>
                  <a:cubicBezTo>
                    <a:pt x="5400" y="982"/>
                    <a:pt x="8400" y="0"/>
                    <a:pt x="11400" y="0"/>
                  </a:cubicBezTo>
                  <a:cubicBezTo>
                    <a:pt x="14400" y="0"/>
                    <a:pt x="16800" y="491"/>
                    <a:pt x="18600" y="1473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90" name="Freeform 18"/>
            <p:cNvSpPr/>
            <p:nvPr/>
          </p:nvSpPr>
          <p:spPr>
            <a:xfrm>
              <a:off x="1528227" y="1080073"/>
              <a:ext cx="80621" cy="13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47" y="0"/>
                    <a:pt x="4447" y="0"/>
                    <a:pt x="4447" y="0"/>
                  </a:cubicBezTo>
                  <a:cubicBezTo>
                    <a:pt x="4447" y="7958"/>
                    <a:pt x="4447" y="7958"/>
                    <a:pt x="4447" y="7958"/>
                  </a:cubicBezTo>
                  <a:cubicBezTo>
                    <a:pt x="5082" y="7200"/>
                    <a:pt x="6353" y="6442"/>
                    <a:pt x="6988" y="6063"/>
                  </a:cubicBezTo>
                  <a:cubicBezTo>
                    <a:pt x="8259" y="5684"/>
                    <a:pt x="10165" y="5305"/>
                    <a:pt x="12706" y="5305"/>
                  </a:cubicBezTo>
                  <a:cubicBezTo>
                    <a:pt x="16518" y="5305"/>
                    <a:pt x="19059" y="6063"/>
                    <a:pt x="20329" y="7958"/>
                  </a:cubicBezTo>
                  <a:cubicBezTo>
                    <a:pt x="20965" y="8716"/>
                    <a:pt x="21600" y="9853"/>
                    <a:pt x="21600" y="11368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11747"/>
                    <a:pt x="16518" y="11747"/>
                    <a:pt x="16518" y="11747"/>
                  </a:cubicBezTo>
                  <a:cubicBezTo>
                    <a:pt x="16518" y="10611"/>
                    <a:pt x="16518" y="9474"/>
                    <a:pt x="15882" y="9095"/>
                  </a:cubicBezTo>
                  <a:cubicBezTo>
                    <a:pt x="15247" y="8337"/>
                    <a:pt x="13976" y="7958"/>
                    <a:pt x="11435" y="7958"/>
                  </a:cubicBezTo>
                  <a:cubicBezTo>
                    <a:pt x="9529" y="7958"/>
                    <a:pt x="8259" y="8337"/>
                    <a:pt x="6353" y="8716"/>
                  </a:cubicBezTo>
                  <a:cubicBezTo>
                    <a:pt x="5082" y="9474"/>
                    <a:pt x="4447" y="10989"/>
                    <a:pt x="4447" y="13263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91" name="Freeform 19"/>
            <p:cNvSpPr/>
            <p:nvPr/>
          </p:nvSpPr>
          <p:spPr>
            <a:xfrm>
              <a:off x="1634930" y="1113270"/>
              <a:ext cx="80621" cy="10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3812" y="502"/>
                    <a:pt x="3812" y="502"/>
                    <a:pt x="3812" y="502"/>
                  </a:cubicBezTo>
                  <a:cubicBezTo>
                    <a:pt x="3812" y="3516"/>
                    <a:pt x="3812" y="3516"/>
                    <a:pt x="3812" y="3516"/>
                  </a:cubicBezTo>
                  <a:cubicBezTo>
                    <a:pt x="5082" y="2512"/>
                    <a:pt x="6353" y="1507"/>
                    <a:pt x="8259" y="1005"/>
                  </a:cubicBezTo>
                  <a:cubicBezTo>
                    <a:pt x="9529" y="502"/>
                    <a:pt x="10800" y="0"/>
                    <a:pt x="12706" y="0"/>
                  </a:cubicBezTo>
                  <a:cubicBezTo>
                    <a:pt x="16518" y="0"/>
                    <a:pt x="19059" y="1005"/>
                    <a:pt x="20329" y="3516"/>
                  </a:cubicBezTo>
                  <a:cubicBezTo>
                    <a:pt x="20965" y="4521"/>
                    <a:pt x="21600" y="6028"/>
                    <a:pt x="21600" y="8037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8540"/>
                    <a:pt x="16518" y="8540"/>
                    <a:pt x="16518" y="8540"/>
                  </a:cubicBezTo>
                  <a:cubicBezTo>
                    <a:pt x="16518" y="7033"/>
                    <a:pt x="16518" y="6028"/>
                    <a:pt x="15882" y="5526"/>
                  </a:cubicBezTo>
                  <a:cubicBezTo>
                    <a:pt x="15247" y="4019"/>
                    <a:pt x="13976" y="3516"/>
                    <a:pt x="12071" y="3516"/>
                  </a:cubicBezTo>
                  <a:cubicBezTo>
                    <a:pt x="10800" y="3516"/>
                    <a:pt x="10165" y="3516"/>
                    <a:pt x="8894" y="3516"/>
                  </a:cubicBezTo>
                  <a:cubicBezTo>
                    <a:pt x="8259" y="4019"/>
                    <a:pt x="6988" y="4521"/>
                    <a:pt x="5718" y="5526"/>
                  </a:cubicBezTo>
                  <a:cubicBezTo>
                    <a:pt x="5082" y="6028"/>
                    <a:pt x="5082" y="6530"/>
                    <a:pt x="4447" y="7535"/>
                  </a:cubicBezTo>
                  <a:cubicBezTo>
                    <a:pt x="4447" y="8037"/>
                    <a:pt x="4447" y="9042"/>
                    <a:pt x="4447" y="10549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92" name="Freeform 20"/>
            <p:cNvSpPr/>
            <p:nvPr/>
          </p:nvSpPr>
          <p:spPr>
            <a:xfrm>
              <a:off x="1734520" y="1113270"/>
              <a:ext cx="91292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58" y="2455"/>
                  </a:moveTo>
                  <a:cubicBezTo>
                    <a:pt x="20463" y="4418"/>
                    <a:pt x="21600" y="6873"/>
                    <a:pt x="21600" y="10309"/>
                  </a:cubicBezTo>
                  <a:cubicBezTo>
                    <a:pt x="21600" y="13745"/>
                    <a:pt x="21032" y="16200"/>
                    <a:pt x="18758" y="18655"/>
                  </a:cubicBezTo>
                  <a:cubicBezTo>
                    <a:pt x="17053" y="20618"/>
                    <a:pt x="14211" y="21600"/>
                    <a:pt x="10232" y="21600"/>
                  </a:cubicBezTo>
                  <a:cubicBezTo>
                    <a:pt x="7389" y="21600"/>
                    <a:pt x="4547" y="20618"/>
                    <a:pt x="2842" y="19145"/>
                  </a:cubicBezTo>
                  <a:cubicBezTo>
                    <a:pt x="1137" y="17182"/>
                    <a:pt x="0" y="14236"/>
                    <a:pt x="0" y="11291"/>
                  </a:cubicBezTo>
                  <a:cubicBezTo>
                    <a:pt x="0" y="7855"/>
                    <a:pt x="1137" y="4909"/>
                    <a:pt x="2842" y="2945"/>
                  </a:cubicBezTo>
                  <a:cubicBezTo>
                    <a:pt x="5116" y="982"/>
                    <a:pt x="7389" y="0"/>
                    <a:pt x="10800" y="0"/>
                  </a:cubicBezTo>
                  <a:cubicBezTo>
                    <a:pt x="14211" y="0"/>
                    <a:pt x="16484" y="982"/>
                    <a:pt x="18758" y="2455"/>
                  </a:cubicBezTo>
                  <a:moveTo>
                    <a:pt x="15916" y="16200"/>
                  </a:moveTo>
                  <a:cubicBezTo>
                    <a:pt x="17053" y="14727"/>
                    <a:pt x="17621" y="12764"/>
                    <a:pt x="17621" y="10309"/>
                  </a:cubicBezTo>
                  <a:cubicBezTo>
                    <a:pt x="17621" y="8345"/>
                    <a:pt x="17053" y="6873"/>
                    <a:pt x="16484" y="5891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8526" y="2945"/>
                    <a:pt x="6821" y="3927"/>
                    <a:pt x="5684" y="5400"/>
                  </a:cubicBezTo>
                  <a:cubicBezTo>
                    <a:pt x="4547" y="6873"/>
                    <a:pt x="3979" y="8836"/>
                    <a:pt x="3979" y="11291"/>
                  </a:cubicBezTo>
                  <a:cubicBezTo>
                    <a:pt x="3979" y="13255"/>
                    <a:pt x="4547" y="15218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642" y="18655"/>
                    <a:pt x="15347" y="18164"/>
                    <a:pt x="15916" y="16200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93" name="Rectangle 76"/>
            <p:cNvSpPr/>
            <p:nvPr/>
          </p:nvSpPr>
          <p:spPr>
            <a:xfrm>
              <a:off x="1849522" y="1080073"/>
              <a:ext cx="16599" cy="136344"/>
            </a:xfrm>
            <a:prstGeom prst="rect">
              <a:avLst/>
            </a:pr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94" name="Freeform 22"/>
            <p:cNvSpPr/>
            <p:nvPr/>
          </p:nvSpPr>
          <p:spPr>
            <a:xfrm>
              <a:off x="1885089" y="1113270"/>
              <a:ext cx="92478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2455"/>
                  </a:moveTo>
                  <a:cubicBezTo>
                    <a:pt x="20492" y="4418"/>
                    <a:pt x="21600" y="6873"/>
                    <a:pt x="21600" y="10309"/>
                  </a:cubicBezTo>
                  <a:cubicBezTo>
                    <a:pt x="21600" y="13745"/>
                    <a:pt x="20492" y="16200"/>
                    <a:pt x="18831" y="18655"/>
                  </a:cubicBezTo>
                  <a:cubicBezTo>
                    <a:pt x="17169" y="20618"/>
                    <a:pt x="14400" y="21600"/>
                    <a:pt x="10523" y="21600"/>
                  </a:cubicBezTo>
                  <a:cubicBezTo>
                    <a:pt x="7200" y="21600"/>
                    <a:pt x="4985" y="20618"/>
                    <a:pt x="2769" y="19145"/>
                  </a:cubicBezTo>
                  <a:cubicBezTo>
                    <a:pt x="1108" y="17182"/>
                    <a:pt x="0" y="14236"/>
                    <a:pt x="0" y="11291"/>
                  </a:cubicBezTo>
                  <a:cubicBezTo>
                    <a:pt x="0" y="7855"/>
                    <a:pt x="1108" y="4909"/>
                    <a:pt x="3323" y="2945"/>
                  </a:cubicBezTo>
                  <a:cubicBezTo>
                    <a:pt x="4985" y="982"/>
                    <a:pt x="7754" y="0"/>
                    <a:pt x="11077" y="0"/>
                  </a:cubicBezTo>
                  <a:cubicBezTo>
                    <a:pt x="13846" y="0"/>
                    <a:pt x="16615" y="982"/>
                    <a:pt x="18277" y="2455"/>
                  </a:cubicBezTo>
                  <a:moveTo>
                    <a:pt x="16062" y="16200"/>
                  </a:moveTo>
                  <a:cubicBezTo>
                    <a:pt x="17169" y="14727"/>
                    <a:pt x="17169" y="12764"/>
                    <a:pt x="17169" y="10309"/>
                  </a:cubicBezTo>
                  <a:cubicBezTo>
                    <a:pt x="17169" y="8345"/>
                    <a:pt x="17169" y="6873"/>
                    <a:pt x="16615" y="5891"/>
                  </a:cubicBezTo>
                  <a:cubicBezTo>
                    <a:pt x="15508" y="3927"/>
                    <a:pt x="13292" y="2945"/>
                    <a:pt x="11077" y="2945"/>
                  </a:cubicBezTo>
                  <a:cubicBezTo>
                    <a:pt x="8308" y="2945"/>
                    <a:pt x="6646" y="3927"/>
                    <a:pt x="5538" y="5400"/>
                  </a:cubicBezTo>
                  <a:cubicBezTo>
                    <a:pt x="4431" y="6873"/>
                    <a:pt x="3877" y="8836"/>
                    <a:pt x="3877" y="11291"/>
                  </a:cubicBezTo>
                  <a:cubicBezTo>
                    <a:pt x="3877" y="13255"/>
                    <a:pt x="4431" y="15218"/>
                    <a:pt x="5538" y="16691"/>
                  </a:cubicBezTo>
                  <a:cubicBezTo>
                    <a:pt x="6646" y="18164"/>
                    <a:pt x="8308" y="18655"/>
                    <a:pt x="11077" y="18655"/>
                  </a:cubicBezTo>
                  <a:cubicBezTo>
                    <a:pt x="13292" y="18655"/>
                    <a:pt x="14954" y="18164"/>
                    <a:pt x="16062" y="16200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95" name="Freeform 23"/>
            <p:cNvSpPr/>
            <p:nvPr/>
          </p:nvSpPr>
          <p:spPr>
            <a:xfrm>
              <a:off x="1991793" y="1115641"/>
              <a:ext cx="87734" cy="14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78" y="732"/>
                  </a:moveTo>
                  <a:cubicBezTo>
                    <a:pt x="16346" y="1098"/>
                    <a:pt x="16930" y="1464"/>
                    <a:pt x="17514" y="2197"/>
                  </a:cubicBezTo>
                  <a:cubicBezTo>
                    <a:pt x="17514" y="366"/>
                    <a:pt x="17514" y="366"/>
                    <a:pt x="17514" y="366"/>
                  </a:cubicBezTo>
                  <a:cubicBezTo>
                    <a:pt x="21600" y="366"/>
                    <a:pt x="21600" y="366"/>
                    <a:pt x="21600" y="366"/>
                  </a:cubicBezTo>
                  <a:cubicBezTo>
                    <a:pt x="21600" y="13912"/>
                    <a:pt x="21600" y="13912"/>
                    <a:pt x="21600" y="13912"/>
                  </a:cubicBezTo>
                  <a:cubicBezTo>
                    <a:pt x="21600" y="16108"/>
                    <a:pt x="21016" y="17573"/>
                    <a:pt x="19849" y="18671"/>
                  </a:cubicBezTo>
                  <a:cubicBezTo>
                    <a:pt x="18681" y="20868"/>
                    <a:pt x="15178" y="21600"/>
                    <a:pt x="10508" y="21600"/>
                  </a:cubicBezTo>
                  <a:cubicBezTo>
                    <a:pt x="8173" y="21600"/>
                    <a:pt x="5838" y="21234"/>
                    <a:pt x="4086" y="20502"/>
                  </a:cubicBezTo>
                  <a:cubicBezTo>
                    <a:pt x="2335" y="19769"/>
                    <a:pt x="1168" y="18671"/>
                    <a:pt x="1168" y="17207"/>
                  </a:cubicBezTo>
                  <a:cubicBezTo>
                    <a:pt x="5254" y="17207"/>
                    <a:pt x="5254" y="17207"/>
                    <a:pt x="5254" y="17207"/>
                  </a:cubicBezTo>
                  <a:cubicBezTo>
                    <a:pt x="5254" y="17939"/>
                    <a:pt x="5838" y="18305"/>
                    <a:pt x="6422" y="18671"/>
                  </a:cubicBezTo>
                  <a:cubicBezTo>
                    <a:pt x="7005" y="19403"/>
                    <a:pt x="8757" y="19769"/>
                    <a:pt x="10508" y="19769"/>
                  </a:cubicBezTo>
                  <a:cubicBezTo>
                    <a:pt x="14011" y="19769"/>
                    <a:pt x="15762" y="19037"/>
                    <a:pt x="16930" y="17573"/>
                  </a:cubicBezTo>
                  <a:cubicBezTo>
                    <a:pt x="17514" y="16841"/>
                    <a:pt x="17514" y="15376"/>
                    <a:pt x="17514" y="13180"/>
                  </a:cubicBezTo>
                  <a:cubicBezTo>
                    <a:pt x="16930" y="13912"/>
                    <a:pt x="15762" y="14644"/>
                    <a:pt x="14595" y="15010"/>
                  </a:cubicBezTo>
                  <a:cubicBezTo>
                    <a:pt x="13427" y="15376"/>
                    <a:pt x="11676" y="15376"/>
                    <a:pt x="9924" y="15376"/>
                  </a:cubicBezTo>
                  <a:cubicBezTo>
                    <a:pt x="7589" y="15376"/>
                    <a:pt x="5254" y="15010"/>
                    <a:pt x="2919" y="13912"/>
                  </a:cubicBezTo>
                  <a:cubicBezTo>
                    <a:pt x="1168" y="12447"/>
                    <a:pt x="0" y="10617"/>
                    <a:pt x="0" y="8054"/>
                  </a:cubicBezTo>
                  <a:cubicBezTo>
                    <a:pt x="0" y="5492"/>
                    <a:pt x="1168" y="3295"/>
                    <a:pt x="2919" y="1831"/>
                  </a:cubicBezTo>
                  <a:cubicBezTo>
                    <a:pt x="5254" y="366"/>
                    <a:pt x="7589" y="0"/>
                    <a:pt x="10508" y="0"/>
                  </a:cubicBezTo>
                  <a:cubicBezTo>
                    <a:pt x="12259" y="0"/>
                    <a:pt x="14011" y="0"/>
                    <a:pt x="15178" y="732"/>
                  </a:cubicBezTo>
                  <a:moveTo>
                    <a:pt x="15762" y="3295"/>
                  </a:moveTo>
                  <a:cubicBezTo>
                    <a:pt x="14595" y="2563"/>
                    <a:pt x="12843" y="2197"/>
                    <a:pt x="11092" y="2197"/>
                  </a:cubicBezTo>
                  <a:cubicBezTo>
                    <a:pt x="8173" y="2197"/>
                    <a:pt x="6422" y="2929"/>
                    <a:pt x="5254" y="4759"/>
                  </a:cubicBezTo>
                  <a:cubicBezTo>
                    <a:pt x="4670" y="5492"/>
                    <a:pt x="4670" y="6590"/>
                    <a:pt x="4670" y="8054"/>
                  </a:cubicBezTo>
                  <a:cubicBezTo>
                    <a:pt x="4670" y="9885"/>
                    <a:pt x="5254" y="11349"/>
                    <a:pt x="5838" y="12081"/>
                  </a:cubicBezTo>
                  <a:cubicBezTo>
                    <a:pt x="7005" y="12814"/>
                    <a:pt x="8757" y="13546"/>
                    <a:pt x="10508" y="13546"/>
                  </a:cubicBezTo>
                  <a:cubicBezTo>
                    <a:pt x="13427" y="13546"/>
                    <a:pt x="15762" y="12447"/>
                    <a:pt x="16930" y="10983"/>
                  </a:cubicBezTo>
                  <a:cubicBezTo>
                    <a:pt x="17514" y="9885"/>
                    <a:pt x="17514" y="8786"/>
                    <a:pt x="17514" y="7688"/>
                  </a:cubicBezTo>
                  <a:cubicBezTo>
                    <a:pt x="17514" y="5858"/>
                    <a:pt x="16930" y="4393"/>
                    <a:pt x="15762" y="3295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96" name="Freeform 24"/>
            <p:cNvSpPr/>
            <p:nvPr/>
          </p:nvSpPr>
          <p:spPr>
            <a:xfrm>
              <a:off x="2096124" y="1115641"/>
              <a:ext cx="90106" cy="14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032" y="1098"/>
                    <a:pt x="19895" y="3295"/>
                    <a:pt x="17621" y="6956"/>
                  </a:cubicBezTo>
                  <a:cubicBezTo>
                    <a:pt x="16484" y="9519"/>
                    <a:pt x="15347" y="11349"/>
                    <a:pt x="14211" y="13180"/>
                  </a:cubicBezTo>
                  <a:cubicBezTo>
                    <a:pt x="11937" y="17207"/>
                    <a:pt x="10232" y="19403"/>
                    <a:pt x="9095" y="20136"/>
                  </a:cubicBezTo>
                  <a:cubicBezTo>
                    <a:pt x="8526" y="21234"/>
                    <a:pt x="6821" y="21600"/>
                    <a:pt x="4547" y="21600"/>
                  </a:cubicBezTo>
                  <a:cubicBezTo>
                    <a:pt x="3979" y="21600"/>
                    <a:pt x="3411" y="21600"/>
                    <a:pt x="3411" y="21600"/>
                  </a:cubicBezTo>
                  <a:cubicBezTo>
                    <a:pt x="2842" y="21600"/>
                    <a:pt x="2274" y="21600"/>
                    <a:pt x="2274" y="21234"/>
                  </a:cubicBezTo>
                  <a:cubicBezTo>
                    <a:pt x="2274" y="19037"/>
                    <a:pt x="2274" y="19037"/>
                    <a:pt x="2274" y="19037"/>
                  </a:cubicBezTo>
                  <a:cubicBezTo>
                    <a:pt x="2842" y="19037"/>
                    <a:pt x="3411" y="19403"/>
                    <a:pt x="3411" y="19403"/>
                  </a:cubicBezTo>
                  <a:cubicBezTo>
                    <a:pt x="3979" y="19403"/>
                    <a:pt x="3979" y="19403"/>
                    <a:pt x="4547" y="19403"/>
                  </a:cubicBezTo>
                  <a:cubicBezTo>
                    <a:pt x="5116" y="19403"/>
                    <a:pt x="5684" y="19037"/>
                    <a:pt x="6253" y="19037"/>
                  </a:cubicBezTo>
                  <a:cubicBezTo>
                    <a:pt x="6253" y="19037"/>
                    <a:pt x="6821" y="18671"/>
                    <a:pt x="6821" y="18671"/>
                  </a:cubicBezTo>
                  <a:cubicBezTo>
                    <a:pt x="6821" y="18305"/>
                    <a:pt x="7389" y="17939"/>
                    <a:pt x="7389" y="17207"/>
                  </a:cubicBezTo>
                  <a:cubicBezTo>
                    <a:pt x="7958" y="16475"/>
                    <a:pt x="8526" y="16108"/>
                    <a:pt x="8526" y="157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10800" y="12447"/>
                    <a:pt x="10800" y="12447"/>
                    <a:pt x="10800" y="12447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97" name="Freeform 25"/>
            <p:cNvSpPr/>
            <p:nvPr/>
          </p:nvSpPr>
          <p:spPr>
            <a:xfrm>
              <a:off x="2253808" y="1075331"/>
              <a:ext cx="106705" cy="14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0" y="14164"/>
                  </a:moveTo>
                  <a:cubicBezTo>
                    <a:pt x="3840" y="15580"/>
                    <a:pt x="3840" y="16289"/>
                    <a:pt x="4800" y="16997"/>
                  </a:cubicBezTo>
                  <a:cubicBezTo>
                    <a:pt x="5760" y="18413"/>
                    <a:pt x="8160" y="19121"/>
                    <a:pt x="11040" y="19121"/>
                  </a:cubicBezTo>
                  <a:cubicBezTo>
                    <a:pt x="12480" y="19121"/>
                    <a:pt x="13440" y="19121"/>
                    <a:pt x="14400" y="18767"/>
                  </a:cubicBezTo>
                  <a:cubicBezTo>
                    <a:pt x="16800" y="18059"/>
                    <a:pt x="17760" y="16997"/>
                    <a:pt x="17760" y="15580"/>
                  </a:cubicBezTo>
                  <a:cubicBezTo>
                    <a:pt x="17760" y="14518"/>
                    <a:pt x="17280" y="13810"/>
                    <a:pt x="16320" y="13102"/>
                  </a:cubicBezTo>
                  <a:cubicBezTo>
                    <a:pt x="15360" y="12748"/>
                    <a:pt x="13920" y="12393"/>
                    <a:pt x="12000" y="12039"/>
                  </a:cubicBezTo>
                  <a:cubicBezTo>
                    <a:pt x="8640" y="11331"/>
                    <a:pt x="8640" y="11331"/>
                    <a:pt x="8640" y="11331"/>
                  </a:cubicBezTo>
                  <a:cubicBezTo>
                    <a:pt x="6240" y="10977"/>
                    <a:pt x="4320" y="10623"/>
                    <a:pt x="3360" y="10269"/>
                  </a:cubicBezTo>
                  <a:cubicBezTo>
                    <a:pt x="1920" y="9207"/>
                    <a:pt x="960" y="8144"/>
                    <a:pt x="960" y="6374"/>
                  </a:cubicBezTo>
                  <a:cubicBezTo>
                    <a:pt x="960" y="4603"/>
                    <a:pt x="1920" y="3187"/>
                    <a:pt x="3360" y="1770"/>
                  </a:cubicBezTo>
                  <a:cubicBezTo>
                    <a:pt x="5280" y="708"/>
                    <a:pt x="7680" y="0"/>
                    <a:pt x="10560" y="0"/>
                  </a:cubicBezTo>
                  <a:cubicBezTo>
                    <a:pt x="13440" y="0"/>
                    <a:pt x="15840" y="708"/>
                    <a:pt x="17760" y="1770"/>
                  </a:cubicBezTo>
                  <a:cubicBezTo>
                    <a:pt x="19680" y="2833"/>
                    <a:pt x="20640" y="4249"/>
                    <a:pt x="20640" y="6728"/>
                  </a:cubicBezTo>
                  <a:cubicBezTo>
                    <a:pt x="17280" y="6728"/>
                    <a:pt x="17280" y="6728"/>
                    <a:pt x="17280" y="6728"/>
                  </a:cubicBezTo>
                  <a:cubicBezTo>
                    <a:pt x="16800" y="5311"/>
                    <a:pt x="16800" y="4603"/>
                    <a:pt x="15840" y="4249"/>
                  </a:cubicBezTo>
                  <a:cubicBezTo>
                    <a:pt x="14880" y="3187"/>
                    <a:pt x="12960" y="2479"/>
                    <a:pt x="10560" y="2479"/>
                  </a:cubicBezTo>
                  <a:cubicBezTo>
                    <a:pt x="8160" y="2479"/>
                    <a:pt x="6720" y="2833"/>
                    <a:pt x="5760" y="3541"/>
                  </a:cubicBezTo>
                  <a:cubicBezTo>
                    <a:pt x="4800" y="4249"/>
                    <a:pt x="4800" y="4957"/>
                    <a:pt x="4800" y="6020"/>
                  </a:cubicBezTo>
                  <a:cubicBezTo>
                    <a:pt x="4800" y="6728"/>
                    <a:pt x="5280" y="7436"/>
                    <a:pt x="6240" y="8144"/>
                  </a:cubicBezTo>
                  <a:cubicBezTo>
                    <a:pt x="6720" y="8498"/>
                    <a:pt x="8640" y="8852"/>
                    <a:pt x="11040" y="9207"/>
                  </a:cubicBezTo>
                  <a:cubicBezTo>
                    <a:pt x="14880" y="9915"/>
                    <a:pt x="14880" y="9915"/>
                    <a:pt x="14880" y="9915"/>
                  </a:cubicBezTo>
                  <a:cubicBezTo>
                    <a:pt x="16320" y="10269"/>
                    <a:pt x="17760" y="10623"/>
                    <a:pt x="18720" y="10977"/>
                  </a:cubicBezTo>
                  <a:cubicBezTo>
                    <a:pt x="20640" y="12039"/>
                    <a:pt x="21600" y="13456"/>
                    <a:pt x="21600" y="15226"/>
                  </a:cubicBezTo>
                  <a:cubicBezTo>
                    <a:pt x="21600" y="17351"/>
                    <a:pt x="20160" y="19121"/>
                    <a:pt x="18240" y="19830"/>
                  </a:cubicBezTo>
                  <a:cubicBezTo>
                    <a:pt x="15840" y="20892"/>
                    <a:pt x="13440" y="21600"/>
                    <a:pt x="10560" y="21600"/>
                  </a:cubicBezTo>
                  <a:cubicBezTo>
                    <a:pt x="7200" y="21600"/>
                    <a:pt x="4800" y="20892"/>
                    <a:pt x="2880" y="19475"/>
                  </a:cubicBezTo>
                  <a:cubicBezTo>
                    <a:pt x="960" y="18059"/>
                    <a:pt x="0" y="16643"/>
                    <a:pt x="0" y="14164"/>
                  </a:cubicBezTo>
                  <a:lnTo>
                    <a:pt x="3840" y="14164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98" name="Freeform 26"/>
            <p:cNvSpPr/>
            <p:nvPr/>
          </p:nvSpPr>
          <p:spPr>
            <a:xfrm>
              <a:off x="2379481" y="1113270"/>
              <a:ext cx="90106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547" y="11782"/>
                    <a:pt x="4547" y="11782"/>
                    <a:pt x="4547" y="11782"/>
                  </a:cubicBezTo>
                  <a:cubicBezTo>
                    <a:pt x="4547" y="14236"/>
                    <a:pt x="5116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779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937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1368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621" y="9327"/>
                  </a:moveTo>
                  <a:cubicBezTo>
                    <a:pt x="17053" y="7855"/>
                    <a:pt x="17053" y="6382"/>
                    <a:pt x="16484" y="5400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621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99" name="Freeform 27"/>
            <p:cNvSpPr/>
            <p:nvPr/>
          </p:nvSpPr>
          <p:spPr>
            <a:xfrm>
              <a:off x="2493298" y="1113270"/>
              <a:ext cx="47424" cy="10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6480" y="502"/>
                    <a:pt x="6480" y="502"/>
                    <a:pt x="6480" y="502"/>
                  </a:cubicBezTo>
                  <a:cubicBezTo>
                    <a:pt x="6480" y="4019"/>
                    <a:pt x="6480" y="4019"/>
                    <a:pt x="6480" y="4019"/>
                  </a:cubicBezTo>
                  <a:cubicBezTo>
                    <a:pt x="7560" y="3516"/>
                    <a:pt x="8640" y="2512"/>
                    <a:pt x="10800" y="1507"/>
                  </a:cubicBezTo>
                  <a:cubicBezTo>
                    <a:pt x="12960" y="502"/>
                    <a:pt x="16200" y="0"/>
                    <a:pt x="19440" y="0"/>
                  </a:cubicBezTo>
                  <a:cubicBezTo>
                    <a:pt x="19440" y="0"/>
                    <a:pt x="19440" y="0"/>
                    <a:pt x="19440" y="0"/>
                  </a:cubicBezTo>
                  <a:cubicBezTo>
                    <a:pt x="20520" y="0"/>
                    <a:pt x="20520" y="0"/>
                    <a:pt x="21600" y="502"/>
                  </a:cubicBezTo>
                  <a:cubicBezTo>
                    <a:pt x="21600" y="4019"/>
                    <a:pt x="21600" y="4019"/>
                    <a:pt x="21600" y="4019"/>
                  </a:cubicBezTo>
                  <a:cubicBezTo>
                    <a:pt x="20520" y="4019"/>
                    <a:pt x="20520" y="4019"/>
                    <a:pt x="20520" y="4019"/>
                  </a:cubicBezTo>
                  <a:cubicBezTo>
                    <a:pt x="19440" y="4019"/>
                    <a:pt x="19440" y="4019"/>
                    <a:pt x="19440" y="4019"/>
                  </a:cubicBezTo>
                  <a:cubicBezTo>
                    <a:pt x="15120" y="4019"/>
                    <a:pt x="11880" y="4521"/>
                    <a:pt x="9720" y="5526"/>
                  </a:cubicBezTo>
                  <a:cubicBezTo>
                    <a:pt x="8640" y="6530"/>
                    <a:pt x="7560" y="8037"/>
                    <a:pt x="7560" y="9544"/>
                  </a:cubicBezTo>
                  <a:cubicBezTo>
                    <a:pt x="7560" y="21600"/>
                    <a:pt x="7560" y="21600"/>
                    <a:pt x="7560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00" name="Freeform 28"/>
            <p:cNvSpPr/>
            <p:nvPr/>
          </p:nvSpPr>
          <p:spPr>
            <a:xfrm>
              <a:off x="2545464" y="1115641"/>
              <a:ext cx="90106" cy="10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47" y="0"/>
                  </a:moveTo>
                  <a:lnTo>
                    <a:pt x="10800" y="17534"/>
                  </a:lnTo>
                  <a:lnTo>
                    <a:pt x="17621" y="0"/>
                  </a:lnTo>
                  <a:lnTo>
                    <a:pt x="21600" y="0"/>
                  </a:lnTo>
                  <a:lnTo>
                    <a:pt x="13074" y="21600"/>
                  </a:lnTo>
                  <a:lnTo>
                    <a:pt x="8526" y="21600"/>
                  </a:lnTo>
                  <a:lnTo>
                    <a:pt x="0" y="0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01" name="Freeform 29"/>
            <p:cNvSpPr/>
            <p:nvPr/>
          </p:nvSpPr>
          <p:spPr>
            <a:xfrm>
              <a:off x="2652167" y="1080073"/>
              <a:ext cx="16599" cy="13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005"/>
                  </a:lnTo>
                  <a:lnTo>
                    <a:pt x="0" y="3005"/>
                  </a:lnTo>
                  <a:lnTo>
                    <a:pt x="0" y="0"/>
                  </a:lnTo>
                  <a:close/>
                  <a:moveTo>
                    <a:pt x="0" y="5635"/>
                  </a:moveTo>
                  <a:lnTo>
                    <a:pt x="21600" y="563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635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02" name="Freeform 30"/>
            <p:cNvSpPr/>
            <p:nvPr/>
          </p:nvSpPr>
          <p:spPr>
            <a:xfrm>
              <a:off x="2690106" y="1113270"/>
              <a:ext cx="84178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1473"/>
                  </a:moveTo>
                  <a:cubicBezTo>
                    <a:pt x="20366" y="2945"/>
                    <a:pt x="21600" y="4909"/>
                    <a:pt x="21600" y="7364"/>
                  </a:cubicBezTo>
                  <a:cubicBezTo>
                    <a:pt x="17897" y="7364"/>
                    <a:pt x="17897" y="7364"/>
                    <a:pt x="17897" y="7364"/>
                  </a:cubicBezTo>
                  <a:cubicBezTo>
                    <a:pt x="17280" y="6382"/>
                    <a:pt x="16663" y="5400"/>
                    <a:pt x="16046" y="4418"/>
                  </a:cubicBezTo>
                  <a:cubicBezTo>
                    <a:pt x="14811" y="3436"/>
                    <a:pt x="13577" y="2945"/>
                    <a:pt x="11726" y="2945"/>
                  </a:cubicBezTo>
                  <a:cubicBezTo>
                    <a:pt x="8640" y="2945"/>
                    <a:pt x="6789" y="3927"/>
                    <a:pt x="5554" y="6382"/>
                  </a:cubicBezTo>
                  <a:cubicBezTo>
                    <a:pt x="4937" y="7855"/>
                    <a:pt x="4320" y="9327"/>
                    <a:pt x="4320" y="11291"/>
                  </a:cubicBezTo>
                  <a:cubicBezTo>
                    <a:pt x="4320" y="13255"/>
                    <a:pt x="4937" y="15218"/>
                    <a:pt x="6171" y="16691"/>
                  </a:cubicBezTo>
                  <a:cubicBezTo>
                    <a:pt x="7406" y="18164"/>
                    <a:pt x="8640" y="18655"/>
                    <a:pt x="11109" y="18655"/>
                  </a:cubicBezTo>
                  <a:cubicBezTo>
                    <a:pt x="12960" y="18655"/>
                    <a:pt x="14194" y="18164"/>
                    <a:pt x="15429" y="17182"/>
                  </a:cubicBezTo>
                  <a:cubicBezTo>
                    <a:pt x="16663" y="16691"/>
                    <a:pt x="17280" y="15218"/>
                    <a:pt x="17897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600" y="16691"/>
                    <a:pt x="20366" y="18655"/>
                    <a:pt x="18514" y="19636"/>
                  </a:cubicBezTo>
                  <a:cubicBezTo>
                    <a:pt x="16663" y="21109"/>
                    <a:pt x="14194" y="21600"/>
                    <a:pt x="11109" y="21600"/>
                  </a:cubicBezTo>
                  <a:cubicBezTo>
                    <a:pt x="7406" y="21600"/>
                    <a:pt x="4937" y="20618"/>
                    <a:pt x="3086" y="18655"/>
                  </a:cubicBezTo>
                  <a:cubicBezTo>
                    <a:pt x="617" y="16691"/>
                    <a:pt x="0" y="14236"/>
                    <a:pt x="0" y="11291"/>
                  </a:cubicBezTo>
                  <a:cubicBezTo>
                    <a:pt x="0" y="7855"/>
                    <a:pt x="1234" y="4909"/>
                    <a:pt x="3086" y="2945"/>
                  </a:cubicBezTo>
                  <a:cubicBezTo>
                    <a:pt x="5554" y="982"/>
                    <a:pt x="8023" y="0"/>
                    <a:pt x="11726" y="0"/>
                  </a:cubicBezTo>
                  <a:cubicBezTo>
                    <a:pt x="14194" y="0"/>
                    <a:pt x="16663" y="491"/>
                    <a:pt x="18514" y="1473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03" name="Freeform 31"/>
            <p:cNvSpPr/>
            <p:nvPr/>
          </p:nvSpPr>
          <p:spPr>
            <a:xfrm>
              <a:off x="2788510" y="1113270"/>
              <a:ext cx="90106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032" y="8345"/>
                    <a:pt x="21600" y="9818"/>
                    <a:pt x="21600" y="11782"/>
                  </a:cubicBezTo>
                  <a:cubicBezTo>
                    <a:pt x="3979" y="11782"/>
                    <a:pt x="3979" y="11782"/>
                    <a:pt x="3979" y="11782"/>
                  </a:cubicBezTo>
                  <a:cubicBezTo>
                    <a:pt x="3979" y="14236"/>
                    <a:pt x="4547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211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368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0800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053" y="9327"/>
                  </a:moveTo>
                  <a:cubicBezTo>
                    <a:pt x="17053" y="7855"/>
                    <a:pt x="16484" y="6382"/>
                    <a:pt x="15916" y="5400"/>
                  </a:cubicBezTo>
                  <a:cubicBezTo>
                    <a:pt x="15347" y="3927"/>
                    <a:pt x="13074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053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04" name="Freeform 32"/>
            <p:cNvSpPr/>
            <p:nvPr/>
          </p:nvSpPr>
          <p:spPr>
            <a:xfrm>
              <a:off x="2895213" y="1113270"/>
              <a:ext cx="80621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2" y="14727"/>
                  </a:moveTo>
                  <a:cubicBezTo>
                    <a:pt x="4447" y="15709"/>
                    <a:pt x="4447" y="16691"/>
                    <a:pt x="5082" y="17182"/>
                  </a:cubicBezTo>
                  <a:cubicBezTo>
                    <a:pt x="6353" y="18164"/>
                    <a:pt x="8259" y="19145"/>
                    <a:pt x="11435" y="19145"/>
                  </a:cubicBezTo>
                  <a:cubicBezTo>
                    <a:pt x="12706" y="19145"/>
                    <a:pt x="13976" y="18655"/>
                    <a:pt x="15247" y="18164"/>
                  </a:cubicBezTo>
                  <a:cubicBezTo>
                    <a:pt x="17153" y="17673"/>
                    <a:pt x="17788" y="16691"/>
                    <a:pt x="17788" y="15709"/>
                  </a:cubicBezTo>
                  <a:cubicBezTo>
                    <a:pt x="17788" y="14727"/>
                    <a:pt x="17153" y="13745"/>
                    <a:pt x="15882" y="13745"/>
                  </a:cubicBezTo>
                  <a:cubicBezTo>
                    <a:pt x="15247" y="13255"/>
                    <a:pt x="13976" y="12764"/>
                    <a:pt x="12071" y="12764"/>
                  </a:cubicBezTo>
                  <a:cubicBezTo>
                    <a:pt x="8259" y="11782"/>
                    <a:pt x="8259" y="11782"/>
                    <a:pt x="8259" y="11782"/>
                  </a:cubicBezTo>
                  <a:cubicBezTo>
                    <a:pt x="6353" y="11291"/>
                    <a:pt x="4447" y="10800"/>
                    <a:pt x="3176" y="10309"/>
                  </a:cubicBezTo>
                  <a:cubicBezTo>
                    <a:pt x="1271" y="9327"/>
                    <a:pt x="635" y="8345"/>
                    <a:pt x="635" y="6382"/>
                  </a:cubicBezTo>
                  <a:cubicBezTo>
                    <a:pt x="635" y="4418"/>
                    <a:pt x="1271" y="2945"/>
                    <a:pt x="3176" y="1964"/>
                  </a:cubicBezTo>
                  <a:cubicBezTo>
                    <a:pt x="5082" y="491"/>
                    <a:pt x="7624" y="0"/>
                    <a:pt x="10800" y="0"/>
                  </a:cubicBezTo>
                  <a:cubicBezTo>
                    <a:pt x="14612" y="0"/>
                    <a:pt x="17788" y="982"/>
                    <a:pt x="19059" y="2945"/>
                  </a:cubicBezTo>
                  <a:cubicBezTo>
                    <a:pt x="20329" y="3927"/>
                    <a:pt x="20965" y="5400"/>
                    <a:pt x="20965" y="6382"/>
                  </a:cubicBezTo>
                  <a:cubicBezTo>
                    <a:pt x="16518" y="6382"/>
                    <a:pt x="16518" y="6382"/>
                    <a:pt x="16518" y="6382"/>
                  </a:cubicBezTo>
                  <a:cubicBezTo>
                    <a:pt x="16518" y="5891"/>
                    <a:pt x="16518" y="4909"/>
                    <a:pt x="15882" y="4418"/>
                  </a:cubicBezTo>
                  <a:cubicBezTo>
                    <a:pt x="14612" y="3436"/>
                    <a:pt x="12706" y="2945"/>
                    <a:pt x="10165" y="2945"/>
                  </a:cubicBezTo>
                  <a:cubicBezTo>
                    <a:pt x="8259" y="2945"/>
                    <a:pt x="6988" y="3436"/>
                    <a:pt x="6353" y="3927"/>
                  </a:cubicBezTo>
                  <a:cubicBezTo>
                    <a:pt x="5718" y="4418"/>
                    <a:pt x="5082" y="4909"/>
                    <a:pt x="5082" y="5891"/>
                  </a:cubicBezTo>
                  <a:cubicBezTo>
                    <a:pt x="5082" y="6382"/>
                    <a:pt x="5718" y="7364"/>
                    <a:pt x="6988" y="7855"/>
                  </a:cubicBezTo>
                  <a:cubicBezTo>
                    <a:pt x="7624" y="8345"/>
                    <a:pt x="8259" y="8345"/>
                    <a:pt x="9529" y="8836"/>
                  </a:cubicBezTo>
                  <a:cubicBezTo>
                    <a:pt x="12706" y="9327"/>
                    <a:pt x="12706" y="9327"/>
                    <a:pt x="12706" y="9327"/>
                  </a:cubicBezTo>
                  <a:cubicBezTo>
                    <a:pt x="15882" y="9818"/>
                    <a:pt x="18424" y="10309"/>
                    <a:pt x="19059" y="10800"/>
                  </a:cubicBezTo>
                  <a:cubicBezTo>
                    <a:pt x="20965" y="11782"/>
                    <a:pt x="21600" y="13255"/>
                    <a:pt x="21600" y="15218"/>
                  </a:cubicBezTo>
                  <a:cubicBezTo>
                    <a:pt x="21600" y="17182"/>
                    <a:pt x="20965" y="18655"/>
                    <a:pt x="19059" y="19636"/>
                  </a:cubicBezTo>
                  <a:cubicBezTo>
                    <a:pt x="17153" y="21109"/>
                    <a:pt x="14612" y="21600"/>
                    <a:pt x="10800" y="21600"/>
                  </a:cubicBezTo>
                  <a:cubicBezTo>
                    <a:pt x="6988" y="21600"/>
                    <a:pt x="3812" y="21109"/>
                    <a:pt x="2541" y="19636"/>
                  </a:cubicBezTo>
                  <a:cubicBezTo>
                    <a:pt x="635" y="18164"/>
                    <a:pt x="0" y="16691"/>
                    <a:pt x="0" y="14727"/>
                  </a:cubicBezTo>
                  <a:lnTo>
                    <a:pt x="3812" y="147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sp>
        <p:nvSpPr>
          <p:cNvPr id="206" name="Text Placeholder 2"/>
          <p:cNvSpPr/>
          <p:nvPr>
            <p:ph type="body" sz="quarter" idx="22" hasCustomPrompt="1"/>
          </p:nvPr>
        </p:nvSpPr>
        <p:spPr>
          <a:xfrm>
            <a:off x="995362" y="5619201"/>
            <a:ext cx="10537826" cy="27561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500">
                <a:solidFill>
                  <a:srgbClr val="706F6F"/>
                </a:solidFill>
              </a:defRPr>
            </a:lvl1pPr>
          </a:lstStyle>
          <a:p>
            <a:pPr/>
            <a:r>
              <a:t>Click to edit presenter name</a:t>
            </a:r>
          </a:p>
        </p:txBody>
      </p:sp>
      <p:grpSp>
        <p:nvGrpSpPr>
          <p:cNvPr id="240" name="Group 118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07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8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9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10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1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12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13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4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15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6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17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18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9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20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1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22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3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24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5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26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27" name="Rectangle 13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8" name="Rectangle 14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29" name="Rectangle 14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0" name="Rectangle 14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31" name="Rectangle 14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32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3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34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5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36" name="Rectangle 14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7" name="Rectangle 14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38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9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243" name="Rectangle 104"/>
          <p:cNvGrpSpPr/>
          <p:nvPr/>
        </p:nvGrpSpPr>
        <p:grpSpPr>
          <a:xfrm>
            <a:off x="-3101345" y="5510365"/>
            <a:ext cx="3018794" cy="525101"/>
            <a:chOff x="0" y="0"/>
            <a:chExt cx="3018793" cy="525100"/>
          </a:xfrm>
        </p:grpSpPr>
        <p:sp>
          <p:nvSpPr>
            <p:cNvPr id="241" name="Rectangle"/>
            <p:cNvSpPr/>
            <p:nvPr/>
          </p:nvSpPr>
          <p:spPr>
            <a:xfrm flipH="1">
              <a:off x="0" y="108835"/>
              <a:ext cx="3018794" cy="30743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42" name="INSERT NAME OF PRESENTER (ONE LINE)"/>
            <p:cNvSpPr txBox="1"/>
            <p:nvPr/>
          </p:nvSpPr>
          <p:spPr>
            <a:xfrm>
              <a:off x="0" y="0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OF PRESENTER (ONE LINE)</a:t>
              </a:r>
            </a:p>
          </p:txBody>
        </p:sp>
      </p:grpSp>
      <p:grpSp>
        <p:nvGrpSpPr>
          <p:cNvPr id="246" name="Rectangle 104"/>
          <p:cNvGrpSpPr/>
          <p:nvPr/>
        </p:nvGrpSpPr>
        <p:grpSpPr>
          <a:xfrm>
            <a:off x="-3101345" y="4680749"/>
            <a:ext cx="3018791" cy="729452"/>
            <a:chOff x="0" y="0"/>
            <a:chExt cx="3018789" cy="729451"/>
          </a:xfrm>
        </p:grpSpPr>
        <p:sp>
          <p:nvSpPr>
            <p:cNvPr id="244" name="Rectangle"/>
            <p:cNvSpPr/>
            <p:nvPr/>
          </p:nvSpPr>
          <p:spPr>
            <a:xfrm flipH="1">
              <a:off x="0" y="0"/>
              <a:ext cx="3018790" cy="72945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45" name="INSERT SUBTITLE HERE NOT MORE THAN 2 LINES OF TEXT"/>
            <p:cNvSpPr txBox="1"/>
            <p:nvPr/>
          </p:nvSpPr>
          <p:spPr>
            <a:xfrm>
              <a:off x="0" y="27880"/>
              <a:ext cx="3018790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SUBTITLE HERE NOT MORE THAN 2 LINES OF TEXT</a:t>
              </a:r>
            </a:p>
          </p:txBody>
        </p:sp>
      </p:grpSp>
      <p:grpSp>
        <p:nvGrpSpPr>
          <p:cNvPr id="249" name="Rectangle 104"/>
          <p:cNvGrpSpPr/>
          <p:nvPr/>
        </p:nvGrpSpPr>
        <p:grpSpPr>
          <a:xfrm>
            <a:off x="-3101344" y="3329475"/>
            <a:ext cx="3018791" cy="1227736"/>
            <a:chOff x="0" y="0"/>
            <a:chExt cx="3018789" cy="1227735"/>
          </a:xfrm>
        </p:grpSpPr>
        <p:sp>
          <p:nvSpPr>
            <p:cNvPr id="247" name="Rectangle"/>
            <p:cNvSpPr/>
            <p:nvPr/>
          </p:nvSpPr>
          <p:spPr>
            <a:xfrm flipH="1">
              <a:off x="0" y="0"/>
              <a:ext cx="3018790" cy="122773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48" name="INSERT TITLE HERE NOT MORE THAN 2 LINES OF TEXT"/>
            <p:cNvSpPr txBox="1"/>
            <p:nvPr/>
          </p:nvSpPr>
          <p:spPr>
            <a:xfrm>
              <a:off x="0" y="277022"/>
              <a:ext cx="3018790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252" name="Group 92"/>
          <p:cNvGrpSpPr/>
          <p:nvPr/>
        </p:nvGrpSpPr>
        <p:grpSpPr>
          <a:xfrm>
            <a:off x="-3101343" y="3329475"/>
            <a:ext cx="3018792" cy="1227736"/>
            <a:chOff x="0" y="0"/>
            <a:chExt cx="3018791" cy="1227735"/>
          </a:xfrm>
        </p:grpSpPr>
        <p:sp>
          <p:nvSpPr>
            <p:cNvPr id="250" name="Straight Connector 93"/>
            <p:cNvSpPr/>
            <p:nvPr/>
          </p:nvSpPr>
          <p:spPr>
            <a:xfrm flipH="1" flipV="1">
              <a:off x="-1" y="1227735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Straight Connector 94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5" name="Group 95"/>
          <p:cNvGrpSpPr/>
          <p:nvPr/>
        </p:nvGrpSpPr>
        <p:grpSpPr>
          <a:xfrm>
            <a:off x="-3101343" y="4680749"/>
            <a:ext cx="3018792" cy="729451"/>
            <a:chOff x="0" y="0"/>
            <a:chExt cx="3018791" cy="729450"/>
          </a:xfrm>
        </p:grpSpPr>
        <p:sp>
          <p:nvSpPr>
            <p:cNvPr id="253" name="Straight Connector 96"/>
            <p:cNvSpPr/>
            <p:nvPr/>
          </p:nvSpPr>
          <p:spPr>
            <a:xfrm flipH="1" flipV="1">
              <a:off x="-1" y="72945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Straight Connector 97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8" name="Group 98"/>
          <p:cNvGrpSpPr/>
          <p:nvPr/>
        </p:nvGrpSpPr>
        <p:grpSpPr>
          <a:xfrm>
            <a:off x="-3101343" y="5619201"/>
            <a:ext cx="3018792" cy="282150"/>
            <a:chOff x="0" y="0"/>
            <a:chExt cx="3018791" cy="282149"/>
          </a:xfrm>
        </p:grpSpPr>
        <p:sp>
          <p:nvSpPr>
            <p:cNvPr id="256" name="Straight Connector 99"/>
            <p:cNvSpPr/>
            <p:nvPr/>
          </p:nvSpPr>
          <p:spPr>
            <a:xfrm flipH="1" flipV="1">
              <a:off x="-1" y="2821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Straight Connector 100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1" name="Rectangle 104"/>
          <p:cNvGrpSpPr/>
          <p:nvPr/>
        </p:nvGrpSpPr>
        <p:grpSpPr>
          <a:xfrm>
            <a:off x="-3101345" y="5799646"/>
            <a:ext cx="3018794" cy="525101"/>
            <a:chOff x="0" y="0"/>
            <a:chExt cx="3018793" cy="525100"/>
          </a:xfrm>
        </p:grpSpPr>
        <p:sp>
          <p:nvSpPr>
            <p:cNvPr id="259" name="Rectangle"/>
            <p:cNvSpPr/>
            <p:nvPr/>
          </p:nvSpPr>
          <p:spPr>
            <a:xfrm flipH="1">
              <a:off x="0" y="108835"/>
              <a:ext cx="3018794" cy="30743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60" name="INSERT LOCATION, DATE (ONE LINE)"/>
            <p:cNvSpPr txBox="1"/>
            <p:nvPr/>
          </p:nvSpPr>
          <p:spPr>
            <a:xfrm>
              <a:off x="0" y="0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LOCATION, DATE (ONE LINE)</a:t>
              </a:r>
            </a:p>
          </p:txBody>
        </p:sp>
      </p:grpSp>
      <p:grpSp>
        <p:nvGrpSpPr>
          <p:cNvPr id="264" name="Group 152"/>
          <p:cNvGrpSpPr/>
          <p:nvPr/>
        </p:nvGrpSpPr>
        <p:grpSpPr>
          <a:xfrm>
            <a:off x="-3101343" y="5908483"/>
            <a:ext cx="3018792" cy="282150"/>
            <a:chOff x="0" y="0"/>
            <a:chExt cx="3018791" cy="282149"/>
          </a:xfrm>
        </p:grpSpPr>
        <p:sp>
          <p:nvSpPr>
            <p:cNvPr id="262" name="Straight Connector 153"/>
            <p:cNvSpPr/>
            <p:nvPr/>
          </p:nvSpPr>
          <p:spPr>
            <a:xfrm flipH="1" flipV="1">
              <a:off x="-1" y="2821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Straight Connector 154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5" name="01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ey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Rectangle 29"/>
          <p:cNvSpPr/>
          <p:nvPr/>
        </p:nvSpPr>
        <p:spPr>
          <a:xfrm>
            <a:off x="334961" y="333375"/>
            <a:ext cx="5761040" cy="6191250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1570" name="Title 1"/>
          <p:cNvSpPr txBox="1"/>
          <p:nvPr/>
        </p:nvSpPr>
        <p:spPr>
          <a:xfrm>
            <a:off x="658812" y="1561404"/>
            <a:ext cx="178911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b="1" cap="all" sz="19900">
                <a:solidFill>
                  <a:srgbClr val="D4D2D2"/>
                </a:solidFill>
              </a:defRPr>
            </a:lvl1pPr>
          </a:lstStyle>
          <a:p>
            <a:pPr/>
            <a:r>
              <a:t>’</a:t>
            </a:r>
          </a:p>
        </p:txBody>
      </p:sp>
      <p:sp>
        <p:nvSpPr>
          <p:cNvPr id="1571" name="Title 1"/>
          <p:cNvSpPr txBox="1"/>
          <p:nvPr/>
        </p:nvSpPr>
        <p:spPr>
          <a:xfrm>
            <a:off x="1140651" y="1561404"/>
            <a:ext cx="178911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b="1" cap="all" sz="19900">
                <a:solidFill>
                  <a:srgbClr val="D4D2D2"/>
                </a:solidFill>
              </a:defRPr>
            </a:lvl1pPr>
          </a:lstStyle>
          <a:p>
            <a:pPr/>
            <a:r>
              <a:t>’</a:t>
            </a:r>
          </a:p>
        </p:txBody>
      </p:sp>
      <p:sp>
        <p:nvSpPr>
          <p:cNvPr id="1572" name="Click to edit Master title style"/>
          <p:cNvSpPr txBox="1"/>
          <p:nvPr>
            <p:ph type="title" hasCustomPrompt="1"/>
          </p:nvPr>
        </p:nvSpPr>
        <p:spPr>
          <a:xfrm>
            <a:off x="995305" y="2586687"/>
            <a:ext cx="4848284" cy="1227574"/>
          </a:xfrm>
          <a:prstGeom prst="rect">
            <a:avLst/>
          </a:prstGeom>
        </p:spPr>
        <p:txBody>
          <a:bodyPr anchor="b"/>
          <a:lstStyle>
            <a:lvl1pPr>
              <a:lnSpc>
                <a:spcPts val="4100"/>
              </a:lnSpc>
              <a:defRPr sz="51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573" name="Body Level One…"/>
          <p:cNvSpPr txBox="1"/>
          <p:nvPr>
            <p:ph type="body" sz="quarter" idx="1" hasCustomPrompt="1"/>
          </p:nvPr>
        </p:nvSpPr>
        <p:spPr>
          <a:xfrm>
            <a:off x="995303" y="3937799"/>
            <a:ext cx="4398964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/>
            </a:lvl1pPr>
            <a:lvl2pPr>
              <a:lnSpc>
                <a:spcPts val="2300"/>
              </a:lnSpc>
              <a:defRPr sz="2500"/>
            </a:lvl2pPr>
            <a:lvl3pPr marL="226218" indent="-226218">
              <a:lnSpc>
                <a:spcPts val="2300"/>
              </a:lnSpc>
              <a:defRPr sz="2500"/>
            </a:lvl3pPr>
            <a:lvl4pPr marL="407193" indent="-226218">
              <a:lnSpc>
                <a:spcPts val="2300"/>
              </a:lnSpc>
              <a:defRPr sz="2500"/>
            </a:lvl4pPr>
            <a:lvl5pPr marL="588168" indent="-226218">
              <a:lnSpc>
                <a:spcPts val="2300"/>
              </a:lnSpc>
              <a:defRPr sz="2500"/>
            </a:lvl5pPr>
          </a:lstStyle>
          <a:p>
            <a:pPr/>
            <a:r>
              <a:t>Click to edit Subtitle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74" name="Picture Placeholder 10"/>
          <p:cNvSpPr/>
          <p:nvPr>
            <p:ph type="pic" idx="21"/>
          </p:nvPr>
        </p:nvSpPr>
        <p:spPr>
          <a:xfrm>
            <a:off x="6096000" y="333375"/>
            <a:ext cx="5761039" cy="61912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1577" name="Rectangle 104"/>
          <p:cNvGrpSpPr/>
          <p:nvPr/>
        </p:nvGrpSpPr>
        <p:grpSpPr>
          <a:xfrm>
            <a:off x="-3101348" y="3937799"/>
            <a:ext cx="3018794" cy="726650"/>
            <a:chOff x="0" y="0"/>
            <a:chExt cx="3018793" cy="726649"/>
          </a:xfrm>
        </p:grpSpPr>
        <p:sp>
          <p:nvSpPr>
            <p:cNvPr id="1575" name="Rectangle"/>
            <p:cNvSpPr/>
            <p:nvPr/>
          </p:nvSpPr>
          <p:spPr>
            <a:xfrm flipH="1">
              <a:off x="0" y="0"/>
              <a:ext cx="3018794" cy="72665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576" name="INSERT NAME OR SUBTITLE HERE"/>
            <p:cNvSpPr txBox="1"/>
            <p:nvPr/>
          </p:nvSpPr>
          <p:spPr>
            <a:xfrm>
              <a:off x="0" y="100774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OR SUBTITLE HERE</a:t>
              </a:r>
            </a:p>
          </p:txBody>
        </p:sp>
      </p:grpSp>
      <p:grpSp>
        <p:nvGrpSpPr>
          <p:cNvPr id="1580" name="Rectangle 104"/>
          <p:cNvGrpSpPr/>
          <p:nvPr/>
        </p:nvGrpSpPr>
        <p:grpSpPr>
          <a:xfrm>
            <a:off x="-3101353" y="1892635"/>
            <a:ext cx="3018792" cy="1260477"/>
            <a:chOff x="0" y="0"/>
            <a:chExt cx="3018791" cy="1260476"/>
          </a:xfrm>
        </p:grpSpPr>
        <p:sp>
          <p:nvSpPr>
            <p:cNvPr id="1578" name="Rectangle"/>
            <p:cNvSpPr/>
            <p:nvPr/>
          </p:nvSpPr>
          <p:spPr>
            <a:xfrm flipH="1">
              <a:off x="0" y="0"/>
              <a:ext cx="3018792" cy="126047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579" name="INSERT YOUR QUOTE IN MAXIMUM OF 3 LINES OF TEXT"/>
            <p:cNvSpPr txBox="1"/>
            <p:nvPr/>
          </p:nvSpPr>
          <p:spPr>
            <a:xfrm>
              <a:off x="0" y="293393"/>
              <a:ext cx="3018792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QUOTE IN MAXIMUM OF 3 LINES OF TEXT</a:t>
              </a:r>
            </a:p>
          </p:txBody>
        </p:sp>
      </p:grpSp>
      <p:grpSp>
        <p:nvGrpSpPr>
          <p:cNvPr id="1583" name="Group 50"/>
          <p:cNvGrpSpPr/>
          <p:nvPr/>
        </p:nvGrpSpPr>
        <p:grpSpPr>
          <a:xfrm>
            <a:off x="-3101343" y="1892636"/>
            <a:ext cx="3018792" cy="1260476"/>
            <a:chOff x="0" y="0"/>
            <a:chExt cx="3018791" cy="1260475"/>
          </a:xfrm>
        </p:grpSpPr>
        <p:sp>
          <p:nvSpPr>
            <p:cNvPr id="1581" name="Straight Connector 51"/>
            <p:cNvSpPr/>
            <p:nvPr/>
          </p:nvSpPr>
          <p:spPr>
            <a:xfrm flipH="1" flipV="1">
              <a:off x="-1" y="1260475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2" name="Straight Connector 52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86" name="Group 53"/>
          <p:cNvGrpSpPr/>
          <p:nvPr/>
        </p:nvGrpSpPr>
        <p:grpSpPr>
          <a:xfrm>
            <a:off x="-3101343" y="3937799"/>
            <a:ext cx="3018792" cy="726650"/>
            <a:chOff x="0" y="0"/>
            <a:chExt cx="3018791" cy="726649"/>
          </a:xfrm>
        </p:grpSpPr>
        <p:sp>
          <p:nvSpPr>
            <p:cNvPr id="1584" name="Straight Connector 54"/>
            <p:cNvSpPr/>
            <p:nvPr/>
          </p:nvSpPr>
          <p:spPr>
            <a:xfrm flipH="1" flipV="1">
              <a:off x="-1" y="7266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5" name="Straight Connector 55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20" name="Group 56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1587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88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89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1590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91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592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593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94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595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96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597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598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99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600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01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1602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03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1604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05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1606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1607" name="Rectangle 77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08" name="Rectangle 78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1609" name="Rectangle 79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0" name="Rectangle 80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1611" name="Rectangle 81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1612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3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1614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5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1616" name="Rectangle 86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7" name="Rectangle 87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1618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19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1621" name="01"/>
          <p:cNvSpPr txBox="1"/>
          <p:nvPr>
            <p:ph type="sldNum" sz="quarter" idx="2"/>
          </p:nvPr>
        </p:nvSpPr>
        <p:spPr>
          <a:xfrm>
            <a:off x="658812" y="6083425"/>
            <a:ext cx="174478" cy="165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636" name="Group 91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1622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625" name="Rectangle 93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1623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624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1626" name="Picture 94" descr="Picture 9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7" name="Picture 95" descr="Picture 9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8" name="Picture 96" descr="Picture 9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9" name="Picture 97" descr="Picture 9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632" name="Group 98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1630" name="Picture 102" descr="Picture 102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631" name="Rectangle 103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1633" name="Straight Arrow Connector 99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4" name="Straight Arrow Connector 100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5" name="Oval 101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/2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1646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1644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645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1680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1647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48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49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1650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51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652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653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54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655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56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657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658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59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660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1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1662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3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1664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5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1666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1667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68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1669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70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1671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1672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73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1674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75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1676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77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1678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679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1683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1681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682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86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1684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685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1689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1687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8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92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1690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691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1695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1693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4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1698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1696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7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699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02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1700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1701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1705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1703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4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06" name="Rectangle 2"/>
          <p:cNvSpPr/>
          <p:nvPr/>
        </p:nvSpPr>
        <p:spPr>
          <a:xfrm>
            <a:off x="10932159" y="6019800"/>
            <a:ext cx="1259841" cy="838200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1707" name="Body Level One…"/>
          <p:cNvSpPr txBox="1"/>
          <p:nvPr>
            <p:ph type="body" sz="half" idx="1"/>
          </p:nvPr>
        </p:nvSpPr>
        <p:spPr>
          <a:xfrm>
            <a:off x="658814" y="1544637"/>
            <a:ext cx="5184774" cy="44751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8" name="Picture Placeholder 17"/>
          <p:cNvSpPr/>
          <p:nvPr>
            <p:ph type="pic" idx="21"/>
          </p:nvPr>
        </p:nvSpPr>
        <p:spPr>
          <a:xfrm>
            <a:off x="6348412" y="-2"/>
            <a:ext cx="5843588" cy="6858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09" name="Title Text"/>
          <p:cNvSpPr txBox="1"/>
          <p:nvPr>
            <p:ph type="title"/>
          </p:nvPr>
        </p:nvSpPr>
        <p:spPr>
          <a:xfrm>
            <a:off x="658812" y="515833"/>
            <a:ext cx="5184776" cy="8540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10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25" name="Group 33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1711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714" name="Rectangle 35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1712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713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1715" name="Picture 36" descr="Picture 3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6" name="Picture 37" descr="Picture 3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7" name="Picture 38" descr="Picture 3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18" name="Picture 39" descr="Picture 3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21" name="Group 40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1719" name="Picture 44" descr="Picture 44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20" name="Rectangle 45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1722" name="Straight Arrow Connector 41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3" name="Straight Arrow Connector 42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4" name="Oval 43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/2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1735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1733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734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1769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1736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37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38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1739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40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741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742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43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744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45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746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747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48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749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50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1751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52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1753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54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1755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1756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57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1758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59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1760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1761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62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1763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64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1765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66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1767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768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1772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1770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771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75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1773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774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1778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1776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7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81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1779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780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1784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1782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3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1787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1785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6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88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791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1789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1790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1794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1792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3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795" name="Body Level One…"/>
          <p:cNvSpPr txBox="1"/>
          <p:nvPr>
            <p:ph type="body" sz="half" idx="1"/>
          </p:nvPr>
        </p:nvSpPr>
        <p:spPr>
          <a:xfrm>
            <a:off x="658814" y="1544637"/>
            <a:ext cx="5184774" cy="44751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6" name="Picture Placeholder 13"/>
          <p:cNvSpPr/>
          <p:nvPr>
            <p:ph type="pic" sz="half" idx="21"/>
          </p:nvPr>
        </p:nvSpPr>
        <p:spPr>
          <a:xfrm>
            <a:off x="6348412" y="333374"/>
            <a:ext cx="5508626" cy="56864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97" name="Title Text"/>
          <p:cNvSpPr txBox="1"/>
          <p:nvPr>
            <p:ph type="title"/>
          </p:nvPr>
        </p:nvSpPr>
        <p:spPr>
          <a:xfrm>
            <a:off x="658812" y="515833"/>
            <a:ext cx="5184776" cy="8540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9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13" name="Group 19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1799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802" name="Rectangle 21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1800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801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1803" name="Picture 22" descr="Pictur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4" name="Picture 36" descr="Picture 3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5" name="Picture 37" descr="Picture 3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6" name="Picture 38" descr="Picture 3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09" name="Group 39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1807" name="Picture 43" descr="Picture 43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08" name="Rectangle 44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1810" name="Straight Arrow Connector 40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1" name="Straight Arrow Connector 41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2" name="Oval 42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/2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1823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1821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822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1857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1824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25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26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1827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28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829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830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31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832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33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834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835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36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837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38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1839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40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1841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42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1843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1844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45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1846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47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1848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1849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50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1851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52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1853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54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1855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56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1860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1858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859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63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1861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862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1866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1864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5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69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1867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868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1872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1870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71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1875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1873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4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76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879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1877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1878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1882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1880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1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83" name="Body Level One…"/>
          <p:cNvSpPr txBox="1"/>
          <p:nvPr>
            <p:ph type="body" sz="half" idx="1"/>
          </p:nvPr>
        </p:nvSpPr>
        <p:spPr>
          <a:xfrm>
            <a:off x="6348412" y="1544637"/>
            <a:ext cx="5194303" cy="44751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4" name="Picture Placeholder 13"/>
          <p:cNvSpPr/>
          <p:nvPr>
            <p:ph type="pic" idx="21"/>
          </p:nvPr>
        </p:nvSpPr>
        <p:spPr>
          <a:xfrm>
            <a:off x="-1" y="-2"/>
            <a:ext cx="5843590" cy="6858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85" name="Title Text"/>
          <p:cNvSpPr txBox="1"/>
          <p:nvPr>
            <p:ph type="title"/>
          </p:nvPr>
        </p:nvSpPr>
        <p:spPr>
          <a:xfrm>
            <a:off x="6348412" y="515833"/>
            <a:ext cx="5173662" cy="8540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86" name="01"/>
          <p:cNvSpPr txBox="1"/>
          <p:nvPr>
            <p:ph type="sldNum" sz="quarter" idx="2"/>
          </p:nvPr>
        </p:nvSpPr>
        <p:spPr>
          <a:xfrm>
            <a:off x="6026094" y="6383738"/>
            <a:ext cx="174477" cy="165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01" name="Group 19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1887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890" name="Rectangle 21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1888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889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1891" name="Picture 22" descr="Pictur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2" name="Picture 36" descr="Picture 3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3" name="Picture 37" descr="Picture 3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4" name="Picture 38" descr="Picture 3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897" name="Group 39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1895" name="Picture 43" descr="Picture 43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96" name="Rectangle 44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1898" name="Straight Arrow Connector 40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9" name="Straight Arrow Connector 41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0" name="Oval 42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/2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1911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1909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910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1945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1912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13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14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1915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16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917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918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19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920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21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922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923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24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925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26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1927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28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1929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30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1931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1932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33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1934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35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1936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1937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38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1939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40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1941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42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1943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944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1948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1946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1947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51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1949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950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1954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1952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3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57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1955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1956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1960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1958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59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1963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1961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2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64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67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1965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1966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1970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1968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9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971" name="Body Level One…"/>
          <p:cNvSpPr txBox="1"/>
          <p:nvPr>
            <p:ph type="body" sz="half" idx="1"/>
          </p:nvPr>
        </p:nvSpPr>
        <p:spPr>
          <a:xfrm>
            <a:off x="6348412" y="1544637"/>
            <a:ext cx="5194303" cy="44751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2" name="Picture Placeholder 13"/>
          <p:cNvSpPr/>
          <p:nvPr>
            <p:ph type="pic" sz="half" idx="21"/>
          </p:nvPr>
        </p:nvSpPr>
        <p:spPr>
          <a:xfrm>
            <a:off x="334961" y="333374"/>
            <a:ext cx="5508628" cy="56864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73" name="Title Text"/>
          <p:cNvSpPr txBox="1"/>
          <p:nvPr>
            <p:ph type="title"/>
          </p:nvPr>
        </p:nvSpPr>
        <p:spPr>
          <a:xfrm>
            <a:off x="6348412" y="515833"/>
            <a:ext cx="5173662" cy="8540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74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89" name="Group 19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1975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1978" name="Rectangle 21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1976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1977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1979" name="Picture 22" descr="Pictur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0" name="Picture 36" descr="Picture 3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1" name="Picture 37" descr="Picture 3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82" name="Picture 38" descr="Picture 3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985" name="Group 39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1983" name="Picture 43" descr="Picture 43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84" name="Rectangle 44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1986" name="Straight Arrow Connector 40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7" name="Straight Arrow Connector 41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8" name="Oval 42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/3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1999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1997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1998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2033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000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01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02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003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04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005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006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07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008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09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010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011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12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013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14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015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16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017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18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019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020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21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022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23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024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025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26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027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28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029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30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031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32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2036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2034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035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39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2037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038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2042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2040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1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45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2043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044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2048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2046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47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2051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2049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0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52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055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2053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2054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2058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2056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7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59" name="Rectangle 13"/>
          <p:cNvSpPr/>
          <p:nvPr/>
        </p:nvSpPr>
        <p:spPr>
          <a:xfrm>
            <a:off x="10932159" y="6019800"/>
            <a:ext cx="1259841" cy="838200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2060" name="Picture Placeholder 12"/>
          <p:cNvSpPr/>
          <p:nvPr>
            <p:ph type="pic" sz="half" idx="21"/>
          </p:nvPr>
        </p:nvSpPr>
        <p:spPr>
          <a:xfrm>
            <a:off x="9220200" y="-1"/>
            <a:ext cx="2971800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061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2" name="Body Level One…"/>
          <p:cNvSpPr txBox="1"/>
          <p:nvPr>
            <p:ph type="body" idx="1"/>
          </p:nvPr>
        </p:nvSpPr>
        <p:spPr>
          <a:xfrm>
            <a:off x="658814" y="1544637"/>
            <a:ext cx="8281986" cy="44751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3" name="Title Text"/>
          <p:cNvSpPr txBox="1"/>
          <p:nvPr>
            <p:ph type="title"/>
          </p:nvPr>
        </p:nvSpPr>
        <p:spPr>
          <a:xfrm>
            <a:off x="658812" y="515833"/>
            <a:ext cx="8281987" cy="8540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2078" name="Group 20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2064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2067" name="Rectangle 22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2065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066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2068" name="Picture 36" descr="Picture 3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69" name="Picture 37" descr="Picture 3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70" name="Picture 38" descr="Picture 3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71" name="Picture 39" descr="Picture 3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074" name="Group 40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2072" name="Picture 44" descr="Picture 44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73" name="Rectangle 45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2075" name="Straight Arrow Connector 41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6" name="Straight Arrow Connector 42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7" name="Oval 43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/3 With Image Righ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2088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2086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087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2122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089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90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91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092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93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094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095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96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097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98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099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100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01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102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03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104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05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106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07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108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109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10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111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12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113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114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15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116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17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118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19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120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21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2125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2123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124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28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2126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127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2131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2129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0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34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2132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133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2137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2135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36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2140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2138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9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41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44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2142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2143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2147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2145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6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148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9" name="Body Level One…"/>
          <p:cNvSpPr txBox="1"/>
          <p:nvPr>
            <p:ph type="body" idx="1"/>
          </p:nvPr>
        </p:nvSpPr>
        <p:spPr>
          <a:xfrm>
            <a:off x="658814" y="1544637"/>
            <a:ext cx="8281986" cy="44751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0" name="Picture Placeholder 10"/>
          <p:cNvSpPr/>
          <p:nvPr>
            <p:ph type="pic" sz="quarter" idx="21"/>
          </p:nvPr>
        </p:nvSpPr>
        <p:spPr>
          <a:xfrm>
            <a:off x="9220200" y="333374"/>
            <a:ext cx="2636839" cy="56864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51" name="Title Text"/>
          <p:cNvSpPr txBox="1"/>
          <p:nvPr>
            <p:ph type="title"/>
          </p:nvPr>
        </p:nvSpPr>
        <p:spPr>
          <a:xfrm>
            <a:off x="658812" y="515833"/>
            <a:ext cx="8281987" cy="8540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2166" name="Group 19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2152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2155" name="Rectangle 21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2153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154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2156" name="Picture 35" descr="Picture 3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7" name="Picture 36" descr="Picture 3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8" name="Picture 37" descr="Picture 3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59" name="Picture 38" descr="Picture 3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162" name="Group 39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2160" name="Picture 43" descr="Picture 43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161" name="Rectangle 44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2163" name="Straight Arrow Connector 40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4" name="Straight Arrow Connector 41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5" name="Oval 42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/3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2176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2174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175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2210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177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78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79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180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81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182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183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84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185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86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187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188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89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190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91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192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93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194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95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196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197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198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199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00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201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202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03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204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05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206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07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208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09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2213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2211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212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16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2214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215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2219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2217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8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22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2220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221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2225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2223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4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2228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2226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7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29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32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2230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2231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2235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2233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4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36" name="Body Level One…"/>
          <p:cNvSpPr txBox="1"/>
          <p:nvPr>
            <p:ph type="body" idx="1"/>
          </p:nvPr>
        </p:nvSpPr>
        <p:spPr>
          <a:xfrm>
            <a:off x="3251201" y="1544637"/>
            <a:ext cx="8281987" cy="44751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7" name="Picture Placeholder 10"/>
          <p:cNvSpPr/>
          <p:nvPr>
            <p:ph type="pic" sz="half" idx="21"/>
          </p:nvPr>
        </p:nvSpPr>
        <p:spPr>
          <a:xfrm>
            <a:off x="-1" y="1"/>
            <a:ext cx="2971801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38" name="01"/>
          <p:cNvSpPr txBox="1"/>
          <p:nvPr>
            <p:ph type="sldNum" sz="quarter" idx="2"/>
          </p:nvPr>
        </p:nvSpPr>
        <p:spPr>
          <a:xfrm>
            <a:off x="3251201" y="6383738"/>
            <a:ext cx="174478" cy="165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9" name="Title Text"/>
          <p:cNvSpPr txBox="1"/>
          <p:nvPr>
            <p:ph type="title"/>
          </p:nvPr>
        </p:nvSpPr>
        <p:spPr>
          <a:xfrm>
            <a:off x="3251201" y="515833"/>
            <a:ext cx="8270873" cy="8540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2254" name="Group 19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2240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2243" name="Rectangle 21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2241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242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2244" name="Picture 22" descr="Pictur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45" name="Picture 36" descr="Picture 3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46" name="Picture 37" descr="Picture 3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47" name="Picture 38" descr="Picture 3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50" name="Group 39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2248" name="Picture 43" descr="Picture 43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249" name="Rectangle 44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2251" name="Straight Arrow Connector 40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2" name="Straight Arrow Connector 41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3" name="Oval 42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/3 With Image Left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2264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2262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263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2298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265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66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67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268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69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270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271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72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273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74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275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276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77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278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79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280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81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282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83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284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285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86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287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88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289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290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91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292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93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294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95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296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97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2301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2299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300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04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2302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303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2307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2305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6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10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2308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309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2313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2311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12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2316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2314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5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17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320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2318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2319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2323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2321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2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24" name="Body Level One…"/>
          <p:cNvSpPr txBox="1"/>
          <p:nvPr>
            <p:ph type="body" idx="1"/>
          </p:nvPr>
        </p:nvSpPr>
        <p:spPr>
          <a:xfrm>
            <a:off x="3251201" y="1544637"/>
            <a:ext cx="8281987" cy="44751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5" name="Picture Placeholder 10"/>
          <p:cNvSpPr/>
          <p:nvPr>
            <p:ph type="pic" sz="quarter" idx="21"/>
          </p:nvPr>
        </p:nvSpPr>
        <p:spPr>
          <a:xfrm>
            <a:off x="334962" y="333374"/>
            <a:ext cx="2636837" cy="56864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26" name="Title Text"/>
          <p:cNvSpPr txBox="1"/>
          <p:nvPr>
            <p:ph type="title"/>
          </p:nvPr>
        </p:nvSpPr>
        <p:spPr>
          <a:xfrm>
            <a:off x="3251201" y="515833"/>
            <a:ext cx="8270873" cy="8540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2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42" name="Group 19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2328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2331" name="Rectangle 21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2329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330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2332" name="Picture 22" descr="Pictur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3" name="Picture 36" descr="Picture 3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4" name="Picture 37" descr="Picture 3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35" name="Picture 38" descr="Picture 38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38" name="Group 39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2336" name="Picture 43" descr="Picture 43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37" name="Rectangle 44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2339" name="Straight Arrow Connector 40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0" name="Straight Arrow Connector 41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1" name="Oval 42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Picture Placeholder 13"/>
          <p:cNvSpPr/>
          <p:nvPr>
            <p:ph type="pic" idx="21"/>
          </p:nvPr>
        </p:nvSpPr>
        <p:spPr>
          <a:xfrm>
            <a:off x="-1" y="0"/>
            <a:ext cx="12192001" cy="60198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50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53" name="Group 50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2351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352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56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2354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355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2359" name="Group 54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2357" name="Straight Connector 55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8" name="Straight Connector 56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93" name="Group 57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360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61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62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363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64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365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366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67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368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69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370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371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72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373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74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375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76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377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78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379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380" name="Rectangle 78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81" name="Rectangle 79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382" name="Rectangle 80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83" name="Rectangle 81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384" name="Rectangle 82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385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86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387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88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389" name="Rectangle 87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90" name="Rectangle 88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391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392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2396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2394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2395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2399" name="Group 111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2397" name="Straight Connector 112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8" name="Straight Connector 113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14" name="Group 91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2400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2403" name="Rectangle 93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2401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2402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2404" name="Picture 94" descr="Picture 9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5" name="Picture 95" descr="Picture 9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6" name="Picture 96" descr="Picture 9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07" name="Picture 97" descr="Picture 97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410" name="Group 98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2408" name="Picture 102" descr="Picture 102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09" name="Rectangle 103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2411" name="Straight Arrow Connector 99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2" name="Straight Arrow Connector 100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3" name="Oval 101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ue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16"/>
          <p:cNvSpPr/>
          <p:nvPr/>
        </p:nvSpPr>
        <p:spPr>
          <a:xfrm>
            <a:off x="334961" y="333375"/>
            <a:ext cx="11522078" cy="6191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273" name="Body Level One…"/>
          <p:cNvSpPr txBox="1"/>
          <p:nvPr>
            <p:ph type="body" sz="quarter" idx="1" hasCustomPrompt="1"/>
          </p:nvPr>
        </p:nvSpPr>
        <p:spPr>
          <a:xfrm>
            <a:off x="995362" y="5901351"/>
            <a:ext cx="6142038" cy="27561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500">
                <a:solidFill>
                  <a:schemeClr val="accent2">
                    <a:lumOff val="44000"/>
                  </a:schemeClr>
                </a:solidFill>
              </a:defRPr>
            </a:lvl1pPr>
            <a:lvl2pPr>
              <a:lnSpc>
                <a:spcPct val="100000"/>
              </a:lnSpc>
              <a:defRPr sz="1500">
                <a:solidFill>
                  <a:schemeClr val="accent2">
                    <a:lumOff val="44000"/>
                  </a:schemeClr>
                </a:solidFill>
              </a:defRPr>
            </a:lvl2pPr>
            <a:lvl3pPr marL="123392" indent="-123392">
              <a:lnSpc>
                <a:spcPct val="100000"/>
              </a:lnSpc>
              <a:defRPr sz="1500">
                <a:solidFill>
                  <a:schemeClr val="accent2">
                    <a:lumOff val="44000"/>
                  </a:schemeClr>
                </a:solidFill>
              </a:defRPr>
            </a:lvl3pPr>
            <a:lvl4pPr marL="304367" indent="-123392">
              <a:lnSpc>
                <a:spcPct val="100000"/>
              </a:lnSpc>
              <a:defRPr sz="1500">
                <a:solidFill>
                  <a:schemeClr val="accent2">
                    <a:lumOff val="44000"/>
                  </a:schemeClr>
                </a:solidFill>
              </a:defRPr>
            </a:lvl4pPr>
            <a:lvl5pPr marL="485342" indent="-123392">
              <a:lnSpc>
                <a:spcPct val="100000"/>
              </a:lnSpc>
              <a:defRPr sz="1500">
                <a:solidFill>
                  <a:schemeClr val="accent2">
                    <a:lumOff val="44000"/>
                  </a:schemeClr>
                </a:solidFill>
              </a:defRPr>
            </a:lvl5pPr>
          </a:lstStyle>
          <a:p>
            <a:pPr/>
            <a:r>
              <a:t>Click to edit location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4" name="Click to edit Master title style"/>
          <p:cNvSpPr txBox="1"/>
          <p:nvPr>
            <p:ph type="title" hasCustomPrompt="1"/>
          </p:nvPr>
        </p:nvSpPr>
        <p:spPr>
          <a:xfrm>
            <a:off x="995362" y="3329637"/>
            <a:ext cx="6142038" cy="1227574"/>
          </a:xfrm>
          <a:prstGeom prst="rect">
            <a:avLst/>
          </a:prstGeom>
        </p:spPr>
        <p:txBody>
          <a:bodyPr anchor="b"/>
          <a:lstStyle>
            <a:lvl1pPr>
              <a:lnSpc>
                <a:spcPts val="4600"/>
              </a:lnSpc>
              <a:defRPr sz="56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75" name="Text Placeholder 6"/>
          <p:cNvSpPr/>
          <p:nvPr>
            <p:ph type="body" sz="quarter" idx="21" hasCustomPrompt="1"/>
          </p:nvPr>
        </p:nvSpPr>
        <p:spPr>
          <a:xfrm>
            <a:off x="995361" y="4680749"/>
            <a:ext cx="6142039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Click to edit Subtitle text styles</a:t>
            </a:r>
          </a:p>
        </p:txBody>
      </p:sp>
      <p:sp>
        <p:nvSpPr>
          <p:cNvPr id="276" name="Picture Placeholder 10"/>
          <p:cNvSpPr/>
          <p:nvPr>
            <p:ph type="pic" sz="half" idx="22"/>
          </p:nvPr>
        </p:nvSpPr>
        <p:spPr>
          <a:xfrm>
            <a:off x="7454900" y="333375"/>
            <a:ext cx="4402138" cy="61912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305" name="Group 18"/>
          <p:cNvGrpSpPr/>
          <p:nvPr/>
        </p:nvGrpSpPr>
        <p:grpSpPr>
          <a:xfrm>
            <a:off x="994275" y="1309687"/>
            <a:ext cx="2975834" cy="1256728"/>
            <a:chOff x="0" y="0"/>
            <a:chExt cx="2975833" cy="1256726"/>
          </a:xfrm>
        </p:grpSpPr>
        <p:sp>
          <p:nvSpPr>
            <p:cNvPr id="277" name="Freeform 5"/>
            <p:cNvSpPr/>
            <p:nvPr/>
          </p:nvSpPr>
          <p:spPr>
            <a:xfrm>
              <a:off x="0" y="0"/>
              <a:ext cx="1005382" cy="1216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1" y="2334"/>
                  </a:moveTo>
                  <a:cubicBezTo>
                    <a:pt x="16238" y="849"/>
                    <a:pt x="13481" y="0"/>
                    <a:pt x="10672" y="0"/>
                  </a:cubicBezTo>
                  <a:cubicBezTo>
                    <a:pt x="7813" y="0"/>
                    <a:pt x="5157" y="934"/>
                    <a:pt x="3115" y="2589"/>
                  </a:cubicBezTo>
                  <a:cubicBezTo>
                    <a:pt x="1123" y="4244"/>
                    <a:pt x="0" y="6450"/>
                    <a:pt x="0" y="8742"/>
                  </a:cubicBezTo>
                  <a:cubicBezTo>
                    <a:pt x="0" y="12561"/>
                    <a:pt x="2860" y="15786"/>
                    <a:pt x="7200" y="16890"/>
                  </a:cubicBezTo>
                  <a:cubicBezTo>
                    <a:pt x="9396" y="14004"/>
                    <a:pt x="9396" y="14004"/>
                    <a:pt x="9396" y="14004"/>
                  </a:cubicBezTo>
                  <a:cubicBezTo>
                    <a:pt x="6332" y="13537"/>
                    <a:pt x="4034" y="11373"/>
                    <a:pt x="4034" y="8699"/>
                  </a:cubicBezTo>
                  <a:cubicBezTo>
                    <a:pt x="4034" y="5686"/>
                    <a:pt x="7047" y="3225"/>
                    <a:pt x="10723" y="3225"/>
                  </a:cubicBezTo>
                  <a:cubicBezTo>
                    <a:pt x="14094" y="3225"/>
                    <a:pt x="17566" y="5220"/>
                    <a:pt x="17566" y="8572"/>
                  </a:cubicBezTo>
                  <a:cubicBezTo>
                    <a:pt x="17566" y="10142"/>
                    <a:pt x="16698" y="11500"/>
                    <a:pt x="15830" y="12688"/>
                  </a:cubicBezTo>
                  <a:cubicBezTo>
                    <a:pt x="15830" y="12688"/>
                    <a:pt x="15830" y="12688"/>
                    <a:pt x="15830" y="12688"/>
                  </a:cubicBezTo>
                  <a:cubicBezTo>
                    <a:pt x="15830" y="12731"/>
                    <a:pt x="15830" y="12731"/>
                    <a:pt x="15830" y="12731"/>
                  </a:cubicBezTo>
                  <a:cubicBezTo>
                    <a:pt x="8579" y="21600"/>
                    <a:pt x="8579" y="21600"/>
                    <a:pt x="8579" y="21600"/>
                  </a:cubicBezTo>
                  <a:cubicBezTo>
                    <a:pt x="12306" y="21600"/>
                    <a:pt x="12306" y="21600"/>
                    <a:pt x="12306" y="21600"/>
                  </a:cubicBezTo>
                  <a:cubicBezTo>
                    <a:pt x="13021" y="21600"/>
                    <a:pt x="13634" y="21303"/>
                    <a:pt x="13991" y="20836"/>
                  </a:cubicBezTo>
                  <a:cubicBezTo>
                    <a:pt x="17974" y="15532"/>
                    <a:pt x="17974" y="15532"/>
                    <a:pt x="17974" y="15532"/>
                  </a:cubicBezTo>
                  <a:cubicBezTo>
                    <a:pt x="18179" y="15192"/>
                    <a:pt x="18434" y="14853"/>
                    <a:pt x="18689" y="14556"/>
                  </a:cubicBezTo>
                  <a:cubicBezTo>
                    <a:pt x="20119" y="12604"/>
                    <a:pt x="21600" y="10567"/>
                    <a:pt x="21600" y="8487"/>
                  </a:cubicBezTo>
                  <a:cubicBezTo>
                    <a:pt x="21600" y="5389"/>
                    <a:pt x="19813" y="3437"/>
                    <a:pt x="18281" y="2334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78" name="Oval 20"/>
            <p:cNvSpPr/>
            <p:nvPr/>
          </p:nvSpPr>
          <p:spPr>
            <a:xfrm>
              <a:off x="371090" y="343821"/>
              <a:ext cx="263203" cy="265573"/>
            </a:xfrm>
            <a:prstGeom prst="ellipse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79" name="Rectangle 24"/>
            <p:cNvSpPr/>
            <p:nvPr/>
          </p:nvSpPr>
          <p:spPr>
            <a:xfrm>
              <a:off x="1216416" y="160055"/>
              <a:ext cx="100776" cy="399545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80" name="Freeform 8"/>
            <p:cNvSpPr/>
            <p:nvPr/>
          </p:nvSpPr>
          <p:spPr>
            <a:xfrm>
              <a:off x="1366986" y="237118"/>
              <a:ext cx="331966" cy="33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83" y="8081"/>
                  </a:moveTo>
                  <a:cubicBezTo>
                    <a:pt x="15583" y="7925"/>
                    <a:pt x="15274" y="6682"/>
                    <a:pt x="14349" y="5750"/>
                  </a:cubicBezTo>
                  <a:cubicBezTo>
                    <a:pt x="13577" y="4973"/>
                    <a:pt x="12497" y="4506"/>
                    <a:pt x="11263" y="4506"/>
                  </a:cubicBezTo>
                  <a:cubicBezTo>
                    <a:pt x="9566" y="4506"/>
                    <a:pt x="8640" y="5283"/>
                    <a:pt x="8023" y="5905"/>
                  </a:cubicBezTo>
                  <a:cubicBezTo>
                    <a:pt x="7406" y="6371"/>
                    <a:pt x="7097" y="7148"/>
                    <a:pt x="6789" y="8081"/>
                  </a:cubicBezTo>
                  <a:lnTo>
                    <a:pt x="15583" y="8081"/>
                  </a:lnTo>
                  <a:close/>
                  <a:moveTo>
                    <a:pt x="21600" y="11965"/>
                  </a:moveTo>
                  <a:cubicBezTo>
                    <a:pt x="6634" y="11965"/>
                    <a:pt x="6634" y="11965"/>
                    <a:pt x="6634" y="11965"/>
                  </a:cubicBezTo>
                  <a:cubicBezTo>
                    <a:pt x="6634" y="13053"/>
                    <a:pt x="7097" y="14452"/>
                    <a:pt x="7869" y="15384"/>
                  </a:cubicBezTo>
                  <a:cubicBezTo>
                    <a:pt x="8794" y="16472"/>
                    <a:pt x="10183" y="16627"/>
                    <a:pt x="11109" y="16627"/>
                  </a:cubicBezTo>
                  <a:cubicBezTo>
                    <a:pt x="12034" y="16627"/>
                    <a:pt x="13114" y="16472"/>
                    <a:pt x="13731" y="16006"/>
                  </a:cubicBezTo>
                  <a:cubicBezTo>
                    <a:pt x="13886" y="16006"/>
                    <a:pt x="14657" y="15540"/>
                    <a:pt x="15120" y="14452"/>
                  </a:cubicBezTo>
                  <a:cubicBezTo>
                    <a:pt x="21291" y="15073"/>
                    <a:pt x="21291" y="15073"/>
                    <a:pt x="21291" y="15073"/>
                  </a:cubicBezTo>
                  <a:cubicBezTo>
                    <a:pt x="20366" y="17871"/>
                    <a:pt x="18514" y="19424"/>
                    <a:pt x="17434" y="20046"/>
                  </a:cubicBezTo>
                  <a:cubicBezTo>
                    <a:pt x="15429" y="21289"/>
                    <a:pt x="13269" y="21600"/>
                    <a:pt x="11109" y="21600"/>
                  </a:cubicBezTo>
                  <a:cubicBezTo>
                    <a:pt x="8023" y="21600"/>
                    <a:pt x="5400" y="21134"/>
                    <a:pt x="3086" y="18647"/>
                  </a:cubicBezTo>
                  <a:cubicBezTo>
                    <a:pt x="1389" y="16938"/>
                    <a:pt x="0" y="14296"/>
                    <a:pt x="0" y="10878"/>
                  </a:cubicBezTo>
                  <a:cubicBezTo>
                    <a:pt x="0" y="8081"/>
                    <a:pt x="1080" y="4973"/>
                    <a:pt x="3086" y="2953"/>
                  </a:cubicBezTo>
                  <a:cubicBezTo>
                    <a:pt x="5554" y="466"/>
                    <a:pt x="8486" y="0"/>
                    <a:pt x="10800" y="0"/>
                  </a:cubicBezTo>
                  <a:cubicBezTo>
                    <a:pt x="13114" y="0"/>
                    <a:pt x="16354" y="466"/>
                    <a:pt x="18823" y="3108"/>
                  </a:cubicBezTo>
                  <a:cubicBezTo>
                    <a:pt x="21137" y="5594"/>
                    <a:pt x="21600" y="8858"/>
                    <a:pt x="21600" y="11344"/>
                  </a:cubicBezTo>
                  <a:lnTo>
                    <a:pt x="21600" y="11965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81" name="Freeform 9"/>
            <p:cNvSpPr/>
            <p:nvPr/>
          </p:nvSpPr>
          <p:spPr>
            <a:xfrm>
              <a:off x="1710808" y="248974"/>
              <a:ext cx="375833" cy="31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37" y="0"/>
                  </a:moveTo>
                  <a:lnTo>
                    <a:pt x="10834" y="11460"/>
                  </a:lnTo>
                  <a:lnTo>
                    <a:pt x="15331" y="0"/>
                  </a:lnTo>
                  <a:lnTo>
                    <a:pt x="21600" y="0"/>
                  </a:lnTo>
                  <a:lnTo>
                    <a:pt x="12606" y="21600"/>
                  </a:lnTo>
                  <a:lnTo>
                    <a:pt x="9062" y="21600"/>
                  </a:lnTo>
                  <a:lnTo>
                    <a:pt x="0" y="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82" name="Freeform 10"/>
            <p:cNvSpPr/>
            <p:nvPr/>
          </p:nvSpPr>
          <p:spPr>
            <a:xfrm>
              <a:off x="2119836" y="248974"/>
              <a:ext cx="99591" cy="31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117"/>
                    <a:pt x="21600" y="16117"/>
                    <a:pt x="21600" y="16117"/>
                  </a:cubicBezTo>
                  <a:cubicBezTo>
                    <a:pt x="21600" y="19108"/>
                    <a:pt x="13886" y="21600"/>
                    <a:pt x="462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83" name="Freeform 11"/>
            <p:cNvSpPr/>
            <p:nvPr/>
          </p:nvSpPr>
          <p:spPr>
            <a:xfrm>
              <a:off x="1214045" y="630734"/>
              <a:ext cx="314183" cy="31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84" name="Freeform 12"/>
            <p:cNvSpPr/>
            <p:nvPr/>
          </p:nvSpPr>
          <p:spPr>
            <a:xfrm>
              <a:off x="1599362" y="637847"/>
              <a:ext cx="99591" cy="31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283"/>
                    <a:pt x="21600" y="16283"/>
                    <a:pt x="21600" y="16283"/>
                  </a:cubicBezTo>
                  <a:cubicBezTo>
                    <a:pt x="21600" y="19274"/>
                    <a:pt x="13886" y="21600"/>
                    <a:pt x="5143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85" name="Freeform 13"/>
            <p:cNvSpPr/>
            <p:nvPr/>
          </p:nvSpPr>
          <p:spPr>
            <a:xfrm>
              <a:off x="1771273" y="630734"/>
              <a:ext cx="312997" cy="31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86" name="Freeform 14"/>
            <p:cNvSpPr/>
            <p:nvPr/>
          </p:nvSpPr>
          <p:spPr>
            <a:xfrm>
              <a:off x="2134063" y="628363"/>
              <a:ext cx="330782" cy="32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95" y="7983"/>
                  </a:moveTo>
                  <a:cubicBezTo>
                    <a:pt x="15540" y="7826"/>
                    <a:pt x="15229" y="6574"/>
                    <a:pt x="14296" y="5635"/>
                  </a:cubicBezTo>
                  <a:cubicBezTo>
                    <a:pt x="13519" y="5009"/>
                    <a:pt x="12587" y="4539"/>
                    <a:pt x="11188" y="4539"/>
                  </a:cubicBezTo>
                  <a:cubicBezTo>
                    <a:pt x="9479" y="4539"/>
                    <a:pt x="8547" y="5165"/>
                    <a:pt x="7925" y="5791"/>
                  </a:cubicBezTo>
                  <a:cubicBezTo>
                    <a:pt x="7459" y="6417"/>
                    <a:pt x="6993" y="7043"/>
                    <a:pt x="6837" y="7983"/>
                  </a:cubicBezTo>
                  <a:lnTo>
                    <a:pt x="15695" y="7983"/>
                  </a:lnTo>
                  <a:close/>
                  <a:moveTo>
                    <a:pt x="21600" y="11896"/>
                  </a:moveTo>
                  <a:cubicBezTo>
                    <a:pt x="6527" y="11896"/>
                    <a:pt x="6527" y="11896"/>
                    <a:pt x="6527" y="11896"/>
                  </a:cubicBezTo>
                  <a:cubicBezTo>
                    <a:pt x="6527" y="12991"/>
                    <a:pt x="6993" y="14557"/>
                    <a:pt x="7770" y="15496"/>
                  </a:cubicBezTo>
                  <a:cubicBezTo>
                    <a:pt x="8858" y="16591"/>
                    <a:pt x="10101" y="16748"/>
                    <a:pt x="11188" y="16748"/>
                  </a:cubicBezTo>
                  <a:cubicBezTo>
                    <a:pt x="12121" y="16748"/>
                    <a:pt x="13053" y="16591"/>
                    <a:pt x="13830" y="16122"/>
                  </a:cubicBezTo>
                  <a:cubicBezTo>
                    <a:pt x="13830" y="16122"/>
                    <a:pt x="14607" y="15496"/>
                    <a:pt x="15229" y="14400"/>
                  </a:cubicBezTo>
                  <a:cubicBezTo>
                    <a:pt x="21289" y="15026"/>
                    <a:pt x="21289" y="15026"/>
                    <a:pt x="21289" y="15026"/>
                  </a:cubicBezTo>
                  <a:cubicBezTo>
                    <a:pt x="20357" y="18000"/>
                    <a:pt x="18647" y="19409"/>
                    <a:pt x="17404" y="20191"/>
                  </a:cubicBezTo>
                  <a:cubicBezTo>
                    <a:pt x="15540" y="21287"/>
                    <a:pt x="13364" y="21600"/>
                    <a:pt x="11033" y="21600"/>
                  </a:cubicBezTo>
                  <a:cubicBezTo>
                    <a:pt x="8081" y="21600"/>
                    <a:pt x="5283" y="21130"/>
                    <a:pt x="2953" y="18783"/>
                  </a:cubicBezTo>
                  <a:cubicBezTo>
                    <a:pt x="1243" y="16904"/>
                    <a:pt x="0" y="14243"/>
                    <a:pt x="0" y="10957"/>
                  </a:cubicBezTo>
                  <a:cubicBezTo>
                    <a:pt x="0" y="7983"/>
                    <a:pt x="932" y="5009"/>
                    <a:pt x="3108" y="2817"/>
                  </a:cubicBezTo>
                  <a:cubicBezTo>
                    <a:pt x="5439" y="470"/>
                    <a:pt x="8547" y="0"/>
                    <a:pt x="10722" y="0"/>
                  </a:cubicBezTo>
                  <a:cubicBezTo>
                    <a:pt x="13053" y="0"/>
                    <a:pt x="16317" y="313"/>
                    <a:pt x="18803" y="2974"/>
                  </a:cubicBezTo>
                  <a:cubicBezTo>
                    <a:pt x="21134" y="5635"/>
                    <a:pt x="21600" y="8765"/>
                    <a:pt x="21600" y="11270"/>
                  </a:cubicBezTo>
                  <a:lnTo>
                    <a:pt x="21600" y="11896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87" name="Freeform 15"/>
            <p:cNvSpPr/>
            <p:nvPr/>
          </p:nvSpPr>
          <p:spPr>
            <a:xfrm>
              <a:off x="1218787" y="1080073"/>
              <a:ext cx="110262" cy="13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630"/>
                  </a:lnTo>
                  <a:lnTo>
                    <a:pt x="12774" y="2630"/>
                  </a:lnTo>
                  <a:lnTo>
                    <a:pt x="12774" y="21600"/>
                  </a:lnTo>
                  <a:lnTo>
                    <a:pt x="9058" y="21600"/>
                  </a:lnTo>
                  <a:lnTo>
                    <a:pt x="9058" y="2630"/>
                  </a:lnTo>
                  <a:lnTo>
                    <a:pt x="0" y="263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88" name="Freeform 16"/>
            <p:cNvSpPr/>
            <p:nvPr/>
          </p:nvSpPr>
          <p:spPr>
            <a:xfrm>
              <a:off x="1319562" y="1113270"/>
              <a:ext cx="87735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982"/>
                  </a:moveTo>
                  <a:cubicBezTo>
                    <a:pt x="18097" y="1964"/>
                    <a:pt x="19265" y="2945"/>
                    <a:pt x="19849" y="3927"/>
                  </a:cubicBezTo>
                  <a:cubicBezTo>
                    <a:pt x="20432" y="4909"/>
                    <a:pt x="21016" y="5891"/>
                    <a:pt x="21600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086" y="11782"/>
                    <a:pt x="4086" y="11782"/>
                    <a:pt x="4086" y="11782"/>
                  </a:cubicBezTo>
                  <a:cubicBezTo>
                    <a:pt x="4086" y="14236"/>
                    <a:pt x="4670" y="15709"/>
                    <a:pt x="5838" y="16691"/>
                  </a:cubicBezTo>
                  <a:cubicBezTo>
                    <a:pt x="7005" y="18164"/>
                    <a:pt x="8757" y="18655"/>
                    <a:pt x="11092" y="18655"/>
                  </a:cubicBezTo>
                  <a:cubicBezTo>
                    <a:pt x="12843" y="18655"/>
                    <a:pt x="14595" y="18164"/>
                    <a:pt x="15762" y="17182"/>
                  </a:cubicBezTo>
                  <a:cubicBezTo>
                    <a:pt x="16930" y="16200"/>
                    <a:pt x="17514" y="15709"/>
                    <a:pt x="17514" y="14727"/>
                  </a:cubicBezTo>
                  <a:cubicBezTo>
                    <a:pt x="21600" y="14727"/>
                    <a:pt x="21600" y="14727"/>
                    <a:pt x="21600" y="14727"/>
                  </a:cubicBezTo>
                  <a:cubicBezTo>
                    <a:pt x="21600" y="15218"/>
                    <a:pt x="21016" y="16200"/>
                    <a:pt x="20432" y="17182"/>
                  </a:cubicBezTo>
                  <a:cubicBezTo>
                    <a:pt x="19849" y="18164"/>
                    <a:pt x="19265" y="18655"/>
                    <a:pt x="18681" y="19145"/>
                  </a:cubicBezTo>
                  <a:cubicBezTo>
                    <a:pt x="17514" y="20618"/>
                    <a:pt x="15762" y="21109"/>
                    <a:pt x="14011" y="21600"/>
                  </a:cubicBezTo>
                  <a:cubicBezTo>
                    <a:pt x="12843" y="21600"/>
                    <a:pt x="11676" y="21600"/>
                    <a:pt x="10508" y="21600"/>
                  </a:cubicBezTo>
                  <a:cubicBezTo>
                    <a:pt x="7589" y="21600"/>
                    <a:pt x="5254" y="20618"/>
                    <a:pt x="2919" y="19145"/>
                  </a:cubicBezTo>
                  <a:cubicBezTo>
                    <a:pt x="1168" y="17182"/>
                    <a:pt x="0" y="14727"/>
                    <a:pt x="0" y="11291"/>
                  </a:cubicBezTo>
                  <a:cubicBezTo>
                    <a:pt x="0" y="7855"/>
                    <a:pt x="1168" y="5400"/>
                    <a:pt x="2919" y="3436"/>
                  </a:cubicBezTo>
                  <a:cubicBezTo>
                    <a:pt x="5254" y="982"/>
                    <a:pt x="7589" y="0"/>
                    <a:pt x="11092" y="0"/>
                  </a:cubicBezTo>
                  <a:cubicBezTo>
                    <a:pt x="12843" y="0"/>
                    <a:pt x="14595" y="491"/>
                    <a:pt x="16346" y="982"/>
                  </a:cubicBezTo>
                  <a:moveTo>
                    <a:pt x="17514" y="9327"/>
                  </a:moveTo>
                  <a:cubicBezTo>
                    <a:pt x="17514" y="7855"/>
                    <a:pt x="16930" y="6382"/>
                    <a:pt x="16346" y="5400"/>
                  </a:cubicBezTo>
                  <a:cubicBezTo>
                    <a:pt x="15178" y="3927"/>
                    <a:pt x="13427" y="2945"/>
                    <a:pt x="11092" y="2945"/>
                  </a:cubicBezTo>
                  <a:cubicBezTo>
                    <a:pt x="9341" y="2945"/>
                    <a:pt x="7589" y="3927"/>
                    <a:pt x="6422" y="4909"/>
                  </a:cubicBezTo>
                  <a:cubicBezTo>
                    <a:pt x="5254" y="5891"/>
                    <a:pt x="4670" y="7364"/>
                    <a:pt x="4086" y="9327"/>
                  </a:cubicBezTo>
                  <a:lnTo>
                    <a:pt x="17514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89" name="Freeform 17"/>
            <p:cNvSpPr/>
            <p:nvPr/>
          </p:nvSpPr>
          <p:spPr>
            <a:xfrm>
              <a:off x="1423894" y="1113270"/>
              <a:ext cx="85364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00" y="1473"/>
                  </a:moveTo>
                  <a:cubicBezTo>
                    <a:pt x="20400" y="2945"/>
                    <a:pt x="21000" y="4909"/>
                    <a:pt x="21600" y="7364"/>
                  </a:cubicBezTo>
                  <a:cubicBezTo>
                    <a:pt x="17400" y="7364"/>
                    <a:pt x="17400" y="7364"/>
                    <a:pt x="17400" y="7364"/>
                  </a:cubicBezTo>
                  <a:cubicBezTo>
                    <a:pt x="17400" y="6382"/>
                    <a:pt x="16800" y="5400"/>
                    <a:pt x="15600" y="4418"/>
                  </a:cubicBezTo>
                  <a:cubicBezTo>
                    <a:pt x="15000" y="3436"/>
                    <a:pt x="13200" y="2945"/>
                    <a:pt x="11400" y="2945"/>
                  </a:cubicBezTo>
                  <a:cubicBezTo>
                    <a:pt x="9000" y="2945"/>
                    <a:pt x="7200" y="3927"/>
                    <a:pt x="6000" y="6382"/>
                  </a:cubicBezTo>
                  <a:cubicBezTo>
                    <a:pt x="4800" y="7855"/>
                    <a:pt x="4800" y="9327"/>
                    <a:pt x="4800" y="11291"/>
                  </a:cubicBezTo>
                  <a:cubicBezTo>
                    <a:pt x="4800" y="13255"/>
                    <a:pt x="5400" y="15218"/>
                    <a:pt x="6000" y="16691"/>
                  </a:cubicBezTo>
                  <a:cubicBezTo>
                    <a:pt x="7200" y="18164"/>
                    <a:pt x="9000" y="18655"/>
                    <a:pt x="11400" y="18655"/>
                  </a:cubicBezTo>
                  <a:cubicBezTo>
                    <a:pt x="13200" y="18655"/>
                    <a:pt x="14400" y="18164"/>
                    <a:pt x="15600" y="17182"/>
                  </a:cubicBezTo>
                  <a:cubicBezTo>
                    <a:pt x="16200" y="16691"/>
                    <a:pt x="16800" y="15218"/>
                    <a:pt x="17400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000" y="16691"/>
                    <a:pt x="19800" y="18655"/>
                    <a:pt x="18000" y="19636"/>
                  </a:cubicBezTo>
                  <a:cubicBezTo>
                    <a:pt x="16200" y="21109"/>
                    <a:pt x="13800" y="21600"/>
                    <a:pt x="10800" y="21600"/>
                  </a:cubicBezTo>
                  <a:cubicBezTo>
                    <a:pt x="7800" y="21600"/>
                    <a:pt x="4800" y="20618"/>
                    <a:pt x="3000" y="18655"/>
                  </a:cubicBezTo>
                  <a:cubicBezTo>
                    <a:pt x="1200" y="16691"/>
                    <a:pt x="0" y="14236"/>
                    <a:pt x="0" y="11291"/>
                  </a:cubicBezTo>
                  <a:cubicBezTo>
                    <a:pt x="0" y="7855"/>
                    <a:pt x="1200" y="4909"/>
                    <a:pt x="3600" y="2945"/>
                  </a:cubicBezTo>
                  <a:cubicBezTo>
                    <a:pt x="5400" y="982"/>
                    <a:pt x="8400" y="0"/>
                    <a:pt x="11400" y="0"/>
                  </a:cubicBezTo>
                  <a:cubicBezTo>
                    <a:pt x="14400" y="0"/>
                    <a:pt x="16800" y="491"/>
                    <a:pt x="18600" y="1473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0" name="Freeform 18"/>
            <p:cNvSpPr/>
            <p:nvPr/>
          </p:nvSpPr>
          <p:spPr>
            <a:xfrm>
              <a:off x="1528227" y="1080073"/>
              <a:ext cx="80621" cy="13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47" y="0"/>
                    <a:pt x="4447" y="0"/>
                    <a:pt x="4447" y="0"/>
                  </a:cubicBezTo>
                  <a:cubicBezTo>
                    <a:pt x="4447" y="7958"/>
                    <a:pt x="4447" y="7958"/>
                    <a:pt x="4447" y="7958"/>
                  </a:cubicBezTo>
                  <a:cubicBezTo>
                    <a:pt x="5082" y="7200"/>
                    <a:pt x="6353" y="6442"/>
                    <a:pt x="6988" y="6063"/>
                  </a:cubicBezTo>
                  <a:cubicBezTo>
                    <a:pt x="8259" y="5684"/>
                    <a:pt x="10165" y="5305"/>
                    <a:pt x="12706" y="5305"/>
                  </a:cubicBezTo>
                  <a:cubicBezTo>
                    <a:pt x="16518" y="5305"/>
                    <a:pt x="19059" y="6063"/>
                    <a:pt x="20329" y="7958"/>
                  </a:cubicBezTo>
                  <a:cubicBezTo>
                    <a:pt x="20965" y="8716"/>
                    <a:pt x="21600" y="9853"/>
                    <a:pt x="21600" y="11368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11747"/>
                    <a:pt x="16518" y="11747"/>
                    <a:pt x="16518" y="11747"/>
                  </a:cubicBezTo>
                  <a:cubicBezTo>
                    <a:pt x="16518" y="10611"/>
                    <a:pt x="16518" y="9474"/>
                    <a:pt x="15882" y="9095"/>
                  </a:cubicBezTo>
                  <a:cubicBezTo>
                    <a:pt x="15247" y="8337"/>
                    <a:pt x="13976" y="7958"/>
                    <a:pt x="11435" y="7958"/>
                  </a:cubicBezTo>
                  <a:cubicBezTo>
                    <a:pt x="9529" y="7958"/>
                    <a:pt x="8259" y="8337"/>
                    <a:pt x="6353" y="8716"/>
                  </a:cubicBezTo>
                  <a:cubicBezTo>
                    <a:pt x="5082" y="9474"/>
                    <a:pt x="4447" y="10989"/>
                    <a:pt x="4447" y="13263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1" name="Freeform 19"/>
            <p:cNvSpPr/>
            <p:nvPr/>
          </p:nvSpPr>
          <p:spPr>
            <a:xfrm>
              <a:off x="1634930" y="1113270"/>
              <a:ext cx="80621" cy="10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3812" y="502"/>
                    <a:pt x="3812" y="502"/>
                    <a:pt x="3812" y="502"/>
                  </a:cubicBezTo>
                  <a:cubicBezTo>
                    <a:pt x="3812" y="3516"/>
                    <a:pt x="3812" y="3516"/>
                    <a:pt x="3812" y="3516"/>
                  </a:cubicBezTo>
                  <a:cubicBezTo>
                    <a:pt x="5082" y="2512"/>
                    <a:pt x="6353" y="1507"/>
                    <a:pt x="8259" y="1005"/>
                  </a:cubicBezTo>
                  <a:cubicBezTo>
                    <a:pt x="9529" y="502"/>
                    <a:pt x="10800" y="0"/>
                    <a:pt x="12706" y="0"/>
                  </a:cubicBezTo>
                  <a:cubicBezTo>
                    <a:pt x="16518" y="0"/>
                    <a:pt x="19059" y="1005"/>
                    <a:pt x="20329" y="3516"/>
                  </a:cubicBezTo>
                  <a:cubicBezTo>
                    <a:pt x="20965" y="4521"/>
                    <a:pt x="21600" y="6028"/>
                    <a:pt x="21600" y="8037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8540"/>
                    <a:pt x="16518" y="8540"/>
                    <a:pt x="16518" y="8540"/>
                  </a:cubicBezTo>
                  <a:cubicBezTo>
                    <a:pt x="16518" y="7033"/>
                    <a:pt x="16518" y="6028"/>
                    <a:pt x="15882" y="5526"/>
                  </a:cubicBezTo>
                  <a:cubicBezTo>
                    <a:pt x="15247" y="4019"/>
                    <a:pt x="13976" y="3516"/>
                    <a:pt x="12071" y="3516"/>
                  </a:cubicBezTo>
                  <a:cubicBezTo>
                    <a:pt x="10800" y="3516"/>
                    <a:pt x="10165" y="3516"/>
                    <a:pt x="8894" y="3516"/>
                  </a:cubicBezTo>
                  <a:cubicBezTo>
                    <a:pt x="8259" y="4019"/>
                    <a:pt x="6988" y="4521"/>
                    <a:pt x="5718" y="5526"/>
                  </a:cubicBezTo>
                  <a:cubicBezTo>
                    <a:pt x="5082" y="6028"/>
                    <a:pt x="5082" y="6530"/>
                    <a:pt x="4447" y="7535"/>
                  </a:cubicBezTo>
                  <a:cubicBezTo>
                    <a:pt x="4447" y="8037"/>
                    <a:pt x="4447" y="9042"/>
                    <a:pt x="4447" y="10549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2" name="Freeform 20"/>
            <p:cNvSpPr/>
            <p:nvPr/>
          </p:nvSpPr>
          <p:spPr>
            <a:xfrm>
              <a:off x="1734520" y="1113270"/>
              <a:ext cx="91292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58" y="2455"/>
                  </a:moveTo>
                  <a:cubicBezTo>
                    <a:pt x="20463" y="4418"/>
                    <a:pt x="21600" y="6873"/>
                    <a:pt x="21600" y="10309"/>
                  </a:cubicBezTo>
                  <a:cubicBezTo>
                    <a:pt x="21600" y="13745"/>
                    <a:pt x="21032" y="16200"/>
                    <a:pt x="18758" y="18655"/>
                  </a:cubicBezTo>
                  <a:cubicBezTo>
                    <a:pt x="17053" y="20618"/>
                    <a:pt x="14211" y="21600"/>
                    <a:pt x="10232" y="21600"/>
                  </a:cubicBezTo>
                  <a:cubicBezTo>
                    <a:pt x="7389" y="21600"/>
                    <a:pt x="4547" y="20618"/>
                    <a:pt x="2842" y="19145"/>
                  </a:cubicBezTo>
                  <a:cubicBezTo>
                    <a:pt x="1137" y="17182"/>
                    <a:pt x="0" y="14236"/>
                    <a:pt x="0" y="11291"/>
                  </a:cubicBezTo>
                  <a:cubicBezTo>
                    <a:pt x="0" y="7855"/>
                    <a:pt x="1137" y="4909"/>
                    <a:pt x="2842" y="2945"/>
                  </a:cubicBezTo>
                  <a:cubicBezTo>
                    <a:pt x="5116" y="982"/>
                    <a:pt x="7389" y="0"/>
                    <a:pt x="10800" y="0"/>
                  </a:cubicBezTo>
                  <a:cubicBezTo>
                    <a:pt x="14211" y="0"/>
                    <a:pt x="16484" y="982"/>
                    <a:pt x="18758" y="2455"/>
                  </a:cubicBezTo>
                  <a:moveTo>
                    <a:pt x="15916" y="16200"/>
                  </a:moveTo>
                  <a:cubicBezTo>
                    <a:pt x="17053" y="14727"/>
                    <a:pt x="17621" y="12764"/>
                    <a:pt x="17621" y="10309"/>
                  </a:cubicBezTo>
                  <a:cubicBezTo>
                    <a:pt x="17621" y="8345"/>
                    <a:pt x="17053" y="6873"/>
                    <a:pt x="16484" y="5891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8526" y="2945"/>
                    <a:pt x="6821" y="3927"/>
                    <a:pt x="5684" y="5400"/>
                  </a:cubicBezTo>
                  <a:cubicBezTo>
                    <a:pt x="4547" y="6873"/>
                    <a:pt x="3979" y="8836"/>
                    <a:pt x="3979" y="11291"/>
                  </a:cubicBezTo>
                  <a:cubicBezTo>
                    <a:pt x="3979" y="13255"/>
                    <a:pt x="4547" y="15218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642" y="18655"/>
                    <a:pt x="15347" y="18164"/>
                    <a:pt x="15916" y="16200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3" name="Rectangle 49"/>
            <p:cNvSpPr/>
            <p:nvPr/>
          </p:nvSpPr>
          <p:spPr>
            <a:xfrm>
              <a:off x="1849522" y="1080073"/>
              <a:ext cx="16599" cy="136344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4" name="Freeform 22"/>
            <p:cNvSpPr/>
            <p:nvPr/>
          </p:nvSpPr>
          <p:spPr>
            <a:xfrm>
              <a:off x="1885089" y="1113270"/>
              <a:ext cx="92478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2455"/>
                  </a:moveTo>
                  <a:cubicBezTo>
                    <a:pt x="20492" y="4418"/>
                    <a:pt x="21600" y="6873"/>
                    <a:pt x="21600" y="10309"/>
                  </a:cubicBezTo>
                  <a:cubicBezTo>
                    <a:pt x="21600" y="13745"/>
                    <a:pt x="20492" y="16200"/>
                    <a:pt x="18831" y="18655"/>
                  </a:cubicBezTo>
                  <a:cubicBezTo>
                    <a:pt x="17169" y="20618"/>
                    <a:pt x="14400" y="21600"/>
                    <a:pt x="10523" y="21600"/>
                  </a:cubicBezTo>
                  <a:cubicBezTo>
                    <a:pt x="7200" y="21600"/>
                    <a:pt x="4985" y="20618"/>
                    <a:pt x="2769" y="19145"/>
                  </a:cubicBezTo>
                  <a:cubicBezTo>
                    <a:pt x="1108" y="17182"/>
                    <a:pt x="0" y="14236"/>
                    <a:pt x="0" y="11291"/>
                  </a:cubicBezTo>
                  <a:cubicBezTo>
                    <a:pt x="0" y="7855"/>
                    <a:pt x="1108" y="4909"/>
                    <a:pt x="3323" y="2945"/>
                  </a:cubicBezTo>
                  <a:cubicBezTo>
                    <a:pt x="4985" y="982"/>
                    <a:pt x="7754" y="0"/>
                    <a:pt x="11077" y="0"/>
                  </a:cubicBezTo>
                  <a:cubicBezTo>
                    <a:pt x="13846" y="0"/>
                    <a:pt x="16615" y="982"/>
                    <a:pt x="18277" y="2455"/>
                  </a:cubicBezTo>
                  <a:moveTo>
                    <a:pt x="16062" y="16200"/>
                  </a:moveTo>
                  <a:cubicBezTo>
                    <a:pt x="17169" y="14727"/>
                    <a:pt x="17169" y="12764"/>
                    <a:pt x="17169" y="10309"/>
                  </a:cubicBezTo>
                  <a:cubicBezTo>
                    <a:pt x="17169" y="8345"/>
                    <a:pt x="17169" y="6873"/>
                    <a:pt x="16615" y="5891"/>
                  </a:cubicBezTo>
                  <a:cubicBezTo>
                    <a:pt x="15508" y="3927"/>
                    <a:pt x="13292" y="2945"/>
                    <a:pt x="11077" y="2945"/>
                  </a:cubicBezTo>
                  <a:cubicBezTo>
                    <a:pt x="8308" y="2945"/>
                    <a:pt x="6646" y="3927"/>
                    <a:pt x="5538" y="5400"/>
                  </a:cubicBezTo>
                  <a:cubicBezTo>
                    <a:pt x="4431" y="6873"/>
                    <a:pt x="3877" y="8836"/>
                    <a:pt x="3877" y="11291"/>
                  </a:cubicBezTo>
                  <a:cubicBezTo>
                    <a:pt x="3877" y="13255"/>
                    <a:pt x="4431" y="15218"/>
                    <a:pt x="5538" y="16691"/>
                  </a:cubicBezTo>
                  <a:cubicBezTo>
                    <a:pt x="6646" y="18164"/>
                    <a:pt x="8308" y="18655"/>
                    <a:pt x="11077" y="18655"/>
                  </a:cubicBezTo>
                  <a:cubicBezTo>
                    <a:pt x="13292" y="18655"/>
                    <a:pt x="14954" y="18164"/>
                    <a:pt x="16062" y="16200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5" name="Freeform 23"/>
            <p:cNvSpPr/>
            <p:nvPr/>
          </p:nvSpPr>
          <p:spPr>
            <a:xfrm>
              <a:off x="1991793" y="1115641"/>
              <a:ext cx="87734" cy="14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78" y="732"/>
                  </a:moveTo>
                  <a:cubicBezTo>
                    <a:pt x="16346" y="1098"/>
                    <a:pt x="16930" y="1464"/>
                    <a:pt x="17514" y="2197"/>
                  </a:cubicBezTo>
                  <a:cubicBezTo>
                    <a:pt x="17514" y="366"/>
                    <a:pt x="17514" y="366"/>
                    <a:pt x="17514" y="366"/>
                  </a:cubicBezTo>
                  <a:cubicBezTo>
                    <a:pt x="21600" y="366"/>
                    <a:pt x="21600" y="366"/>
                    <a:pt x="21600" y="366"/>
                  </a:cubicBezTo>
                  <a:cubicBezTo>
                    <a:pt x="21600" y="13912"/>
                    <a:pt x="21600" y="13912"/>
                    <a:pt x="21600" y="13912"/>
                  </a:cubicBezTo>
                  <a:cubicBezTo>
                    <a:pt x="21600" y="16108"/>
                    <a:pt x="21016" y="17573"/>
                    <a:pt x="19849" y="18671"/>
                  </a:cubicBezTo>
                  <a:cubicBezTo>
                    <a:pt x="18681" y="20868"/>
                    <a:pt x="15178" y="21600"/>
                    <a:pt x="10508" y="21600"/>
                  </a:cubicBezTo>
                  <a:cubicBezTo>
                    <a:pt x="8173" y="21600"/>
                    <a:pt x="5838" y="21234"/>
                    <a:pt x="4086" y="20502"/>
                  </a:cubicBezTo>
                  <a:cubicBezTo>
                    <a:pt x="2335" y="19769"/>
                    <a:pt x="1168" y="18671"/>
                    <a:pt x="1168" y="17207"/>
                  </a:cubicBezTo>
                  <a:cubicBezTo>
                    <a:pt x="5254" y="17207"/>
                    <a:pt x="5254" y="17207"/>
                    <a:pt x="5254" y="17207"/>
                  </a:cubicBezTo>
                  <a:cubicBezTo>
                    <a:pt x="5254" y="17939"/>
                    <a:pt x="5838" y="18305"/>
                    <a:pt x="6422" y="18671"/>
                  </a:cubicBezTo>
                  <a:cubicBezTo>
                    <a:pt x="7005" y="19403"/>
                    <a:pt x="8757" y="19769"/>
                    <a:pt x="10508" y="19769"/>
                  </a:cubicBezTo>
                  <a:cubicBezTo>
                    <a:pt x="14011" y="19769"/>
                    <a:pt x="15762" y="19037"/>
                    <a:pt x="16930" y="17573"/>
                  </a:cubicBezTo>
                  <a:cubicBezTo>
                    <a:pt x="17514" y="16841"/>
                    <a:pt x="17514" y="15376"/>
                    <a:pt x="17514" y="13180"/>
                  </a:cubicBezTo>
                  <a:cubicBezTo>
                    <a:pt x="16930" y="13912"/>
                    <a:pt x="15762" y="14644"/>
                    <a:pt x="14595" y="15010"/>
                  </a:cubicBezTo>
                  <a:cubicBezTo>
                    <a:pt x="13427" y="15376"/>
                    <a:pt x="11676" y="15376"/>
                    <a:pt x="9924" y="15376"/>
                  </a:cubicBezTo>
                  <a:cubicBezTo>
                    <a:pt x="7589" y="15376"/>
                    <a:pt x="5254" y="15010"/>
                    <a:pt x="2919" y="13912"/>
                  </a:cubicBezTo>
                  <a:cubicBezTo>
                    <a:pt x="1168" y="12447"/>
                    <a:pt x="0" y="10617"/>
                    <a:pt x="0" y="8054"/>
                  </a:cubicBezTo>
                  <a:cubicBezTo>
                    <a:pt x="0" y="5492"/>
                    <a:pt x="1168" y="3295"/>
                    <a:pt x="2919" y="1831"/>
                  </a:cubicBezTo>
                  <a:cubicBezTo>
                    <a:pt x="5254" y="366"/>
                    <a:pt x="7589" y="0"/>
                    <a:pt x="10508" y="0"/>
                  </a:cubicBezTo>
                  <a:cubicBezTo>
                    <a:pt x="12259" y="0"/>
                    <a:pt x="14011" y="0"/>
                    <a:pt x="15178" y="732"/>
                  </a:cubicBezTo>
                  <a:moveTo>
                    <a:pt x="15762" y="3295"/>
                  </a:moveTo>
                  <a:cubicBezTo>
                    <a:pt x="14595" y="2563"/>
                    <a:pt x="12843" y="2197"/>
                    <a:pt x="11092" y="2197"/>
                  </a:cubicBezTo>
                  <a:cubicBezTo>
                    <a:pt x="8173" y="2197"/>
                    <a:pt x="6422" y="2929"/>
                    <a:pt x="5254" y="4759"/>
                  </a:cubicBezTo>
                  <a:cubicBezTo>
                    <a:pt x="4670" y="5492"/>
                    <a:pt x="4670" y="6590"/>
                    <a:pt x="4670" y="8054"/>
                  </a:cubicBezTo>
                  <a:cubicBezTo>
                    <a:pt x="4670" y="9885"/>
                    <a:pt x="5254" y="11349"/>
                    <a:pt x="5838" y="12081"/>
                  </a:cubicBezTo>
                  <a:cubicBezTo>
                    <a:pt x="7005" y="12814"/>
                    <a:pt x="8757" y="13546"/>
                    <a:pt x="10508" y="13546"/>
                  </a:cubicBezTo>
                  <a:cubicBezTo>
                    <a:pt x="13427" y="13546"/>
                    <a:pt x="15762" y="12447"/>
                    <a:pt x="16930" y="10983"/>
                  </a:cubicBezTo>
                  <a:cubicBezTo>
                    <a:pt x="17514" y="9885"/>
                    <a:pt x="17514" y="8786"/>
                    <a:pt x="17514" y="7688"/>
                  </a:cubicBezTo>
                  <a:cubicBezTo>
                    <a:pt x="17514" y="5858"/>
                    <a:pt x="16930" y="4393"/>
                    <a:pt x="15762" y="3295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6" name="Freeform 24"/>
            <p:cNvSpPr/>
            <p:nvPr/>
          </p:nvSpPr>
          <p:spPr>
            <a:xfrm>
              <a:off x="2096124" y="1115641"/>
              <a:ext cx="90106" cy="14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032" y="1098"/>
                    <a:pt x="19895" y="3295"/>
                    <a:pt x="17621" y="6956"/>
                  </a:cubicBezTo>
                  <a:cubicBezTo>
                    <a:pt x="16484" y="9519"/>
                    <a:pt x="15347" y="11349"/>
                    <a:pt x="14211" y="13180"/>
                  </a:cubicBezTo>
                  <a:cubicBezTo>
                    <a:pt x="11937" y="17207"/>
                    <a:pt x="10232" y="19403"/>
                    <a:pt x="9095" y="20136"/>
                  </a:cubicBezTo>
                  <a:cubicBezTo>
                    <a:pt x="8526" y="21234"/>
                    <a:pt x="6821" y="21600"/>
                    <a:pt x="4547" y="21600"/>
                  </a:cubicBezTo>
                  <a:cubicBezTo>
                    <a:pt x="3979" y="21600"/>
                    <a:pt x="3411" y="21600"/>
                    <a:pt x="3411" y="21600"/>
                  </a:cubicBezTo>
                  <a:cubicBezTo>
                    <a:pt x="2842" y="21600"/>
                    <a:pt x="2274" y="21600"/>
                    <a:pt x="2274" y="21234"/>
                  </a:cubicBezTo>
                  <a:cubicBezTo>
                    <a:pt x="2274" y="19037"/>
                    <a:pt x="2274" y="19037"/>
                    <a:pt x="2274" y="19037"/>
                  </a:cubicBezTo>
                  <a:cubicBezTo>
                    <a:pt x="2842" y="19037"/>
                    <a:pt x="3411" y="19403"/>
                    <a:pt x="3411" y="19403"/>
                  </a:cubicBezTo>
                  <a:cubicBezTo>
                    <a:pt x="3979" y="19403"/>
                    <a:pt x="3979" y="19403"/>
                    <a:pt x="4547" y="19403"/>
                  </a:cubicBezTo>
                  <a:cubicBezTo>
                    <a:pt x="5116" y="19403"/>
                    <a:pt x="5684" y="19037"/>
                    <a:pt x="6253" y="19037"/>
                  </a:cubicBezTo>
                  <a:cubicBezTo>
                    <a:pt x="6253" y="19037"/>
                    <a:pt x="6821" y="18671"/>
                    <a:pt x="6821" y="18671"/>
                  </a:cubicBezTo>
                  <a:cubicBezTo>
                    <a:pt x="6821" y="18305"/>
                    <a:pt x="7389" y="17939"/>
                    <a:pt x="7389" y="17207"/>
                  </a:cubicBezTo>
                  <a:cubicBezTo>
                    <a:pt x="7958" y="16475"/>
                    <a:pt x="8526" y="16108"/>
                    <a:pt x="8526" y="157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10800" y="12447"/>
                    <a:pt x="10800" y="12447"/>
                    <a:pt x="10800" y="12447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7" name="Freeform 25"/>
            <p:cNvSpPr/>
            <p:nvPr/>
          </p:nvSpPr>
          <p:spPr>
            <a:xfrm>
              <a:off x="2253808" y="1075331"/>
              <a:ext cx="106705" cy="14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0" y="14164"/>
                  </a:moveTo>
                  <a:cubicBezTo>
                    <a:pt x="3840" y="15580"/>
                    <a:pt x="3840" y="16289"/>
                    <a:pt x="4800" y="16997"/>
                  </a:cubicBezTo>
                  <a:cubicBezTo>
                    <a:pt x="5760" y="18413"/>
                    <a:pt x="8160" y="19121"/>
                    <a:pt x="11040" y="19121"/>
                  </a:cubicBezTo>
                  <a:cubicBezTo>
                    <a:pt x="12480" y="19121"/>
                    <a:pt x="13440" y="19121"/>
                    <a:pt x="14400" y="18767"/>
                  </a:cubicBezTo>
                  <a:cubicBezTo>
                    <a:pt x="16800" y="18059"/>
                    <a:pt x="17760" y="16997"/>
                    <a:pt x="17760" y="15580"/>
                  </a:cubicBezTo>
                  <a:cubicBezTo>
                    <a:pt x="17760" y="14518"/>
                    <a:pt x="17280" y="13810"/>
                    <a:pt x="16320" y="13102"/>
                  </a:cubicBezTo>
                  <a:cubicBezTo>
                    <a:pt x="15360" y="12748"/>
                    <a:pt x="13920" y="12393"/>
                    <a:pt x="12000" y="12039"/>
                  </a:cubicBezTo>
                  <a:cubicBezTo>
                    <a:pt x="8640" y="11331"/>
                    <a:pt x="8640" y="11331"/>
                    <a:pt x="8640" y="11331"/>
                  </a:cubicBezTo>
                  <a:cubicBezTo>
                    <a:pt x="6240" y="10977"/>
                    <a:pt x="4320" y="10623"/>
                    <a:pt x="3360" y="10269"/>
                  </a:cubicBezTo>
                  <a:cubicBezTo>
                    <a:pt x="1920" y="9207"/>
                    <a:pt x="960" y="8144"/>
                    <a:pt x="960" y="6374"/>
                  </a:cubicBezTo>
                  <a:cubicBezTo>
                    <a:pt x="960" y="4603"/>
                    <a:pt x="1920" y="3187"/>
                    <a:pt x="3360" y="1770"/>
                  </a:cubicBezTo>
                  <a:cubicBezTo>
                    <a:pt x="5280" y="708"/>
                    <a:pt x="7680" y="0"/>
                    <a:pt x="10560" y="0"/>
                  </a:cubicBezTo>
                  <a:cubicBezTo>
                    <a:pt x="13440" y="0"/>
                    <a:pt x="15840" y="708"/>
                    <a:pt x="17760" y="1770"/>
                  </a:cubicBezTo>
                  <a:cubicBezTo>
                    <a:pt x="19680" y="2833"/>
                    <a:pt x="20640" y="4249"/>
                    <a:pt x="20640" y="6728"/>
                  </a:cubicBezTo>
                  <a:cubicBezTo>
                    <a:pt x="17280" y="6728"/>
                    <a:pt x="17280" y="6728"/>
                    <a:pt x="17280" y="6728"/>
                  </a:cubicBezTo>
                  <a:cubicBezTo>
                    <a:pt x="16800" y="5311"/>
                    <a:pt x="16800" y="4603"/>
                    <a:pt x="15840" y="4249"/>
                  </a:cubicBezTo>
                  <a:cubicBezTo>
                    <a:pt x="14880" y="3187"/>
                    <a:pt x="12960" y="2479"/>
                    <a:pt x="10560" y="2479"/>
                  </a:cubicBezTo>
                  <a:cubicBezTo>
                    <a:pt x="8160" y="2479"/>
                    <a:pt x="6720" y="2833"/>
                    <a:pt x="5760" y="3541"/>
                  </a:cubicBezTo>
                  <a:cubicBezTo>
                    <a:pt x="4800" y="4249"/>
                    <a:pt x="4800" y="4957"/>
                    <a:pt x="4800" y="6020"/>
                  </a:cubicBezTo>
                  <a:cubicBezTo>
                    <a:pt x="4800" y="6728"/>
                    <a:pt x="5280" y="7436"/>
                    <a:pt x="6240" y="8144"/>
                  </a:cubicBezTo>
                  <a:cubicBezTo>
                    <a:pt x="6720" y="8498"/>
                    <a:pt x="8640" y="8852"/>
                    <a:pt x="11040" y="9207"/>
                  </a:cubicBezTo>
                  <a:cubicBezTo>
                    <a:pt x="14880" y="9915"/>
                    <a:pt x="14880" y="9915"/>
                    <a:pt x="14880" y="9915"/>
                  </a:cubicBezTo>
                  <a:cubicBezTo>
                    <a:pt x="16320" y="10269"/>
                    <a:pt x="17760" y="10623"/>
                    <a:pt x="18720" y="10977"/>
                  </a:cubicBezTo>
                  <a:cubicBezTo>
                    <a:pt x="20640" y="12039"/>
                    <a:pt x="21600" y="13456"/>
                    <a:pt x="21600" y="15226"/>
                  </a:cubicBezTo>
                  <a:cubicBezTo>
                    <a:pt x="21600" y="17351"/>
                    <a:pt x="20160" y="19121"/>
                    <a:pt x="18240" y="19830"/>
                  </a:cubicBezTo>
                  <a:cubicBezTo>
                    <a:pt x="15840" y="20892"/>
                    <a:pt x="13440" y="21600"/>
                    <a:pt x="10560" y="21600"/>
                  </a:cubicBezTo>
                  <a:cubicBezTo>
                    <a:pt x="7200" y="21600"/>
                    <a:pt x="4800" y="20892"/>
                    <a:pt x="2880" y="19475"/>
                  </a:cubicBezTo>
                  <a:cubicBezTo>
                    <a:pt x="960" y="18059"/>
                    <a:pt x="0" y="16643"/>
                    <a:pt x="0" y="14164"/>
                  </a:cubicBezTo>
                  <a:lnTo>
                    <a:pt x="3840" y="14164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8" name="Freeform 26"/>
            <p:cNvSpPr/>
            <p:nvPr/>
          </p:nvSpPr>
          <p:spPr>
            <a:xfrm>
              <a:off x="2379481" y="1113270"/>
              <a:ext cx="90106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547" y="11782"/>
                    <a:pt x="4547" y="11782"/>
                    <a:pt x="4547" y="11782"/>
                  </a:cubicBezTo>
                  <a:cubicBezTo>
                    <a:pt x="4547" y="14236"/>
                    <a:pt x="5116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779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937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1368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621" y="9327"/>
                  </a:moveTo>
                  <a:cubicBezTo>
                    <a:pt x="17053" y="7855"/>
                    <a:pt x="17053" y="6382"/>
                    <a:pt x="16484" y="5400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621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9" name="Freeform 27"/>
            <p:cNvSpPr/>
            <p:nvPr/>
          </p:nvSpPr>
          <p:spPr>
            <a:xfrm>
              <a:off x="2493298" y="1113270"/>
              <a:ext cx="47424" cy="10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6480" y="502"/>
                    <a:pt x="6480" y="502"/>
                    <a:pt x="6480" y="502"/>
                  </a:cubicBezTo>
                  <a:cubicBezTo>
                    <a:pt x="6480" y="4019"/>
                    <a:pt x="6480" y="4019"/>
                    <a:pt x="6480" y="4019"/>
                  </a:cubicBezTo>
                  <a:cubicBezTo>
                    <a:pt x="7560" y="3516"/>
                    <a:pt x="8640" y="2512"/>
                    <a:pt x="10800" y="1507"/>
                  </a:cubicBezTo>
                  <a:cubicBezTo>
                    <a:pt x="12960" y="502"/>
                    <a:pt x="16200" y="0"/>
                    <a:pt x="19440" y="0"/>
                  </a:cubicBezTo>
                  <a:cubicBezTo>
                    <a:pt x="19440" y="0"/>
                    <a:pt x="19440" y="0"/>
                    <a:pt x="19440" y="0"/>
                  </a:cubicBezTo>
                  <a:cubicBezTo>
                    <a:pt x="20520" y="0"/>
                    <a:pt x="20520" y="0"/>
                    <a:pt x="21600" y="502"/>
                  </a:cubicBezTo>
                  <a:cubicBezTo>
                    <a:pt x="21600" y="4019"/>
                    <a:pt x="21600" y="4019"/>
                    <a:pt x="21600" y="4019"/>
                  </a:cubicBezTo>
                  <a:cubicBezTo>
                    <a:pt x="20520" y="4019"/>
                    <a:pt x="20520" y="4019"/>
                    <a:pt x="20520" y="4019"/>
                  </a:cubicBezTo>
                  <a:cubicBezTo>
                    <a:pt x="19440" y="4019"/>
                    <a:pt x="19440" y="4019"/>
                    <a:pt x="19440" y="4019"/>
                  </a:cubicBezTo>
                  <a:cubicBezTo>
                    <a:pt x="15120" y="4019"/>
                    <a:pt x="11880" y="4521"/>
                    <a:pt x="9720" y="5526"/>
                  </a:cubicBezTo>
                  <a:cubicBezTo>
                    <a:pt x="8640" y="6530"/>
                    <a:pt x="7560" y="8037"/>
                    <a:pt x="7560" y="9544"/>
                  </a:cubicBezTo>
                  <a:cubicBezTo>
                    <a:pt x="7560" y="21600"/>
                    <a:pt x="7560" y="21600"/>
                    <a:pt x="7560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0" name="Freeform 28"/>
            <p:cNvSpPr/>
            <p:nvPr/>
          </p:nvSpPr>
          <p:spPr>
            <a:xfrm>
              <a:off x="2545464" y="1115641"/>
              <a:ext cx="90106" cy="10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47" y="0"/>
                  </a:moveTo>
                  <a:lnTo>
                    <a:pt x="10800" y="17534"/>
                  </a:lnTo>
                  <a:lnTo>
                    <a:pt x="17621" y="0"/>
                  </a:lnTo>
                  <a:lnTo>
                    <a:pt x="21600" y="0"/>
                  </a:lnTo>
                  <a:lnTo>
                    <a:pt x="13074" y="21600"/>
                  </a:lnTo>
                  <a:lnTo>
                    <a:pt x="8526" y="21600"/>
                  </a:lnTo>
                  <a:lnTo>
                    <a:pt x="0" y="0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1" name="Freeform 29"/>
            <p:cNvSpPr/>
            <p:nvPr/>
          </p:nvSpPr>
          <p:spPr>
            <a:xfrm>
              <a:off x="2652167" y="1080073"/>
              <a:ext cx="16599" cy="13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005"/>
                  </a:lnTo>
                  <a:lnTo>
                    <a:pt x="0" y="3005"/>
                  </a:lnTo>
                  <a:lnTo>
                    <a:pt x="0" y="0"/>
                  </a:lnTo>
                  <a:close/>
                  <a:moveTo>
                    <a:pt x="0" y="5635"/>
                  </a:moveTo>
                  <a:lnTo>
                    <a:pt x="21600" y="563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635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2" name="Freeform 30"/>
            <p:cNvSpPr/>
            <p:nvPr/>
          </p:nvSpPr>
          <p:spPr>
            <a:xfrm>
              <a:off x="2690106" y="1113270"/>
              <a:ext cx="84178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1473"/>
                  </a:moveTo>
                  <a:cubicBezTo>
                    <a:pt x="20366" y="2945"/>
                    <a:pt x="21600" y="4909"/>
                    <a:pt x="21600" y="7364"/>
                  </a:cubicBezTo>
                  <a:cubicBezTo>
                    <a:pt x="17897" y="7364"/>
                    <a:pt x="17897" y="7364"/>
                    <a:pt x="17897" y="7364"/>
                  </a:cubicBezTo>
                  <a:cubicBezTo>
                    <a:pt x="17280" y="6382"/>
                    <a:pt x="16663" y="5400"/>
                    <a:pt x="16046" y="4418"/>
                  </a:cubicBezTo>
                  <a:cubicBezTo>
                    <a:pt x="14811" y="3436"/>
                    <a:pt x="13577" y="2945"/>
                    <a:pt x="11726" y="2945"/>
                  </a:cubicBezTo>
                  <a:cubicBezTo>
                    <a:pt x="8640" y="2945"/>
                    <a:pt x="6789" y="3927"/>
                    <a:pt x="5554" y="6382"/>
                  </a:cubicBezTo>
                  <a:cubicBezTo>
                    <a:pt x="4937" y="7855"/>
                    <a:pt x="4320" y="9327"/>
                    <a:pt x="4320" y="11291"/>
                  </a:cubicBezTo>
                  <a:cubicBezTo>
                    <a:pt x="4320" y="13255"/>
                    <a:pt x="4937" y="15218"/>
                    <a:pt x="6171" y="16691"/>
                  </a:cubicBezTo>
                  <a:cubicBezTo>
                    <a:pt x="7406" y="18164"/>
                    <a:pt x="8640" y="18655"/>
                    <a:pt x="11109" y="18655"/>
                  </a:cubicBezTo>
                  <a:cubicBezTo>
                    <a:pt x="12960" y="18655"/>
                    <a:pt x="14194" y="18164"/>
                    <a:pt x="15429" y="17182"/>
                  </a:cubicBezTo>
                  <a:cubicBezTo>
                    <a:pt x="16663" y="16691"/>
                    <a:pt x="17280" y="15218"/>
                    <a:pt x="17897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600" y="16691"/>
                    <a:pt x="20366" y="18655"/>
                    <a:pt x="18514" y="19636"/>
                  </a:cubicBezTo>
                  <a:cubicBezTo>
                    <a:pt x="16663" y="21109"/>
                    <a:pt x="14194" y="21600"/>
                    <a:pt x="11109" y="21600"/>
                  </a:cubicBezTo>
                  <a:cubicBezTo>
                    <a:pt x="7406" y="21600"/>
                    <a:pt x="4937" y="20618"/>
                    <a:pt x="3086" y="18655"/>
                  </a:cubicBezTo>
                  <a:cubicBezTo>
                    <a:pt x="617" y="16691"/>
                    <a:pt x="0" y="14236"/>
                    <a:pt x="0" y="11291"/>
                  </a:cubicBezTo>
                  <a:cubicBezTo>
                    <a:pt x="0" y="7855"/>
                    <a:pt x="1234" y="4909"/>
                    <a:pt x="3086" y="2945"/>
                  </a:cubicBezTo>
                  <a:cubicBezTo>
                    <a:pt x="5554" y="982"/>
                    <a:pt x="8023" y="0"/>
                    <a:pt x="11726" y="0"/>
                  </a:cubicBezTo>
                  <a:cubicBezTo>
                    <a:pt x="14194" y="0"/>
                    <a:pt x="16663" y="491"/>
                    <a:pt x="18514" y="1473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3" name="Freeform 31"/>
            <p:cNvSpPr/>
            <p:nvPr/>
          </p:nvSpPr>
          <p:spPr>
            <a:xfrm>
              <a:off x="2788510" y="1113270"/>
              <a:ext cx="90106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032" y="8345"/>
                    <a:pt x="21600" y="9818"/>
                    <a:pt x="21600" y="11782"/>
                  </a:cubicBezTo>
                  <a:cubicBezTo>
                    <a:pt x="3979" y="11782"/>
                    <a:pt x="3979" y="11782"/>
                    <a:pt x="3979" y="11782"/>
                  </a:cubicBezTo>
                  <a:cubicBezTo>
                    <a:pt x="3979" y="14236"/>
                    <a:pt x="4547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211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368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0800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053" y="9327"/>
                  </a:moveTo>
                  <a:cubicBezTo>
                    <a:pt x="17053" y="7855"/>
                    <a:pt x="16484" y="6382"/>
                    <a:pt x="15916" y="5400"/>
                  </a:cubicBezTo>
                  <a:cubicBezTo>
                    <a:pt x="15347" y="3927"/>
                    <a:pt x="13074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053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4" name="Freeform 32"/>
            <p:cNvSpPr/>
            <p:nvPr/>
          </p:nvSpPr>
          <p:spPr>
            <a:xfrm>
              <a:off x="2895213" y="1113270"/>
              <a:ext cx="80621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2" y="14727"/>
                  </a:moveTo>
                  <a:cubicBezTo>
                    <a:pt x="4447" y="15709"/>
                    <a:pt x="4447" y="16691"/>
                    <a:pt x="5082" y="17182"/>
                  </a:cubicBezTo>
                  <a:cubicBezTo>
                    <a:pt x="6353" y="18164"/>
                    <a:pt x="8259" y="19145"/>
                    <a:pt x="11435" y="19145"/>
                  </a:cubicBezTo>
                  <a:cubicBezTo>
                    <a:pt x="12706" y="19145"/>
                    <a:pt x="13976" y="18655"/>
                    <a:pt x="15247" y="18164"/>
                  </a:cubicBezTo>
                  <a:cubicBezTo>
                    <a:pt x="17153" y="17673"/>
                    <a:pt x="17788" y="16691"/>
                    <a:pt x="17788" y="15709"/>
                  </a:cubicBezTo>
                  <a:cubicBezTo>
                    <a:pt x="17788" y="14727"/>
                    <a:pt x="17153" y="13745"/>
                    <a:pt x="15882" y="13745"/>
                  </a:cubicBezTo>
                  <a:cubicBezTo>
                    <a:pt x="15247" y="13255"/>
                    <a:pt x="13976" y="12764"/>
                    <a:pt x="12071" y="12764"/>
                  </a:cubicBezTo>
                  <a:cubicBezTo>
                    <a:pt x="8259" y="11782"/>
                    <a:pt x="8259" y="11782"/>
                    <a:pt x="8259" y="11782"/>
                  </a:cubicBezTo>
                  <a:cubicBezTo>
                    <a:pt x="6353" y="11291"/>
                    <a:pt x="4447" y="10800"/>
                    <a:pt x="3176" y="10309"/>
                  </a:cubicBezTo>
                  <a:cubicBezTo>
                    <a:pt x="1271" y="9327"/>
                    <a:pt x="635" y="8345"/>
                    <a:pt x="635" y="6382"/>
                  </a:cubicBezTo>
                  <a:cubicBezTo>
                    <a:pt x="635" y="4418"/>
                    <a:pt x="1271" y="2945"/>
                    <a:pt x="3176" y="1964"/>
                  </a:cubicBezTo>
                  <a:cubicBezTo>
                    <a:pt x="5082" y="491"/>
                    <a:pt x="7624" y="0"/>
                    <a:pt x="10800" y="0"/>
                  </a:cubicBezTo>
                  <a:cubicBezTo>
                    <a:pt x="14612" y="0"/>
                    <a:pt x="17788" y="982"/>
                    <a:pt x="19059" y="2945"/>
                  </a:cubicBezTo>
                  <a:cubicBezTo>
                    <a:pt x="20329" y="3927"/>
                    <a:pt x="20965" y="5400"/>
                    <a:pt x="20965" y="6382"/>
                  </a:cubicBezTo>
                  <a:cubicBezTo>
                    <a:pt x="16518" y="6382"/>
                    <a:pt x="16518" y="6382"/>
                    <a:pt x="16518" y="6382"/>
                  </a:cubicBezTo>
                  <a:cubicBezTo>
                    <a:pt x="16518" y="5891"/>
                    <a:pt x="16518" y="4909"/>
                    <a:pt x="15882" y="4418"/>
                  </a:cubicBezTo>
                  <a:cubicBezTo>
                    <a:pt x="14612" y="3436"/>
                    <a:pt x="12706" y="2945"/>
                    <a:pt x="10165" y="2945"/>
                  </a:cubicBezTo>
                  <a:cubicBezTo>
                    <a:pt x="8259" y="2945"/>
                    <a:pt x="6988" y="3436"/>
                    <a:pt x="6353" y="3927"/>
                  </a:cubicBezTo>
                  <a:cubicBezTo>
                    <a:pt x="5718" y="4418"/>
                    <a:pt x="5082" y="4909"/>
                    <a:pt x="5082" y="5891"/>
                  </a:cubicBezTo>
                  <a:cubicBezTo>
                    <a:pt x="5082" y="6382"/>
                    <a:pt x="5718" y="7364"/>
                    <a:pt x="6988" y="7855"/>
                  </a:cubicBezTo>
                  <a:cubicBezTo>
                    <a:pt x="7624" y="8345"/>
                    <a:pt x="8259" y="8345"/>
                    <a:pt x="9529" y="8836"/>
                  </a:cubicBezTo>
                  <a:cubicBezTo>
                    <a:pt x="12706" y="9327"/>
                    <a:pt x="12706" y="9327"/>
                    <a:pt x="12706" y="9327"/>
                  </a:cubicBezTo>
                  <a:cubicBezTo>
                    <a:pt x="15882" y="9818"/>
                    <a:pt x="18424" y="10309"/>
                    <a:pt x="19059" y="10800"/>
                  </a:cubicBezTo>
                  <a:cubicBezTo>
                    <a:pt x="20965" y="11782"/>
                    <a:pt x="21600" y="13255"/>
                    <a:pt x="21600" y="15218"/>
                  </a:cubicBezTo>
                  <a:cubicBezTo>
                    <a:pt x="21600" y="17182"/>
                    <a:pt x="20965" y="18655"/>
                    <a:pt x="19059" y="19636"/>
                  </a:cubicBezTo>
                  <a:cubicBezTo>
                    <a:pt x="17153" y="21109"/>
                    <a:pt x="14612" y="21600"/>
                    <a:pt x="10800" y="21600"/>
                  </a:cubicBezTo>
                  <a:cubicBezTo>
                    <a:pt x="6988" y="21600"/>
                    <a:pt x="3812" y="21109"/>
                    <a:pt x="2541" y="19636"/>
                  </a:cubicBezTo>
                  <a:cubicBezTo>
                    <a:pt x="635" y="18164"/>
                    <a:pt x="0" y="16691"/>
                    <a:pt x="0" y="14727"/>
                  </a:cubicBezTo>
                  <a:lnTo>
                    <a:pt x="3812" y="147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sp>
        <p:nvSpPr>
          <p:cNvPr id="306" name="Text Placeholder 2"/>
          <p:cNvSpPr/>
          <p:nvPr>
            <p:ph type="body" sz="quarter" idx="23" hasCustomPrompt="1"/>
          </p:nvPr>
        </p:nvSpPr>
        <p:spPr>
          <a:xfrm>
            <a:off x="995362" y="5619201"/>
            <a:ext cx="6142037" cy="27561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5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Click to edit presenter name</a:t>
            </a:r>
          </a:p>
        </p:txBody>
      </p:sp>
      <p:grpSp>
        <p:nvGrpSpPr>
          <p:cNvPr id="340" name="Group 112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307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8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9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310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1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312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313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4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315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6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317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318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9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320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1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322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3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324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5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326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327" name="Rectangle 133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8" name="Rectangle 134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329" name="Rectangle 135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0" name="Rectangle 136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331" name="Rectangle 137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332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3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334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5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336" name="Rectangle 142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7" name="Rectangle 143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338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9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355" name="Group 159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341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344" name="Rectangle 161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342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43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345" name="Picture 162" descr="Picture 16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6" name="Picture 163" descr="Picture 16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7" name="Picture 164" descr="Picture 16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8" name="Picture 165" descr="Picture 16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51" name="Group 166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349" name="Picture 170" descr="Picture 170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50" name="Rectangle 171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352" name="Straight Arrow Connector 167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3" name="Straight Arrow Connector 168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4" name="Oval 169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358" name="Rectangle 104"/>
          <p:cNvGrpSpPr/>
          <p:nvPr/>
        </p:nvGrpSpPr>
        <p:grpSpPr>
          <a:xfrm>
            <a:off x="-3101345" y="5510365"/>
            <a:ext cx="3018794" cy="525101"/>
            <a:chOff x="0" y="0"/>
            <a:chExt cx="3018793" cy="525100"/>
          </a:xfrm>
        </p:grpSpPr>
        <p:sp>
          <p:nvSpPr>
            <p:cNvPr id="356" name="Rectangle"/>
            <p:cNvSpPr/>
            <p:nvPr/>
          </p:nvSpPr>
          <p:spPr>
            <a:xfrm flipH="1">
              <a:off x="0" y="108835"/>
              <a:ext cx="3018794" cy="30743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57" name="INSERT NAME OF PRESENTER (ONE LINE)"/>
            <p:cNvSpPr txBox="1"/>
            <p:nvPr/>
          </p:nvSpPr>
          <p:spPr>
            <a:xfrm>
              <a:off x="0" y="0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OF PRESENTER (ONE LINE)</a:t>
              </a:r>
            </a:p>
          </p:txBody>
        </p:sp>
      </p:grpSp>
      <p:grpSp>
        <p:nvGrpSpPr>
          <p:cNvPr id="361" name="Rectangle 104"/>
          <p:cNvGrpSpPr/>
          <p:nvPr/>
        </p:nvGrpSpPr>
        <p:grpSpPr>
          <a:xfrm>
            <a:off x="-3101345" y="4680749"/>
            <a:ext cx="3018791" cy="729452"/>
            <a:chOff x="0" y="0"/>
            <a:chExt cx="3018789" cy="729451"/>
          </a:xfrm>
        </p:grpSpPr>
        <p:sp>
          <p:nvSpPr>
            <p:cNvPr id="359" name="Rectangle"/>
            <p:cNvSpPr/>
            <p:nvPr/>
          </p:nvSpPr>
          <p:spPr>
            <a:xfrm flipH="1">
              <a:off x="0" y="0"/>
              <a:ext cx="3018790" cy="72945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60" name="INSERT SUBTITLE HERE NOT MORE THAN 2 LINES OF TEXT"/>
            <p:cNvSpPr txBox="1"/>
            <p:nvPr/>
          </p:nvSpPr>
          <p:spPr>
            <a:xfrm>
              <a:off x="0" y="27880"/>
              <a:ext cx="3018790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SUBTITLE HERE NOT MORE THAN 2 LINES OF TEXT</a:t>
              </a:r>
            </a:p>
          </p:txBody>
        </p:sp>
      </p:grpSp>
      <p:grpSp>
        <p:nvGrpSpPr>
          <p:cNvPr id="364" name="Rectangle 104"/>
          <p:cNvGrpSpPr/>
          <p:nvPr/>
        </p:nvGrpSpPr>
        <p:grpSpPr>
          <a:xfrm>
            <a:off x="-3101344" y="3329475"/>
            <a:ext cx="3018791" cy="1227736"/>
            <a:chOff x="0" y="0"/>
            <a:chExt cx="3018789" cy="1227735"/>
          </a:xfrm>
        </p:grpSpPr>
        <p:sp>
          <p:nvSpPr>
            <p:cNvPr id="362" name="Rectangle"/>
            <p:cNvSpPr/>
            <p:nvPr/>
          </p:nvSpPr>
          <p:spPr>
            <a:xfrm flipH="1">
              <a:off x="0" y="0"/>
              <a:ext cx="3018790" cy="122773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63" name="INSERT TITLE HERE NOT MORE THAN 2 LINES OF TEXT"/>
            <p:cNvSpPr txBox="1"/>
            <p:nvPr/>
          </p:nvSpPr>
          <p:spPr>
            <a:xfrm>
              <a:off x="0" y="277022"/>
              <a:ext cx="3018790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367" name="Group 149"/>
          <p:cNvGrpSpPr/>
          <p:nvPr/>
        </p:nvGrpSpPr>
        <p:grpSpPr>
          <a:xfrm>
            <a:off x="-3101343" y="3329475"/>
            <a:ext cx="3018792" cy="1227736"/>
            <a:chOff x="0" y="0"/>
            <a:chExt cx="3018791" cy="1227735"/>
          </a:xfrm>
        </p:grpSpPr>
        <p:sp>
          <p:nvSpPr>
            <p:cNvPr id="365" name="Straight Connector 150"/>
            <p:cNvSpPr/>
            <p:nvPr/>
          </p:nvSpPr>
          <p:spPr>
            <a:xfrm flipH="1" flipV="1">
              <a:off x="-1" y="1227735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Straight Connector 151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70" name="Group 152"/>
          <p:cNvGrpSpPr/>
          <p:nvPr/>
        </p:nvGrpSpPr>
        <p:grpSpPr>
          <a:xfrm>
            <a:off x="-3101343" y="4680749"/>
            <a:ext cx="3018792" cy="729451"/>
            <a:chOff x="0" y="0"/>
            <a:chExt cx="3018791" cy="729450"/>
          </a:xfrm>
        </p:grpSpPr>
        <p:sp>
          <p:nvSpPr>
            <p:cNvPr id="368" name="Straight Connector 153"/>
            <p:cNvSpPr/>
            <p:nvPr/>
          </p:nvSpPr>
          <p:spPr>
            <a:xfrm flipH="1" flipV="1">
              <a:off x="-1" y="72945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9" name="Straight Connector 15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73" name="Group 155"/>
          <p:cNvGrpSpPr/>
          <p:nvPr/>
        </p:nvGrpSpPr>
        <p:grpSpPr>
          <a:xfrm>
            <a:off x="-3101343" y="5619201"/>
            <a:ext cx="3018792" cy="282150"/>
            <a:chOff x="0" y="0"/>
            <a:chExt cx="3018791" cy="282149"/>
          </a:xfrm>
        </p:grpSpPr>
        <p:sp>
          <p:nvSpPr>
            <p:cNvPr id="371" name="Straight Connector 156"/>
            <p:cNvSpPr/>
            <p:nvPr/>
          </p:nvSpPr>
          <p:spPr>
            <a:xfrm flipH="1" flipV="1">
              <a:off x="-1" y="2821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2" name="Straight Connector 157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76" name="Rectangle 104"/>
          <p:cNvGrpSpPr/>
          <p:nvPr/>
        </p:nvGrpSpPr>
        <p:grpSpPr>
          <a:xfrm>
            <a:off x="-3101345" y="5799646"/>
            <a:ext cx="3018794" cy="525101"/>
            <a:chOff x="0" y="0"/>
            <a:chExt cx="3018793" cy="525100"/>
          </a:xfrm>
        </p:grpSpPr>
        <p:sp>
          <p:nvSpPr>
            <p:cNvPr id="374" name="Rectangle"/>
            <p:cNvSpPr/>
            <p:nvPr/>
          </p:nvSpPr>
          <p:spPr>
            <a:xfrm flipH="1">
              <a:off x="0" y="108835"/>
              <a:ext cx="3018794" cy="30743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75" name="INSERT LOCATION, DATE (ONE LINE)"/>
            <p:cNvSpPr txBox="1"/>
            <p:nvPr/>
          </p:nvSpPr>
          <p:spPr>
            <a:xfrm>
              <a:off x="0" y="0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LOCATION, DATE (ONE LINE)</a:t>
              </a:r>
            </a:p>
          </p:txBody>
        </p:sp>
      </p:grpSp>
      <p:grpSp>
        <p:nvGrpSpPr>
          <p:cNvPr id="379" name="Group 172"/>
          <p:cNvGrpSpPr/>
          <p:nvPr/>
        </p:nvGrpSpPr>
        <p:grpSpPr>
          <a:xfrm>
            <a:off x="-3101343" y="5908483"/>
            <a:ext cx="3018792" cy="282150"/>
            <a:chOff x="0" y="0"/>
            <a:chExt cx="3018791" cy="282149"/>
          </a:xfrm>
        </p:grpSpPr>
        <p:sp>
          <p:nvSpPr>
            <p:cNvPr id="377" name="Straight Connector 173"/>
            <p:cNvSpPr/>
            <p:nvPr/>
          </p:nvSpPr>
          <p:spPr>
            <a:xfrm flipH="1" flipV="1">
              <a:off x="-1" y="2821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8" name="Straight Connector 174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0" name="01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image Slide With Blue 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2424" name="Group 51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2422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423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sp>
        <p:nvSpPr>
          <p:cNvPr id="242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28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2426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427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2431" name="Group 5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2429" name="Straight Connector 58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0" name="Straight Connector 59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34" name="Rectangle 64"/>
          <p:cNvGrpSpPr/>
          <p:nvPr/>
        </p:nvGrpSpPr>
        <p:grpSpPr>
          <a:xfrm>
            <a:off x="-3101340" y="1544635"/>
            <a:ext cx="3018791" cy="4379651"/>
            <a:chOff x="0" y="0"/>
            <a:chExt cx="3018789" cy="4379650"/>
          </a:xfrm>
        </p:grpSpPr>
        <p:sp>
          <p:nvSpPr>
            <p:cNvPr id="2432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 sz="1100"/>
              </a:pPr>
            </a:p>
          </p:txBody>
        </p:sp>
        <p:sp>
          <p:nvSpPr>
            <p:cNvPr id="2433" name="INSERT IMAGE VIA…"/>
            <p:cNvSpPr txBox="1"/>
            <p:nvPr/>
          </p:nvSpPr>
          <p:spPr>
            <a:xfrm>
              <a:off x="72000" y="0"/>
              <a:ext cx="2874791" cy="1143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INSERT IMAGE VIA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100"/>
              </a:pPr>
              <a:r>
                <a:t>Go to TAB </a:t>
              </a:r>
              <a:r>
                <a:rPr b="1"/>
                <a:t>“Design” </a:t>
              </a:r>
              <a:r>
                <a:t>&gt;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100"/>
              </a:pPr>
              <a:r>
                <a:t>Click </a:t>
              </a:r>
              <a:r>
                <a:rPr b="1"/>
                <a:t>Format Background </a:t>
              </a:r>
              <a:r>
                <a:t>&gt; </a:t>
              </a:r>
              <a:br/>
              <a:r>
                <a:t>Now click </a:t>
              </a:r>
              <a:r>
                <a:rPr b="1"/>
                <a:t>Picture or texture fill </a:t>
              </a:r>
              <a:r>
                <a:t>&gt;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100"/>
              </a:pPr>
              <a:r>
                <a:t>Click </a:t>
              </a:r>
              <a:r>
                <a:rPr b="1"/>
                <a:t>“File” </a:t>
              </a:r>
              <a:r>
                <a:t>to browse to your image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100"/>
              </a:pPr>
              <a:r>
                <a:t>Make sure </a:t>
              </a:r>
              <a:r>
                <a:rPr b="1"/>
                <a:t>“Tile picture as texture”  </a:t>
              </a:r>
              <a:r>
                <a:t>is ticked</a:t>
              </a:r>
            </a:p>
          </p:txBody>
        </p:sp>
      </p:grpSp>
      <p:sp>
        <p:nvSpPr>
          <p:cNvPr id="2435" name="Straight Connector 68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438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2436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437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2441" name="Group 110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2439" name="Straight Connector 111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0" name="Straight Connector 112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75" name="Group 113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442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43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44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445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46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447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448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49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450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51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452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453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54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455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56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457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58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459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60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461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462" name="Rectangle 134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63" name="Rectangle 135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464" name="Rectangle 136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65" name="Rectangle 137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466" name="Rectangle 138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467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68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469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70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471" name="Rectangle 143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72" name="Rectangle 144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473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74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2478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2476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2477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2481" name="Group 66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2479" name="Straight Connector 67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0" name="Straight Connector 69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ull image Slide With White 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491" name="Group 45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2489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490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sp>
        <p:nvSpPr>
          <p:cNvPr id="2492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2495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2493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494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2498" name="Group 51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2496" name="Straight Connector 52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7" name="Straight Connector 53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01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2499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500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2504" name="Group 97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2502" name="Straight Connector 98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3" name="Straight Connector 9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38" name="Group 100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505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06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07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508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09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510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511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12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513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14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515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516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17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518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19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520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21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522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23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524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525" name="Rectangle 121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26" name="Rectangle 122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527" name="Rectangle 123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28" name="Rectangle 124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529" name="Rectangle 125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530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31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532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33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534" name="Rectangle 130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35" name="Rectangle 131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536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37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2541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2539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2540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2544" name="Group 59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2542" name="Straight Connector 60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3" name="Straight Connector 61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2554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2552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553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2588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555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56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57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558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59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560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561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62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563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64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565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566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67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568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69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570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71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572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73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574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575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76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577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78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579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580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81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582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83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584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85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586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587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2591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2589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590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94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2592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593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2597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2595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6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00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2598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599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2603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2601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2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2606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2604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5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07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610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2608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2609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2613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2611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2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1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2625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2623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624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2659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626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27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28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629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30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631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632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33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634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35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636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637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38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639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40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641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42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643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44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645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646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47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648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49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650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651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52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653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54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655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56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657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58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2662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2660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661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65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2663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664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2668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2666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7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671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2669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670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2674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2672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3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2677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2675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6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78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681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2679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2680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2684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2682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3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8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2695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2693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694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2729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696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97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698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699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00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701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702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03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704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05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706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707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08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709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10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711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12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713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14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715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716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17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718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19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720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721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22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723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24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725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26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727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28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2732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2730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731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35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2733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734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2738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2736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7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41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2739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2740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2744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2742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43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2747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2745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6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48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751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2749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2750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2754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2752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3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56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57" name="Body Level One…"/>
          <p:cNvSpPr txBox="1"/>
          <p:nvPr>
            <p:ph type="body" idx="1" hasCustomPrompt="1"/>
          </p:nvPr>
        </p:nvSpPr>
        <p:spPr>
          <a:xfrm>
            <a:off x="658814" y="1544637"/>
            <a:ext cx="10863261" cy="4475164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300">
                <a:solidFill>
                  <a:srgbClr val="706F6F"/>
                </a:solidFill>
              </a:defRPr>
            </a:lvl1pPr>
            <a:lvl2pPr>
              <a:lnSpc>
                <a:spcPct val="80000"/>
              </a:lnSpc>
              <a:defRPr sz="1300">
                <a:solidFill>
                  <a:srgbClr val="706F6F"/>
                </a:solidFill>
              </a:defRPr>
            </a:lvl2pPr>
            <a:lvl3pPr marL="117633" indent="-117633">
              <a:lnSpc>
                <a:spcPct val="80000"/>
              </a:lnSpc>
              <a:defRPr sz="1300">
                <a:solidFill>
                  <a:srgbClr val="706F6F"/>
                </a:solidFill>
              </a:defRPr>
            </a:lvl3pPr>
            <a:lvl4pPr marL="298608" indent="-117633">
              <a:lnSpc>
                <a:spcPct val="80000"/>
              </a:lnSpc>
              <a:defRPr sz="1300">
                <a:solidFill>
                  <a:srgbClr val="706F6F"/>
                </a:solidFill>
              </a:defRPr>
            </a:lvl4pPr>
            <a:lvl5pPr marL="479583" indent="-117633">
              <a:lnSpc>
                <a:spcPct val="80000"/>
              </a:lnSpc>
              <a:defRPr sz="1300">
                <a:solidFill>
                  <a:srgbClr val="706F6F"/>
                </a:solidFill>
              </a:defRPr>
            </a:lvl5pPr>
          </a:lstStyle>
          <a:p>
            <a:pPr/>
            <a:r>
              <a:t>Edit Disclaimer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deo with 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Rectangle 1"/>
          <p:cNvSpPr/>
          <p:nvPr/>
        </p:nvSpPr>
        <p:spPr>
          <a:xfrm>
            <a:off x="0" y="1534249"/>
            <a:ext cx="12192000" cy="448554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2765" name="Media Placeholder 7"/>
          <p:cNvSpPr/>
          <p:nvPr>
            <p:ph type="media" idx="21"/>
          </p:nvPr>
        </p:nvSpPr>
        <p:spPr>
          <a:xfrm>
            <a:off x="0" y="1534249"/>
            <a:ext cx="12192000" cy="44855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66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769" name="Group 50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2767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768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772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2770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771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2775" name="Group 54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2773" name="Straight Connector 55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4" name="Straight Connector 56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09" name="Group 57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776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77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78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779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80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781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782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83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784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85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786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787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88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789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90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791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92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793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94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795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796" name="Rectangle 78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97" name="Rectangle 79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798" name="Rectangle 80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99" name="Rectangle 81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800" name="Rectangle 82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801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02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803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04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805" name="Rectangle 87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06" name="Rectangle 88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807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08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2812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2810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2811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2815" name="Group 111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2813" name="Straight Connector 112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4" name="Straight Connector 113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Video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Rectangle 91"/>
          <p:cNvSpPr/>
          <p:nvPr/>
        </p:nvSpPr>
        <p:spPr>
          <a:xfrm>
            <a:off x="0" y="-17600"/>
            <a:ext cx="12192000" cy="603739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2824" name="Media Placeholder 7"/>
          <p:cNvSpPr/>
          <p:nvPr>
            <p:ph type="media" idx="21"/>
          </p:nvPr>
        </p:nvSpPr>
        <p:spPr>
          <a:xfrm>
            <a:off x="0" y="-8801"/>
            <a:ext cx="12192000" cy="602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25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828" name="Group 50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2826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827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31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2829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2830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2834" name="Group 54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2832" name="Straight Connector 55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3" name="Straight Connector 56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68" name="Group 57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835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36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37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838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39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840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841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42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843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44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845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846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47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848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49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850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51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852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53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854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855" name="Rectangle 78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56" name="Rectangle 79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857" name="Rectangle 80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58" name="Rectangle 81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859" name="Rectangle 82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860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61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862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63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864" name="Rectangle 87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65" name="Rectangle 88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866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67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2871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2869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2870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2874" name="Group 111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2872" name="Straight Connector 112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3" name="Straight Connector 113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deo with blu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Rectangle 38"/>
          <p:cNvSpPr/>
          <p:nvPr/>
        </p:nvSpPr>
        <p:spPr>
          <a:xfrm>
            <a:off x="0" y="-8801"/>
            <a:ext cx="12192000" cy="68668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2882" name="Rectangle 1"/>
          <p:cNvSpPr/>
          <p:nvPr/>
        </p:nvSpPr>
        <p:spPr>
          <a:xfrm>
            <a:off x="10680700" y="6032500"/>
            <a:ext cx="1511300" cy="8217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2883" name="Media Placeholder 91"/>
          <p:cNvSpPr/>
          <p:nvPr>
            <p:ph type="media" idx="21"/>
          </p:nvPr>
        </p:nvSpPr>
        <p:spPr>
          <a:xfrm>
            <a:off x="0" y="-8801"/>
            <a:ext cx="12192000" cy="68630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2917" name="Group 57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884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85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86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887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88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889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890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91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892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93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894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895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96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897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898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899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00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901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02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903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904" name="Rectangle 78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05" name="Rectangle 79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906" name="Rectangle 80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07" name="Rectangle 81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908" name="Rectangle 82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909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10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911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12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913" name="Rectangle 87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14" name="Rectangle 88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915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16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2918" name="01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ideo with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Rectangle 37"/>
          <p:cNvSpPr/>
          <p:nvPr/>
        </p:nvSpPr>
        <p:spPr>
          <a:xfrm>
            <a:off x="0" y="-8801"/>
            <a:ext cx="12192000" cy="686680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2926" name="Rectangle 38"/>
          <p:cNvSpPr/>
          <p:nvPr/>
        </p:nvSpPr>
        <p:spPr>
          <a:xfrm>
            <a:off x="10680700" y="6032500"/>
            <a:ext cx="1511300" cy="821708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2960" name="Group 57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2927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28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29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2930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31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2932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2933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34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2935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36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2937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2938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39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2940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41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942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43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944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45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946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947" name="Rectangle 78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48" name="Rectangle 79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949" name="Rectangle 80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50" name="Rectangle 81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2951" name="Rectangle 82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2952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53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2954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55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2956" name="Rectangle 87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57" name="Rectangle 88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2958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59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2961" name="Media Placeholder 91"/>
          <p:cNvSpPr/>
          <p:nvPr>
            <p:ph type="media" idx="21"/>
          </p:nvPr>
        </p:nvSpPr>
        <p:spPr>
          <a:xfrm>
            <a:off x="0" y="-8801"/>
            <a:ext cx="12192000" cy="68630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62" name="01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estion blu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Rectangle 29"/>
          <p:cNvSpPr/>
          <p:nvPr/>
        </p:nvSpPr>
        <p:spPr>
          <a:xfrm>
            <a:off x="334961" y="333375"/>
            <a:ext cx="5761040" cy="6191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2970" name="Rectangle 30"/>
          <p:cNvSpPr/>
          <p:nvPr/>
        </p:nvSpPr>
        <p:spPr>
          <a:xfrm>
            <a:off x="6096000" y="333375"/>
            <a:ext cx="5761039" cy="6191250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2971" name="Body Level One…"/>
          <p:cNvSpPr txBox="1"/>
          <p:nvPr>
            <p:ph type="body" sz="quarter" idx="1" hasCustomPrompt="1"/>
          </p:nvPr>
        </p:nvSpPr>
        <p:spPr>
          <a:xfrm>
            <a:off x="995303" y="3937799"/>
            <a:ext cx="4398964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1pPr>
            <a:lvl2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2pPr>
            <a:lvl3pPr marL="22621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3pPr>
            <a:lvl4pPr marL="407193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4pPr>
            <a:lvl5pPr marL="58816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5pPr>
          </a:lstStyle>
          <a:p>
            <a:pPr/>
            <a:r>
              <a:t>Click to edit Name or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3000" name="Group 18"/>
          <p:cNvGrpSpPr/>
          <p:nvPr/>
        </p:nvGrpSpPr>
        <p:grpSpPr>
          <a:xfrm>
            <a:off x="6924882" y="2485894"/>
            <a:ext cx="4169882" cy="1760986"/>
            <a:chOff x="0" y="0"/>
            <a:chExt cx="4169881" cy="1760985"/>
          </a:xfrm>
        </p:grpSpPr>
        <p:sp>
          <p:nvSpPr>
            <p:cNvPr id="2972" name="Freeform 5"/>
            <p:cNvSpPr/>
            <p:nvPr/>
          </p:nvSpPr>
          <p:spPr>
            <a:xfrm>
              <a:off x="0" y="0"/>
              <a:ext cx="1408790" cy="170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1" y="2334"/>
                  </a:moveTo>
                  <a:cubicBezTo>
                    <a:pt x="16238" y="849"/>
                    <a:pt x="13481" y="0"/>
                    <a:pt x="10672" y="0"/>
                  </a:cubicBezTo>
                  <a:cubicBezTo>
                    <a:pt x="7813" y="0"/>
                    <a:pt x="5157" y="934"/>
                    <a:pt x="3115" y="2589"/>
                  </a:cubicBezTo>
                  <a:cubicBezTo>
                    <a:pt x="1123" y="4244"/>
                    <a:pt x="0" y="6450"/>
                    <a:pt x="0" y="8742"/>
                  </a:cubicBezTo>
                  <a:cubicBezTo>
                    <a:pt x="0" y="12561"/>
                    <a:pt x="2860" y="15786"/>
                    <a:pt x="7200" y="16890"/>
                  </a:cubicBezTo>
                  <a:cubicBezTo>
                    <a:pt x="9396" y="14004"/>
                    <a:pt x="9396" y="14004"/>
                    <a:pt x="9396" y="14004"/>
                  </a:cubicBezTo>
                  <a:cubicBezTo>
                    <a:pt x="6332" y="13537"/>
                    <a:pt x="4034" y="11373"/>
                    <a:pt x="4034" y="8699"/>
                  </a:cubicBezTo>
                  <a:cubicBezTo>
                    <a:pt x="4034" y="5686"/>
                    <a:pt x="7047" y="3225"/>
                    <a:pt x="10723" y="3225"/>
                  </a:cubicBezTo>
                  <a:cubicBezTo>
                    <a:pt x="14094" y="3225"/>
                    <a:pt x="17566" y="5220"/>
                    <a:pt x="17566" y="8572"/>
                  </a:cubicBezTo>
                  <a:cubicBezTo>
                    <a:pt x="17566" y="10142"/>
                    <a:pt x="16698" y="11500"/>
                    <a:pt x="15830" y="12688"/>
                  </a:cubicBezTo>
                  <a:cubicBezTo>
                    <a:pt x="15830" y="12688"/>
                    <a:pt x="15830" y="12688"/>
                    <a:pt x="15830" y="12688"/>
                  </a:cubicBezTo>
                  <a:cubicBezTo>
                    <a:pt x="15830" y="12731"/>
                    <a:pt x="15830" y="12731"/>
                    <a:pt x="15830" y="12731"/>
                  </a:cubicBezTo>
                  <a:cubicBezTo>
                    <a:pt x="8579" y="21600"/>
                    <a:pt x="8579" y="21600"/>
                    <a:pt x="8579" y="21600"/>
                  </a:cubicBezTo>
                  <a:cubicBezTo>
                    <a:pt x="12306" y="21600"/>
                    <a:pt x="12306" y="21600"/>
                    <a:pt x="12306" y="21600"/>
                  </a:cubicBezTo>
                  <a:cubicBezTo>
                    <a:pt x="13021" y="21600"/>
                    <a:pt x="13634" y="21303"/>
                    <a:pt x="13991" y="20836"/>
                  </a:cubicBezTo>
                  <a:cubicBezTo>
                    <a:pt x="17974" y="15532"/>
                    <a:pt x="17974" y="15532"/>
                    <a:pt x="17974" y="15532"/>
                  </a:cubicBezTo>
                  <a:cubicBezTo>
                    <a:pt x="18179" y="15192"/>
                    <a:pt x="18434" y="14853"/>
                    <a:pt x="18689" y="14556"/>
                  </a:cubicBezTo>
                  <a:cubicBezTo>
                    <a:pt x="20119" y="12604"/>
                    <a:pt x="21600" y="10567"/>
                    <a:pt x="21600" y="8487"/>
                  </a:cubicBezTo>
                  <a:cubicBezTo>
                    <a:pt x="21600" y="5389"/>
                    <a:pt x="19813" y="3437"/>
                    <a:pt x="18281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73" name="Oval 34"/>
            <p:cNvSpPr/>
            <p:nvPr/>
          </p:nvSpPr>
          <p:spPr>
            <a:xfrm>
              <a:off x="519989" y="481778"/>
              <a:ext cx="368811" cy="3721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74" name="Rectangle 35"/>
            <p:cNvSpPr/>
            <p:nvPr/>
          </p:nvSpPr>
          <p:spPr>
            <a:xfrm>
              <a:off x="1704500" y="224277"/>
              <a:ext cx="141213" cy="55986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75" name="Freeform 8"/>
            <p:cNvSpPr/>
            <p:nvPr/>
          </p:nvSpPr>
          <p:spPr>
            <a:xfrm>
              <a:off x="1915487" y="332260"/>
              <a:ext cx="465167" cy="46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83" y="8081"/>
                  </a:moveTo>
                  <a:cubicBezTo>
                    <a:pt x="15583" y="7925"/>
                    <a:pt x="15274" y="6682"/>
                    <a:pt x="14349" y="5750"/>
                  </a:cubicBezTo>
                  <a:cubicBezTo>
                    <a:pt x="13577" y="4973"/>
                    <a:pt x="12497" y="4506"/>
                    <a:pt x="11263" y="4506"/>
                  </a:cubicBezTo>
                  <a:cubicBezTo>
                    <a:pt x="9566" y="4506"/>
                    <a:pt x="8640" y="5283"/>
                    <a:pt x="8023" y="5905"/>
                  </a:cubicBezTo>
                  <a:cubicBezTo>
                    <a:pt x="7406" y="6371"/>
                    <a:pt x="7097" y="7148"/>
                    <a:pt x="6789" y="8081"/>
                  </a:cubicBezTo>
                  <a:lnTo>
                    <a:pt x="15583" y="8081"/>
                  </a:lnTo>
                  <a:close/>
                  <a:moveTo>
                    <a:pt x="21600" y="11965"/>
                  </a:moveTo>
                  <a:cubicBezTo>
                    <a:pt x="6634" y="11965"/>
                    <a:pt x="6634" y="11965"/>
                    <a:pt x="6634" y="11965"/>
                  </a:cubicBezTo>
                  <a:cubicBezTo>
                    <a:pt x="6634" y="13053"/>
                    <a:pt x="7097" y="14452"/>
                    <a:pt x="7869" y="15384"/>
                  </a:cubicBezTo>
                  <a:cubicBezTo>
                    <a:pt x="8794" y="16472"/>
                    <a:pt x="10183" y="16627"/>
                    <a:pt x="11109" y="16627"/>
                  </a:cubicBezTo>
                  <a:cubicBezTo>
                    <a:pt x="12034" y="16627"/>
                    <a:pt x="13114" y="16472"/>
                    <a:pt x="13731" y="16006"/>
                  </a:cubicBezTo>
                  <a:cubicBezTo>
                    <a:pt x="13886" y="16006"/>
                    <a:pt x="14657" y="15540"/>
                    <a:pt x="15120" y="14452"/>
                  </a:cubicBezTo>
                  <a:cubicBezTo>
                    <a:pt x="21291" y="15073"/>
                    <a:pt x="21291" y="15073"/>
                    <a:pt x="21291" y="15073"/>
                  </a:cubicBezTo>
                  <a:cubicBezTo>
                    <a:pt x="20366" y="17871"/>
                    <a:pt x="18514" y="19424"/>
                    <a:pt x="17434" y="20046"/>
                  </a:cubicBezTo>
                  <a:cubicBezTo>
                    <a:pt x="15429" y="21289"/>
                    <a:pt x="13269" y="21600"/>
                    <a:pt x="11109" y="21600"/>
                  </a:cubicBezTo>
                  <a:cubicBezTo>
                    <a:pt x="8023" y="21600"/>
                    <a:pt x="5400" y="21134"/>
                    <a:pt x="3086" y="18647"/>
                  </a:cubicBezTo>
                  <a:cubicBezTo>
                    <a:pt x="1389" y="16938"/>
                    <a:pt x="0" y="14296"/>
                    <a:pt x="0" y="10878"/>
                  </a:cubicBezTo>
                  <a:cubicBezTo>
                    <a:pt x="0" y="8081"/>
                    <a:pt x="1080" y="4973"/>
                    <a:pt x="3086" y="2953"/>
                  </a:cubicBezTo>
                  <a:cubicBezTo>
                    <a:pt x="5554" y="466"/>
                    <a:pt x="8486" y="0"/>
                    <a:pt x="10800" y="0"/>
                  </a:cubicBezTo>
                  <a:cubicBezTo>
                    <a:pt x="13114" y="0"/>
                    <a:pt x="16354" y="466"/>
                    <a:pt x="18823" y="3108"/>
                  </a:cubicBezTo>
                  <a:cubicBezTo>
                    <a:pt x="21137" y="5594"/>
                    <a:pt x="21600" y="8858"/>
                    <a:pt x="21600" y="11344"/>
                  </a:cubicBezTo>
                  <a:lnTo>
                    <a:pt x="21600" y="1196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76" name="Freeform 9"/>
            <p:cNvSpPr/>
            <p:nvPr/>
          </p:nvSpPr>
          <p:spPr>
            <a:xfrm>
              <a:off x="2397267" y="348873"/>
              <a:ext cx="526636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37" y="0"/>
                  </a:moveTo>
                  <a:lnTo>
                    <a:pt x="10834" y="11460"/>
                  </a:lnTo>
                  <a:lnTo>
                    <a:pt x="15331" y="0"/>
                  </a:lnTo>
                  <a:lnTo>
                    <a:pt x="21600" y="0"/>
                  </a:lnTo>
                  <a:lnTo>
                    <a:pt x="12606" y="21600"/>
                  </a:lnTo>
                  <a:lnTo>
                    <a:pt x="9062" y="21600"/>
                  </a:lnTo>
                  <a:lnTo>
                    <a:pt x="0" y="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77" name="Freeform 10"/>
            <p:cNvSpPr/>
            <p:nvPr/>
          </p:nvSpPr>
          <p:spPr>
            <a:xfrm>
              <a:off x="2970417" y="348873"/>
              <a:ext cx="139551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117"/>
                    <a:pt x="21600" y="16117"/>
                    <a:pt x="21600" y="16117"/>
                  </a:cubicBezTo>
                  <a:cubicBezTo>
                    <a:pt x="21600" y="19108"/>
                    <a:pt x="13886" y="21600"/>
                    <a:pt x="462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78" name="Freeform 11"/>
            <p:cNvSpPr/>
            <p:nvPr/>
          </p:nvSpPr>
          <p:spPr>
            <a:xfrm>
              <a:off x="1701179" y="883814"/>
              <a:ext cx="440248" cy="44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79" name="Freeform 12"/>
            <p:cNvSpPr/>
            <p:nvPr/>
          </p:nvSpPr>
          <p:spPr>
            <a:xfrm>
              <a:off x="2241104" y="893782"/>
              <a:ext cx="139551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283"/>
                    <a:pt x="21600" y="16283"/>
                    <a:pt x="21600" y="16283"/>
                  </a:cubicBezTo>
                  <a:cubicBezTo>
                    <a:pt x="21600" y="19274"/>
                    <a:pt x="13886" y="21600"/>
                    <a:pt x="5143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80" name="Freeform 13"/>
            <p:cNvSpPr/>
            <p:nvPr/>
          </p:nvSpPr>
          <p:spPr>
            <a:xfrm>
              <a:off x="2481993" y="883814"/>
              <a:ext cx="438586" cy="44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81" name="Freeform 14"/>
            <p:cNvSpPr/>
            <p:nvPr/>
          </p:nvSpPr>
          <p:spPr>
            <a:xfrm>
              <a:off x="2990352" y="880491"/>
              <a:ext cx="463506" cy="461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95" y="7983"/>
                  </a:moveTo>
                  <a:cubicBezTo>
                    <a:pt x="15540" y="7826"/>
                    <a:pt x="15229" y="6574"/>
                    <a:pt x="14296" y="5635"/>
                  </a:cubicBezTo>
                  <a:cubicBezTo>
                    <a:pt x="13519" y="5009"/>
                    <a:pt x="12587" y="4539"/>
                    <a:pt x="11188" y="4539"/>
                  </a:cubicBezTo>
                  <a:cubicBezTo>
                    <a:pt x="9479" y="4539"/>
                    <a:pt x="8547" y="5165"/>
                    <a:pt x="7925" y="5791"/>
                  </a:cubicBezTo>
                  <a:cubicBezTo>
                    <a:pt x="7459" y="6417"/>
                    <a:pt x="6993" y="7043"/>
                    <a:pt x="6837" y="7983"/>
                  </a:cubicBezTo>
                  <a:lnTo>
                    <a:pt x="15695" y="7983"/>
                  </a:lnTo>
                  <a:close/>
                  <a:moveTo>
                    <a:pt x="21600" y="11896"/>
                  </a:moveTo>
                  <a:cubicBezTo>
                    <a:pt x="6527" y="11896"/>
                    <a:pt x="6527" y="11896"/>
                    <a:pt x="6527" y="11896"/>
                  </a:cubicBezTo>
                  <a:cubicBezTo>
                    <a:pt x="6527" y="12991"/>
                    <a:pt x="6993" y="14557"/>
                    <a:pt x="7770" y="15496"/>
                  </a:cubicBezTo>
                  <a:cubicBezTo>
                    <a:pt x="8858" y="16591"/>
                    <a:pt x="10101" y="16748"/>
                    <a:pt x="11188" y="16748"/>
                  </a:cubicBezTo>
                  <a:cubicBezTo>
                    <a:pt x="12121" y="16748"/>
                    <a:pt x="13053" y="16591"/>
                    <a:pt x="13830" y="16122"/>
                  </a:cubicBezTo>
                  <a:cubicBezTo>
                    <a:pt x="13830" y="16122"/>
                    <a:pt x="14607" y="15496"/>
                    <a:pt x="15229" y="14400"/>
                  </a:cubicBezTo>
                  <a:cubicBezTo>
                    <a:pt x="21289" y="15026"/>
                    <a:pt x="21289" y="15026"/>
                    <a:pt x="21289" y="15026"/>
                  </a:cubicBezTo>
                  <a:cubicBezTo>
                    <a:pt x="20357" y="18000"/>
                    <a:pt x="18647" y="19409"/>
                    <a:pt x="17404" y="20191"/>
                  </a:cubicBezTo>
                  <a:cubicBezTo>
                    <a:pt x="15540" y="21287"/>
                    <a:pt x="13364" y="21600"/>
                    <a:pt x="11033" y="21600"/>
                  </a:cubicBezTo>
                  <a:cubicBezTo>
                    <a:pt x="8081" y="21600"/>
                    <a:pt x="5283" y="21130"/>
                    <a:pt x="2953" y="18783"/>
                  </a:cubicBezTo>
                  <a:cubicBezTo>
                    <a:pt x="1243" y="16904"/>
                    <a:pt x="0" y="14243"/>
                    <a:pt x="0" y="10957"/>
                  </a:cubicBezTo>
                  <a:cubicBezTo>
                    <a:pt x="0" y="7983"/>
                    <a:pt x="932" y="5009"/>
                    <a:pt x="3108" y="2817"/>
                  </a:cubicBezTo>
                  <a:cubicBezTo>
                    <a:pt x="5439" y="470"/>
                    <a:pt x="8547" y="0"/>
                    <a:pt x="10722" y="0"/>
                  </a:cubicBezTo>
                  <a:cubicBezTo>
                    <a:pt x="13053" y="0"/>
                    <a:pt x="16317" y="313"/>
                    <a:pt x="18803" y="2974"/>
                  </a:cubicBezTo>
                  <a:cubicBezTo>
                    <a:pt x="21134" y="5635"/>
                    <a:pt x="21600" y="8765"/>
                    <a:pt x="21600" y="11270"/>
                  </a:cubicBezTo>
                  <a:lnTo>
                    <a:pt x="21600" y="1189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82" name="Freeform 15"/>
            <p:cNvSpPr/>
            <p:nvPr/>
          </p:nvSpPr>
          <p:spPr>
            <a:xfrm>
              <a:off x="1707824" y="1513450"/>
              <a:ext cx="154503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630"/>
                  </a:lnTo>
                  <a:lnTo>
                    <a:pt x="12774" y="2630"/>
                  </a:lnTo>
                  <a:lnTo>
                    <a:pt x="12774" y="21600"/>
                  </a:lnTo>
                  <a:lnTo>
                    <a:pt x="9058" y="21600"/>
                  </a:lnTo>
                  <a:lnTo>
                    <a:pt x="9058" y="2630"/>
                  </a:lnTo>
                  <a:lnTo>
                    <a:pt x="0" y="263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83" name="Freeform 16"/>
            <p:cNvSpPr/>
            <p:nvPr/>
          </p:nvSpPr>
          <p:spPr>
            <a:xfrm>
              <a:off x="1849034" y="1559966"/>
              <a:ext cx="122938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982"/>
                  </a:moveTo>
                  <a:cubicBezTo>
                    <a:pt x="18097" y="1964"/>
                    <a:pt x="19265" y="2945"/>
                    <a:pt x="19849" y="3927"/>
                  </a:cubicBezTo>
                  <a:cubicBezTo>
                    <a:pt x="20432" y="4909"/>
                    <a:pt x="21016" y="5891"/>
                    <a:pt x="21600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086" y="11782"/>
                    <a:pt x="4086" y="11782"/>
                    <a:pt x="4086" y="11782"/>
                  </a:cubicBezTo>
                  <a:cubicBezTo>
                    <a:pt x="4086" y="14236"/>
                    <a:pt x="4670" y="15709"/>
                    <a:pt x="5838" y="16691"/>
                  </a:cubicBezTo>
                  <a:cubicBezTo>
                    <a:pt x="7005" y="18164"/>
                    <a:pt x="8757" y="18655"/>
                    <a:pt x="11092" y="18655"/>
                  </a:cubicBezTo>
                  <a:cubicBezTo>
                    <a:pt x="12843" y="18655"/>
                    <a:pt x="14595" y="18164"/>
                    <a:pt x="15762" y="17182"/>
                  </a:cubicBezTo>
                  <a:cubicBezTo>
                    <a:pt x="16930" y="16200"/>
                    <a:pt x="17514" y="15709"/>
                    <a:pt x="17514" y="14727"/>
                  </a:cubicBezTo>
                  <a:cubicBezTo>
                    <a:pt x="21600" y="14727"/>
                    <a:pt x="21600" y="14727"/>
                    <a:pt x="21600" y="14727"/>
                  </a:cubicBezTo>
                  <a:cubicBezTo>
                    <a:pt x="21600" y="15218"/>
                    <a:pt x="21016" y="16200"/>
                    <a:pt x="20432" y="17182"/>
                  </a:cubicBezTo>
                  <a:cubicBezTo>
                    <a:pt x="19849" y="18164"/>
                    <a:pt x="19265" y="18655"/>
                    <a:pt x="18681" y="19145"/>
                  </a:cubicBezTo>
                  <a:cubicBezTo>
                    <a:pt x="17514" y="20618"/>
                    <a:pt x="15762" y="21109"/>
                    <a:pt x="14011" y="21600"/>
                  </a:cubicBezTo>
                  <a:cubicBezTo>
                    <a:pt x="12843" y="21600"/>
                    <a:pt x="11676" y="21600"/>
                    <a:pt x="10508" y="21600"/>
                  </a:cubicBezTo>
                  <a:cubicBezTo>
                    <a:pt x="7589" y="21600"/>
                    <a:pt x="5254" y="20618"/>
                    <a:pt x="2919" y="19145"/>
                  </a:cubicBezTo>
                  <a:cubicBezTo>
                    <a:pt x="1168" y="17182"/>
                    <a:pt x="0" y="14727"/>
                    <a:pt x="0" y="11291"/>
                  </a:cubicBezTo>
                  <a:cubicBezTo>
                    <a:pt x="0" y="7855"/>
                    <a:pt x="1168" y="5400"/>
                    <a:pt x="2919" y="3436"/>
                  </a:cubicBezTo>
                  <a:cubicBezTo>
                    <a:pt x="5254" y="982"/>
                    <a:pt x="7589" y="0"/>
                    <a:pt x="11092" y="0"/>
                  </a:cubicBezTo>
                  <a:cubicBezTo>
                    <a:pt x="12843" y="0"/>
                    <a:pt x="14595" y="491"/>
                    <a:pt x="16346" y="982"/>
                  </a:cubicBezTo>
                  <a:moveTo>
                    <a:pt x="17514" y="9327"/>
                  </a:moveTo>
                  <a:cubicBezTo>
                    <a:pt x="17514" y="7855"/>
                    <a:pt x="16930" y="6382"/>
                    <a:pt x="16346" y="5400"/>
                  </a:cubicBezTo>
                  <a:cubicBezTo>
                    <a:pt x="15178" y="3927"/>
                    <a:pt x="13427" y="2945"/>
                    <a:pt x="11092" y="2945"/>
                  </a:cubicBezTo>
                  <a:cubicBezTo>
                    <a:pt x="9341" y="2945"/>
                    <a:pt x="7589" y="3927"/>
                    <a:pt x="6422" y="4909"/>
                  </a:cubicBezTo>
                  <a:cubicBezTo>
                    <a:pt x="5254" y="5891"/>
                    <a:pt x="4670" y="7364"/>
                    <a:pt x="4086" y="9327"/>
                  </a:cubicBezTo>
                  <a:lnTo>
                    <a:pt x="17514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84" name="Freeform 17"/>
            <p:cNvSpPr/>
            <p:nvPr/>
          </p:nvSpPr>
          <p:spPr>
            <a:xfrm>
              <a:off x="1995228" y="1559966"/>
              <a:ext cx="119615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00" y="1473"/>
                  </a:moveTo>
                  <a:cubicBezTo>
                    <a:pt x="20400" y="2945"/>
                    <a:pt x="21000" y="4909"/>
                    <a:pt x="21600" y="7364"/>
                  </a:cubicBezTo>
                  <a:cubicBezTo>
                    <a:pt x="17400" y="7364"/>
                    <a:pt x="17400" y="7364"/>
                    <a:pt x="17400" y="7364"/>
                  </a:cubicBezTo>
                  <a:cubicBezTo>
                    <a:pt x="17400" y="6382"/>
                    <a:pt x="16800" y="5400"/>
                    <a:pt x="15600" y="4418"/>
                  </a:cubicBezTo>
                  <a:cubicBezTo>
                    <a:pt x="15000" y="3436"/>
                    <a:pt x="13200" y="2945"/>
                    <a:pt x="11400" y="2945"/>
                  </a:cubicBezTo>
                  <a:cubicBezTo>
                    <a:pt x="9000" y="2945"/>
                    <a:pt x="7200" y="3927"/>
                    <a:pt x="6000" y="6382"/>
                  </a:cubicBezTo>
                  <a:cubicBezTo>
                    <a:pt x="4800" y="7855"/>
                    <a:pt x="4800" y="9327"/>
                    <a:pt x="4800" y="11291"/>
                  </a:cubicBezTo>
                  <a:cubicBezTo>
                    <a:pt x="4800" y="13255"/>
                    <a:pt x="5400" y="15218"/>
                    <a:pt x="6000" y="16691"/>
                  </a:cubicBezTo>
                  <a:cubicBezTo>
                    <a:pt x="7200" y="18164"/>
                    <a:pt x="9000" y="18655"/>
                    <a:pt x="11400" y="18655"/>
                  </a:cubicBezTo>
                  <a:cubicBezTo>
                    <a:pt x="13200" y="18655"/>
                    <a:pt x="14400" y="18164"/>
                    <a:pt x="15600" y="17182"/>
                  </a:cubicBezTo>
                  <a:cubicBezTo>
                    <a:pt x="16200" y="16691"/>
                    <a:pt x="16800" y="15218"/>
                    <a:pt x="17400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000" y="16691"/>
                    <a:pt x="19800" y="18655"/>
                    <a:pt x="18000" y="19636"/>
                  </a:cubicBezTo>
                  <a:cubicBezTo>
                    <a:pt x="16200" y="21109"/>
                    <a:pt x="13800" y="21600"/>
                    <a:pt x="10800" y="21600"/>
                  </a:cubicBezTo>
                  <a:cubicBezTo>
                    <a:pt x="7800" y="21600"/>
                    <a:pt x="4800" y="20618"/>
                    <a:pt x="3000" y="18655"/>
                  </a:cubicBezTo>
                  <a:cubicBezTo>
                    <a:pt x="1200" y="16691"/>
                    <a:pt x="0" y="14236"/>
                    <a:pt x="0" y="11291"/>
                  </a:cubicBezTo>
                  <a:cubicBezTo>
                    <a:pt x="0" y="7855"/>
                    <a:pt x="1200" y="4909"/>
                    <a:pt x="3600" y="2945"/>
                  </a:cubicBezTo>
                  <a:cubicBezTo>
                    <a:pt x="5400" y="982"/>
                    <a:pt x="8400" y="0"/>
                    <a:pt x="11400" y="0"/>
                  </a:cubicBezTo>
                  <a:cubicBezTo>
                    <a:pt x="14400" y="0"/>
                    <a:pt x="16800" y="491"/>
                    <a:pt x="18600" y="1473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85" name="Freeform 18"/>
            <p:cNvSpPr/>
            <p:nvPr/>
          </p:nvSpPr>
          <p:spPr>
            <a:xfrm>
              <a:off x="2141425" y="1513450"/>
              <a:ext cx="112970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47" y="0"/>
                    <a:pt x="4447" y="0"/>
                    <a:pt x="4447" y="0"/>
                  </a:cubicBezTo>
                  <a:cubicBezTo>
                    <a:pt x="4447" y="7958"/>
                    <a:pt x="4447" y="7958"/>
                    <a:pt x="4447" y="7958"/>
                  </a:cubicBezTo>
                  <a:cubicBezTo>
                    <a:pt x="5082" y="7200"/>
                    <a:pt x="6353" y="6442"/>
                    <a:pt x="6988" y="6063"/>
                  </a:cubicBezTo>
                  <a:cubicBezTo>
                    <a:pt x="8259" y="5684"/>
                    <a:pt x="10165" y="5305"/>
                    <a:pt x="12706" y="5305"/>
                  </a:cubicBezTo>
                  <a:cubicBezTo>
                    <a:pt x="16518" y="5305"/>
                    <a:pt x="19059" y="6063"/>
                    <a:pt x="20329" y="7958"/>
                  </a:cubicBezTo>
                  <a:cubicBezTo>
                    <a:pt x="20965" y="8716"/>
                    <a:pt x="21600" y="9853"/>
                    <a:pt x="21600" y="11368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11747"/>
                    <a:pt x="16518" y="11747"/>
                    <a:pt x="16518" y="11747"/>
                  </a:cubicBezTo>
                  <a:cubicBezTo>
                    <a:pt x="16518" y="10611"/>
                    <a:pt x="16518" y="9474"/>
                    <a:pt x="15882" y="9095"/>
                  </a:cubicBezTo>
                  <a:cubicBezTo>
                    <a:pt x="15247" y="8337"/>
                    <a:pt x="13976" y="7958"/>
                    <a:pt x="11435" y="7958"/>
                  </a:cubicBezTo>
                  <a:cubicBezTo>
                    <a:pt x="9529" y="7958"/>
                    <a:pt x="8259" y="8337"/>
                    <a:pt x="6353" y="8716"/>
                  </a:cubicBezTo>
                  <a:cubicBezTo>
                    <a:pt x="5082" y="9474"/>
                    <a:pt x="4447" y="10989"/>
                    <a:pt x="4447" y="13263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86" name="Freeform 19"/>
            <p:cNvSpPr/>
            <p:nvPr/>
          </p:nvSpPr>
          <p:spPr>
            <a:xfrm>
              <a:off x="2290943" y="1559966"/>
              <a:ext cx="112970" cy="14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3812" y="502"/>
                    <a:pt x="3812" y="502"/>
                    <a:pt x="3812" y="502"/>
                  </a:cubicBezTo>
                  <a:cubicBezTo>
                    <a:pt x="3812" y="3516"/>
                    <a:pt x="3812" y="3516"/>
                    <a:pt x="3812" y="3516"/>
                  </a:cubicBezTo>
                  <a:cubicBezTo>
                    <a:pt x="5082" y="2512"/>
                    <a:pt x="6353" y="1507"/>
                    <a:pt x="8259" y="1005"/>
                  </a:cubicBezTo>
                  <a:cubicBezTo>
                    <a:pt x="9529" y="502"/>
                    <a:pt x="10800" y="0"/>
                    <a:pt x="12706" y="0"/>
                  </a:cubicBezTo>
                  <a:cubicBezTo>
                    <a:pt x="16518" y="0"/>
                    <a:pt x="19059" y="1005"/>
                    <a:pt x="20329" y="3516"/>
                  </a:cubicBezTo>
                  <a:cubicBezTo>
                    <a:pt x="20965" y="4521"/>
                    <a:pt x="21600" y="6028"/>
                    <a:pt x="21600" y="8037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8540"/>
                    <a:pt x="16518" y="8540"/>
                    <a:pt x="16518" y="8540"/>
                  </a:cubicBezTo>
                  <a:cubicBezTo>
                    <a:pt x="16518" y="7033"/>
                    <a:pt x="16518" y="6028"/>
                    <a:pt x="15882" y="5526"/>
                  </a:cubicBezTo>
                  <a:cubicBezTo>
                    <a:pt x="15247" y="4019"/>
                    <a:pt x="13976" y="3516"/>
                    <a:pt x="12071" y="3516"/>
                  </a:cubicBezTo>
                  <a:cubicBezTo>
                    <a:pt x="10800" y="3516"/>
                    <a:pt x="10165" y="3516"/>
                    <a:pt x="8894" y="3516"/>
                  </a:cubicBezTo>
                  <a:cubicBezTo>
                    <a:pt x="8259" y="4019"/>
                    <a:pt x="6988" y="4521"/>
                    <a:pt x="5718" y="5526"/>
                  </a:cubicBezTo>
                  <a:cubicBezTo>
                    <a:pt x="5082" y="6028"/>
                    <a:pt x="5082" y="6530"/>
                    <a:pt x="4447" y="7535"/>
                  </a:cubicBezTo>
                  <a:cubicBezTo>
                    <a:pt x="4447" y="8037"/>
                    <a:pt x="4447" y="9042"/>
                    <a:pt x="4447" y="10549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87" name="Freeform 20"/>
            <p:cNvSpPr/>
            <p:nvPr/>
          </p:nvSpPr>
          <p:spPr>
            <a:xfrm>
              <a:off x="2430493" y="1559966"/>
              <a:ext cx="127922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58" y="2455"/>
                  </a:moveTo>
                  <a:cubicBezTo>
                    <a:pt x="20463" y="4418"/>
                    <a:pt x="21600" y="6873"/>
                    <a:pt x="21600" y="10309"/>
                  </a:cubicBezTo>
                  <a:cubicBezTo>
                    <a:pt x="21600" y="13745"/>
                    <a:pt x="21032" y="16200"/>
                    <a:pt x="18758" y="18655"/>
                  </a:cubicBezTo>
                  <a:cubicBezTo>
                    <a:pt x="17053" y="20618"/>
                    <a:pt x="14211" y="21600"/>
                    <a:pt x="10232" y="21600"/>
                  </a:cubicBezTo>
                  <a:cubicBezTo>
                    <a:pt x="7389" y="21600"/>
                    <a:pt x="4547" y="20618"/>
                    <a:pt x="2842" y="19145"/>
                  </a:cubicBezTo>
                  <a:cubicBezTo>
                    <a:pt x="1137" y="17182"/>
                    <a:pt x="0" y="14236"/>
                    <a:pt x="0" y="11291"/>
                  </a:cubicBezTo>
                  <a:cubicBezTo>
                    <a:pt x="0" y="7855"/>
                    <a:pt x="1137" y="4909"/>
                    <a:pt x="2842" y="2945"/>
                  </a:cubicBezTo>
                  <a:cubicBezTo>
                    <a:pt x="5116" y="982"/>
                    <a:pt x="7389" y="0"/>
                    <a:pt x="10800" y="0"/>
                  </a:cubicBezTo>
                  <a:cubicBezTo>
                    <a:pt x="14211" y="0"/>
                    <a:pt x="16484" y="982"/>
                    <a:pt x="18758" y="2455"/>
                  </a:cubicBezTo>
                  <a:moveTo>
                    <a:pt x="15916" y="16200"/>
                  </a:moveTo>
                  <a:cubicBezTo>
                    <a:pt x="17053" y="14727"/>
                    <a:pt x="17621" y="12764"/>
                    <a:pt x="17621" y="10309"/>
                  </a:cubicBezTo>
                  <a:cubicBezTo>
                    <a:pt x="17621" y="8345"/>
                    <a:pt x="17053" y="6873"/>
                    <a:pt x="16484" y="5891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8526" y="2945"/>
                    <a:pt x="6821" y="3927"/>
                    <a:pt x="5684" y="5400"/>
                  </a:cubicBezTo>
                  <a:cubicBezTo>
                    <a:pt x="4547" y="6873"/>
                    <a:pt x="3979" y="8836"/>
                    <a:pt x="3979" y="11291"/>
                  </a:cubicBezTo>
                  <a:cubicBezTo>
                    <a:pt x="3979" y="13255"/>
                    <a:pt x="4547" y="15218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642" y="18655"/>
                    <a:pt x="15347" y="18164"/>
                    <a:pt x="15916" y="16200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88" name="Rectangle 49"/>
            <p:cNvSpPr/>
            <p:nvPr/>
          </p:nvSpPr>
          <p:spPr>
            <a:xfrm>
              <a:off x="2591639" y="1513450"/>
              <a:ext cx="23259" cy="191051"/>
            </a:xfrm>
            <a:prstGeom prst="rect">
              <a:avLst/>
            </a:pr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89" name="Freeform 22"/>
            <p:cNvSpPr/>
            <p:nvPr/>
          </p:nvSpPr>
          <p:spPr>
            <a:xfrm>
              <a:off x="2641478" y="1559966"/>
              <a:ext cx="129583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2455"/>
                  </a:moveTo>
                  <a:cubicBezTo>
                    <a:pt x="20492" y="4418"/>
                    <a:pt x="21600" y="6873"/>
                    <a:pt x="21600" y="10309"/>
                  </a:cubicBezTo>
                  <a:cubicBezTo>
                    <a:pt x="21600" y="13745"/>
                    <a:pt x="20492" y="16200"/>
                    <a:pt x="18831" y="18655"/>
                  </a:cubicBezTo>
                  <a:cubicBezTo>
                    <a:pt x="17169" y="20618"/>
                    <a:pt x="14400" y="21600"/>
                    <a:pt x="10523" y="21600"/>
                  </a:cubicBezTo>
                  <a:cubicBezTo>
                    <a:pt x="7200" y="21600"/>
                    <a:pt x="4985" y="20618"/>
                    <a:pt x="2769" y="19145"/>
                  </a:cubicBezTo>
                  <a:cubicBezTo>
                    <a:pt x="1108" y="17182"/>
                    <a:pt x="0" y="14236"/>
                    <a:pt x="0" y="11291"/>
                  </a:cubicBezTo>
                  <a:cubicBezTo>
                    <a:pt x="0" y="7855"/>
                    <a:pt x="1108" y="4909"/>
                    <a:pt x="3323" y="2945"/>
                  </a:cubicBezTo>
                  <a:cubicBezTo>
                    <a:pt x="4985" y="982"/>
                    <a:pt x="7754" y="0"/>
                    <a:pt x="11077" y="0"/>
                  </a:cubicBezTo>
                  <a:cubicBezTo>
                    <a:pt x="13846" y="0"/>
                    <a:pt x="16615" y="982"/>
                    <a:pt x="18277" y="2455"/>
                  </a:cubicBezTo>
                  <a:moveTo>
                    <a:pt x="16062" y="16200"/>
                  </a:moveTo>
                  <a:cubicBezTo>
                    <a:pt x="17169" y="14727"/>
                    <a:pt x="17169" y="12764"/>
                    <a:pt x="17169" y="10309"/>
                  </a:cubicBezTo>
                  <a:cubicBezTo>
                    <a:pt x="17169" y="8345"/>
                    <a:pt x="17169" y="6873"/>
                    <a:pt x="16615" y="5891"/>
                  </a:cubicBezTo>
                  <a:cubicBezTo>
                    <a:pt x="15508" y="3927"/>
                    <a:pt x="13292" y="2945"/>
                    <a:pt x="11077" y="2945"/>
                  </a:cubicBezTo>
                  <a:cubicBezTo>
                    <a:pt x="8308" y="2945"/>
                    <a:pt x="6646" y="3927"/>
                    <a:pt x="5538" y="5400"/>
                  </a:cubicBezTo>
                  <a:cubicBezTo>
                    <a:pt x="4431" y="6873"/>
                    <a:pt x="3877" y="8836"/>
                    <a:pt x="3877" y="11291"/>
                  </a:cubicBezTo>
                  <a:cubicBezTo>
                    <a:pt x="3877" y="13255"/>
                    <a:pt x="4431" y="15218"/>
                    <a:pt x="5538" y="16691"/>
                  </a:cubicBezTo>
                  <a:cubicBezTo>
                    <a:pt x="6646" y="18164"/>
                    <a:pt x="8308" y="18655"/>
                    <a:pt x="11077" y="18655"/>
                  </a:cubicBezTo>
                  <a:cubicBezTo>
                    <a:pt x="13292" y="18655"/>
                    <a:pt x="14954" y="18164"/>
                    <a:pt x="16062" y="16200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90" name="Freeform 23"/>
            <p:cNvSpPr/>
            <p:nvPr/>
          </p:nvSpPr>
          <p:spPr>
            <a:xfrm>
              <a:off x="2790996" y="1563289"/>
              <a:ext cx="122938" cy="19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78" y="732"/>
                  </a:moveTo>
                  <a:cubicBezTo>
                    <a:pt x="16346" y="1098"/>
                    <a:pt x="16930" y="1464"/>
                    <a:pt x="17514" y="2197"/>
                  </a:cubicBezTo>
                  <a:cubicBezTo>
                    <a:pt x="17514" y="366"/>
                    <a:pt x="17514" y="366"/>
                    <a:pt x="17514" y="366"/>
                  </a:cubicBezTo>
                  <a:cubicBezTo>
                    <a:pt x="21600" y="366"/>
                    <a:pt x="21600" y="366"/>
                    <a:pt x="21600" y="366"/>
                  </a:cubicBezTo>
                  <a:cubicBezTo>
                    <a:pt x="21600" y="13912"/>
                    <a:pt x="21600" y="13912"/>
                    <a:pt x="21600" y="13912"/>
                  </a:cubicBezTo>
                  <a:cubicBezTo>
                    <a:pt x="21600" y="16108"/>
                    <a:pt x="21016" y="17573"/>
                    <a:pt x="19849" y="18671"/>
                  </a:cubicBezTo>
                  <a:cubicBezTo>
                    <a:pt x="18681" y="20868"/>
                    <a:pt x="15178" y="21600"/>
                    <a:pt x="10508" y="21600"/>
                  </a:cubicBezTo>
                  <a:cubicBezTo>
                    <a:pt x="8173" y="21600"/>
                    <a:pt x="5838" y="21234"/>
                    <a:pt x="4086" y="20502"/>
                  </a:cubicBezTo>
                  <a:cubicBezTo>
                    <a:pt x="2335" y="19769"/>
                    <a:pt x="1168" y="18671"/>
                    <a:pt x="1168" y="17207"/>
                  </a:cubicBezTo>
                  <a:cubicBezTo>
                    <a:pt x="5254" y="17207"/>
                    <a:pt x="5254" y="17207"/>
                    <a:pt x="5254" y="17207"/>
                  </a:cubicBezTo>
                  <a:cubicBezTo>
                    <a:pt x="5254" y="17939"/>
                    <a:pt x="5838" y="18305"/>
                    <a:pt x="6422" y="18671"/>
                  </a:cubicBezTo>
                  <a:cubicBezTo>
                    <a:pt x="7005" y="19403"/>
                    <a:pt x="8757" y="19769"/>
                    <a:pt x="10508" y="19769"/>
                  </a:cubicBezTo>
                  <a:cubicBezTo>
                    <a:pt x="14011" y="19769"/>
                    <a:pt x="15762" y="19037"/>
                    <a:pt x="16930" y="17573"/>
                  </a:cubicBezTo>
                  <a:cubicBezTo>
                    <a:pt x="17514" y="16841"/>
                    <a:pt x="17514" y="15376"/>
                    <a:pt x="17514" y="13180"/>
                  </a:cubicBezTo>
                  <a:cubicBezTo>
                    <a:pt x="16930" y="13912"/>
                    <a:pt x="15762" y="14644"/>
                    <a:pt x="14595" y="15010"/>
                  </a:cubicBezTo>
                  <a:cubicBezTo>
                    <a:pt x="13427" y="15376"/>
                    <a:pt x="11676" y="15376"/>
                    <a:pt x="9924" y="15376"/>
                  </a:cubicBezTo>
                  <a:cubicBezTo>
                    <a:pt x="7589" y="15376"/>
                    <a:pt x="5254" y="15010"/>
                    <a:pt x="2919" y="13912"/>
                  </a:cubicBezTo>
                  <a:cubicBezTo>
                    <a:pt x="1168" y="12447"/>
                    <a:pt x="0" y="10617"/>
                    <a:pt x="0" y="8054"/>
                  </a:cubicBezTo>
                  <a:cubicBezTo>
                    <a:pt x="0" y="5492"/>
                    <a:pt x="1168" y="3295"/>
                    <a:pt x="2919" y="1831"/>
                  </a:cubicBezTo>
                  <a:cubicBezTo>
                    <a:pt x="5254" y="366"/>
                    <a:pt x="7589" y="0"/>
                    <a:pt x="10508" y="0"/>
                  </a:cubicBezTo>
                  <a:cubicBezTo>
                    <a:pt x="12259" y="0"/>
                    <a:pt x="14011" y="0"/>
                    <a:pt x="15178" y="732"/>
                  </a:cubicBezTo>
                  <a:moveTo>
                    <a:pt x="15762" y="3295"/>
                  </a:moveTo>
                  <a:cubicBezTo>
                    <a:pt x="14595" y="2563"/>
                    <a:pt x="12843" y="2197"/>
                    <a:pt x="11092" y="2197"/>
                  </a:cubicBezTo>
                  <a:cubicBezTo>
                    <a:pt x="8173" y="2197"/>
                    <a:pt x="6422" y="2929"/>
                    <a:pt x="5254" y="4759"/>
                  </a:cubicBezTo>
                  <a:cubicBezTo>
                    <a:pt x="4670" y="5492"/>
                    <a:pt x="4670" y="6590"/>
                    <a:pt x="4670" y="8054"/>
                  </a:cubicBezTo>
                  <a:cubicBezTo>
                    <a:pt x="4670" y="9885"/>
                    <a:pt x="5254" y="11349"/>
                    <a:pt x="5838" y="12081"/>
                  </a:cubicBezTo>
                  <a:cubicBezTo>
                    <a:pt x="7005" y="12814"/>
                    <a:pt x="8757" y="13546"/>
                    <a:pt x="10508" y="13546"/>
                  </a:cubicBezTo>
                  <a:cubicBezTo>
                    <a:pt x="13427" y="13546"/>
                    <a:pt x="15762" y="12447"/>
                    <a:pt x="16930" y="10983"/>
                  </a:cubicBezTo>
                  <a:cubicBezTo>
                    <a:pt x="17514" y="9885"/>
                    <a:pt x="17514" y="8786"/>
                    <a:pt x="17514" y="7688"/>
                  </a:cubicBezTo>
                  <a:cubicBezTo>
                    <a:pt x="17514" y="5858"/>
                    <a:pt x="16930" y="4393"/>
                    <a:pt x="15762" y="3295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91" name="Freeform 24"/>
            <p:cNvSpPr/>
            <p:nvPr/>
          </p:nvSpPr>
          <p:spPr>
            <a:xfrm>
              <a:off x="2937191" y="1563289"/>
              <a:ext cx="126260" cy="19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032" y="1098"/>
                    <a:pt x="19895" y="3295"/>
                    <a:pt x="17621" y="6956"/>
                  </a:cubicBezTo>
                  <a:cubicBezTo>
                    <a:pt x="16484" y="9519"/>
                    <a:pt x="15347" y="11349"/>
                    <a:pt x="14211" y="13180"/>
                  </a:cubicBezTo>
                  <a:cubicBezTo>
                    <a:pt x="11937" y="17207"/>
                    <a:pt x="10232" y="19403"/>
                    <a:pt x="9095" y="20136"/>
                  </a:cubicBezTo>
                  <a:cubicBezTo>
                    <a:pt x="8526" y="21234"/>
                    <a:pt x="6821" y="21600"/>
                    <a:pt x="4547" y="21600"/>
                  </a:cubicBezTo>
                  <a:cubicBezTo>
                    <a:pt x="3979" y="21600"/>
                    <a:pt x="3411" y="21600"/>
                    <a:pt x="3411" y="21600"/>
                  </a:cubicBezTo>
                  <a:cubicBezTo>
                    <a:pt x="2842" y="21600"/>
                    <a:pt x="2274" y="21600"/>
                    <a:pt x="2274" y="21234"/>
                  </a:cubicBezTo>
                  <a:cubicBezTo>
                    <a:pt x="2274" y="19037"/>
                    <a:pt x="2274" y="19037"/>
                    <a:pt x="2274" y="19037"/>
                  </a:cubicBezTo>
                  <a:cubicBezTo>
                    <a:pt x="2842" y="19037"/>
                    <a:pt x="3411" y="19403"/>
                    <a:pt x="3411" y="19403"/>
                  </a:cubicBezTo>
                  <a:cubicBezTo>
                    <a:pt x="3979" y="19403"/>
                    <a:pt x="3979" y="19403"/>
                    <a:pt x="4547" y="19403"/>
                  </a:cubicBezTo>
                  <a:cubicBezTo>
                    <a:pt x="5116" y="19403"/>
                    <a:pt x="5684" y="19037"/>
                    <a:pt x="6253" y="19037"/>
                  </a:cubicBezTo>
                  <a:cubicBezTo>
                    <a:pt x="6253" y="19037"/>
                    <a:pt x="6821" y="18671"/>
                    <a:pt x="6821" y="18671"/>
                  </a:cubicBezTo>
                  <a:cubicBezTo>
                    <a:pt x="6821" y="18305"/>
                    <a:pt x="7389" y="17939"/>
                    <a:pt x="7389" y="17207"/>
                  </a:cubicBezTo>
                  <a:cubicBezTo>
                    <a:pt x="7958" y="16475"/>
                    <a:pt x="8526" y="16108"/>
                    <a:pt x="8526" y="157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10800" y="12447"/>
                    <a:pt x="10800" y="12447"/>
                    <a:pt x="10800" y="12447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92" name="Freeform 25"/>
            <p:cNvSpPr/>
            <p:nvPr/>
          </p:nvSpPr>
          <p:spPr>
            <a:xfrm>
              <a:off x="3158145" y="1506805"/>
              <a:ext cx="149519" cy="20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0" y="14164"/>
                  </a:moveTo>
                  <a:cubicBezTo>
                    <a:pt x="3840" y="15580"/>
                    <a:pt x="3840" y="16289"/>
                    <a:pt x="4800" y="16997"/>
                  </a:cubicBezTo>
                  <a:cubicBezTo>
                    <a:pt x="5760" y="18413"/>
                    <a:pt x="8160" y="19121"/>
                    <a:pt x="11040" y="19121"/>
                  </a:cubicBezTo>
                  <a:cubicBezTo>
                    <a:pt x="12480" y="19121"/>
                    <a:pt x="13440" y="19121"/>
                    <a:pt x="14400" y="18767"/>
                  </a:cubicBezTo>
                  <a:cubicBezTo>
                    <a:pt x="16800" y="18059"/>
                    <a:pt x="17760" y="16997"/>
                    <a:pt x="17760" y="15580"/>
                  </a:cubicBezTo>
                  <a:cubicBezTo>
                    <a:pt x="17760" y="14518"/>
                    <a:pt x="17280" y="13810"/>
                    <a:pt x="16320" y="13102"/>
                  </a:cubicBezTo>
                  <a:cubicBezTo>
                    <a:pt x="15360" y="12748"/>
                    <a:pt x="13920" y="12393"/>
                    <a:pt x="12000" y="12039"/>
                  </a:cubicBezTo>
                  <a:cubicBezTo>
                    <a:pt x="8640" y="11331"/>
                    <a:pt x="8640" y="11331"/>
                    <a:pt x="8640" y="11331"/>
                  </a:cubicBezTo>
                  <a:cubicBezTo>
                    <a:pt x="6240" y="10977"/>
                    <a:pt x="4320" y="10623"/>
                    <a:pt x="3360" y="10269"/>
                  </a:cubicBezTo>
                  <a:cubicBezTo>
                    <a:pt x="1920" y="9207"/>
                    <a:pt x="960" y="8144"/>
                    <a:pt x="960" y="6374"/>
                  </a:cubicBezTo>
                  <a:cubicBezTo>
                    <a:pt x="960" y="4603"/>
                    <a:pt x="1920" y="3187"/>
                    <a:pt x="3360" y="1770"/>
                  </a:cubicBezTo>
                  <a:cubicBezTo>
                    <a:pt x="5280" y="708"/>
                    <a:pt x="7680" y="0"/>
                    <a:pt x="10560" y="0"/>
                  </a:cubicBezTo>
                  <a:cubicBezTo>
                    <a:pt x="13440" y="0"/>
                    <a:pt x="15840" y="708"/>
                    <a:pt x="17760" y="1770"/>
                  </a:cubicBezTo>
                  <a:cubicBezTo>
                    <a:pt x="19680" y="2833"/>
                    <a:pt x="20640" y="4249"/>
                    <a:pt x="20640" y="6728"/>
                  </a:cubicBezTo>
                  <a:cubicBezTo>
                    <a:pt x="17280" y="6728"/>
                    <a:pt x="17280" y="6728"/>
                    <a:pt x="17280" y="6728"/>
                  </a:cubicBezTo>
                  <a:cubicBezTo>
                    <a:pt x="16800" y="5311"/>
                    <a:pt x="16800" y="4603"/>
                    <a:pt x="15840" y="4249"/>
                  </a:cubicBezTo>
                  <a:cubicBezTo>
                    <a:pt x="14880" y="3187"/>
                    <a:pt x="12960" y="2479"/>
                    <a:pt x="10560" y="2479"/>
                  </a:cubicBezTo>
                  <a:cubicBezTo>
                    <a:pt x="8160" y="2479"/>
                    <a:pt x="6720" y="2833"/>
                    <a:pt x="5760" y="3541"/>
                  </a:cubicBezTo>
                  <a:cubicBezTo>
                    <a:pt x="4800" y="4249"/>
                    <a:pt x="4800" y="4957"/>
                    <a:pt x="4800" y="6020"/>
                  </a:cubicBezTo>
                  <a:cubicBezTo>
                    <a:pt x="4800" y="6728"/>
                    <a:pt x="5280" y="7436"/>
                    <a:pt x="6240" y="8144"/>
                  </a:cubicBezTo>
                  <a:cubicBezTo>
                    <a:pt x="6720" y="8498"/>
                    <a:pt x="8640" y="8852"/>
                    <a:pt x="11040" y="9207"/>
                  </a:cubicBezTo>
                  <a:cubicBezTo>
                    <a:pt x="14880" y="9915"/>
                    <a:pt x="14880" y="9915"/>
                    <a:pt x="14880" y="9915"/>
                  </a:cubicBezTo>
                  <a:cubicBezTo>
                    <a:pt x="16320" y="10269"/>
                    <a:pt x="17760" y="10623"/>
                    <a:pt x="18720" y="10977"/>
                  </a:cubicBezTo>
                  <a:cubicBezTo>
                    <a:pt x="20640" y="12039"/>
                    <a:pt x="21600" y="13456"/>
                    <a:pt x="21600" y="15226"/>
                  </a:cubicBezTo>
                  <a:cubicBezTo>
                    <a:pt x="21600" y="17351"/>
                    <a:pt x="20160" y="19121"/>
                    <a:pt x="18240" y="19830"/>
                  </a:cubicBezTo>
                  <a:cubicBezTo>
                    <a:pt x="15840" y="20892"/>
                    <a:pt x="13440" y="21600"/>
                    <a:pt x="10560" y="21600"/>
                  </a:cubicBezTo>
                  <a:cubicBezTo>
                    <a:pt x="7200" y="21600"/>
                    <a:pt x="4800" y="20892"/>
                    <a:pt x="2880" y="19475"/>
                  </a:cubicBezTo>
                  <a:cubicBezTo>
                    <a:pt x="960" y="18059"/>
                    <a:pt x="0" y="16643"/>
                    <a:pt x="0" y="14164"/>
                  </a:cubicBezTo>
                  <a:lnTo>
                    <a:pt x="3840" y="14164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93" name="Freeform 26"/>
            <p:cNvSpPr/>
            <p:nvPr/>
          </p:nvSpPr>
          <p:spPr>
            <a:xfrm>
              <a:off x="3334242" y="1559966"/>
              <a:ext cx="12626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547" y="11782"/>
                    <a:pt x="4547" y="11782"/>
                    <a:pt x="4547" y="11782"/>
                  </a:cubicBezTo>
                  <a:cubicBezTo>
                    <a:pt x="4547" y="14236"/>
                    <a:pt x="5116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779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937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1368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621" y="9327"/>
                  </a:moveTo>
                  <a:cubicBezTo>
                    <a:pt x="17053" y="7855"/>
                    <a:pt x="17053" y="6382"/>
                    <a:pt x="16484" y="5400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621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94" name="Freeform 27"/>
            <p:cNvSpPr/>
            <p:nvPr/>
          </p:nvSpPr>
          <p:spPr>
            <a:xfrm>
              <a:off x="3493728" y="1559966"/>
              <a:ext cx="66453" cy="14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6480" y="502"/>
                    <a:pt x="6480" y="502"/>
                    <a:pt x="6480" y="502"/>
                  </a:cubicBezTo>
                  <a:cubicBezTo>
                    <a:pt x="6480" y="4019"/>
                    <a:pt x="6480" y="4019"/>
                    <a:pt x="6480" y="4019"/>
                  </a:cubicBezTo>
                  <a:cubicBezTo>
                    <a:pt x="7560" y="3516"/>
                    <a:pt x="8640" y="2512"/>
                    <a:pt x="10800" y="1507"/>
                  </a:cubicBezTo>
                  <a:cubicBezTo>
                    <a:pt x="12960" y="502"/>
                    <a:pt x="16200" y="0"/>
                    <a:pt x="19440" y="0"/>
                  </a:cubicBezTo>
                  <a:cubicBezTo>
                    <a:pt x="19440" y="0"/>
                    <a:pt x="19440" y="0"/>
                    <a:pt x="19440" y="0"/>
                  </a:cubicBezTo>
                  <a:cubicBezTo>
                    <a:pt x="20520" y="0"/>
                    <a:pt x="20520" y="0"/>
                    <a:pt x="21600" y="502"/>
                  </a:cubicBezTo>
                  <a:cubicBezTo>
                    <a:pt x="21600" y="4019"/>
                    <a:pt x="21600" y="4019"/>
                    <a:pt x="21600" y="4019"/>
                  </a:cubicBezTo>
                  <a:cubicBezTo>
                    <a:pt x="20520" y="4019"/>
                    <a:pt x="20520" y="4019"/>
                    <a:pt x="20520" y="4019"/>
                  </a:cubicBezTo>
                  <a:cubicBezTo>
                    <a:pt x="19440" y="4019"/>
                    <a:pt x="19440" y="4019"/>
                    <a:pt x="19440" y="4019"/>
                  </a:cubicBezTo>
                  <a:cubicBezTo>
                    <a:pt x="15120" y="4019"/>
                    <a:pt x="11880" y="4521"/>
                    <a:pt x="9720" y="5526"/>
                  </a:cubicBezTo>
                  <a:cubicBezTo>
                    <a:pt x="8640" y="6530"/>
                    <a:pt x="7560" y="8037"/>
                    <a:pt x="7560" y="9544"/>
                  </a:cubicBezTo>
                  <a:cubicBezTo>
                    <a:pt x="7560" y="21600"/>
                    <a:pt x="7560" y="21600"/>
                    <a:pt x="7560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95" name="Freeform 28"/>
            <p:cNvSpPr/>
            <p:nvPr/>
          </p:nvSpPr>
          <p:spPr>
            <a:xfrm>
              <a:off x="3566826" y="1563289"/>
              <a:ext cx="126260" cy="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47" y="0"/>
                  </a:moveTo>
                  <a:lnTo>
                    <a:pt x="10800" y="17534"/>
                  </a:lnTo>
                  <a:lnTo>
                    <a:pt x="17621" y="0"/>
                  </a:lnTo>
                  <a:lnTo>
                    <a:pt x="21600" y="0"/>
                  </a:lnTo>
                  <a:lnTo>
                    <a:pt x="13074" y="21600"/>
                  </a:lnTo>
                  <a:lnTo>
                    <a:pt x="8526" y="21600"/>
                  </a:lnTo>
                  <a:lnTo>
                    <a:pt x="0" y="0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96" name="Freeform 29"/>
            <p:cNvSpPr/>
            <p:nvPr/>
          </p:nvSpPr>
          <p:spPr>
            <a:xfrm>
              <a:off x="3716344" y="1513450"/>
              <a:ext cx="23259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005"/>
                  </a:lnTo>
                  <a:lnTo>
                    <a:pt x="0" y="3005"/>
                  </a:lnTo>
                  <a:lnTo>
                    <a:pt x="0" y="0"/>
                  </a:lnTo>
                  <a:close/>
                  <a:moveTo>
                    <a:pt x="0" y="5635"/>
                  </a:moveTo>
                  <a:lnTo>
                    <a:pt x="21600" y="563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635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97" name="Freeform 30"/>
            <p:cNvSpPr/>
            <p:nvPr/>
          </p:nvSpPr>
          <p:spPr>
            <a:xfrm>
              <a:off x="3769505" y="1559966"/>
              <a:ext cx="117954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1473"/>
                  </a:moveTo>
                  <a:cubicBezTo>
                    <a:pt x="20366" y="2945"/>
                    <a:pt x="21600" y="4909"/>
                    <a:pt x="21600" y="7364"/>
                  </a:cubicBezTo>
                  <a:cubicBezTo>
                    <a:pt x="17897" y="7364"/>
                    <a:pt x="17897" y="7364"/>
                    <a:pt x="17897" y="7364"/>
                  </a:cubicBezTo>
                  <a:cubicBezTo>
                    <a:pt x="17280" y="6382"/>
                    <a:pt x="16663" y="5400"/>
                    <a:pt x="16046" y="4418"/>
                  </a:cubicBezTo>
                  <a:cubicBezTo>
                    <a:pt x="14811" y="3436"/>
                    <a:pt x="13577" y="2945"/>
                    <a:pt x="11726" y="2945"/>
                  </a:cubicBezTo>
                  <a:cubicBezTo>
                    <a:pt x="8640" y="2945"/>
                    <a:pt x="6789" y="3927"/>
                    <a:pt x="5554" y="6382"/>
                  </a:cubicBezTo>
                  <a:cubicBezTo>
                    <a:pt x="4937" y="7855"/>
                    <a:pt x="4320" y="9327"/>
                    <a:pt x="4320" y="11291"/>
                  </a:cubicBezTo>
                  <a:cubicBezTo>
                    <a:pt x="4320" y="13255"/>
                    <a:pt x="4937" y="15218"/>
                    <a:pt x="6171" y="16691"/>
                  </a:cubicBezTo>
                  <a:cubicBezTo>
                    <a:pt x="7406" y="18164"/>
                    <a:pt x="8640" y="18655"/>
                    <a:pt x="11109" y="18655"/>
                  </a:cubicBezTo>
                  <a:cubicBezTo>
                    <a:pt x="12960" y="18655"/>
                    <a:pt x="14194" y="18164"/>
                    <a:pt x="15429" y="17182"/>
                  </a:cubicBezTo>
                  <a:cubicBezTo>
                    <a:pt x="16663" y="16691"/>
                    <a:pt x="17280" y="15218"/>
                    <a:pt x="17897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600" y="16691"/>
                    <a:pt x="20366" y="18655"/>
                    <a:pt x="18514" y="19636"/>
                  </a:cubicBezTo>
                  <a:cubicBezTo>
                    <a:pt x="16663" y="21109"/>
                    <a:pt x="14194" y="21600"/>
                    <a:pt x="11109" y="21600"/>
                  </a:cubicBezTo>
                  <a:cubicBezTo>
                    <a:pt x="7406" y="21600"/>
                    <a:pt x="4937" y="20618"/>
                    <a:pt x="3086" y="18655"/>
                  </a:cubicBezTo>
                  <a:cubicBezTo>
                    <a:pt x="617" y="16691"/>
                    <a:pt x="0" y="14236"/>
                    <a:pt x="0" y="11291"/>
                  </a:cubicBezTo>
                  <a:cubicBezTo>
                    <a:pt x="0" y="7855"/>
                    <a:pt x="1234" y="4909"/>
                    <a:pt x="3086" y="2945"/>
                  </a:cubicBezTo>
                  <a:cubicBezTo>
                    <a:pt x="5554" y="982"/>
                    <a:pt x="8023" y="0"/>
                    <a:pt x="11726" y="0"/>
                  </a:cubicBezTo>
                  <a:cubicBezTo>
                    <a:pt x="14194" y="0"/>
                    <a:pt x="16663" y="491"/>
                    <a:pt x="18514" y="1473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98" name="Freeform 31"/>
            <p:cNvSpPr/>
            <p:nvPr/>
          </p:nvSpPr>
          <p:spPr>
            <a:xfrm>
              <a:off x="3907395" y="1559966"/>
              <a:ext cx="12626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032" y="8345"/>
                    <a:pt x="21600" y="9818"/>
                    <a:pt x="21600" y="11782"/>
                  </a:cubicBezTo>
                  <a:cubicBezTo>
                    <a:pt x="3979" y="11782"/>
                    <a:pt x="3979" y="11782"/>
                    <a:pt x="3979" y="11782"/>
                  </a:cubicBezTo>
                  <a:cubicBezTo>
                    <a:pt x="3979" y="14236"/>
                    <a:pt x="4547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211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368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0800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053" y="9327"/>
                  </a:moveTo>
                  <a:cubicBezTo>
                    <a:pt x="17053" y="7855"/>
                    <a:pt x="16484" y="6382"/>
                    <a:pt x="15916" y="5400"/>
                  </a:cubicBezTo>
                  <a:cubicBezTo>
                    <a:pt x="15347" y="3927"/>
                    <a:pt x="13074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053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2999" name="Freeform 32"/>
            <p:cNvSpPr/>
            <p:nvPr/>
          </p:nvSpPr>
          <p:spPr>
            <a:xfrm>
              <a:off x="4056912" y="1559966"/>
              <a:ext cx="11297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2" y="14727"/>
                  </a:moveTo>
                  <a:cubicBezTo>
                    <a:pt x="4447" y="15709"/>
                    <a:pt x="4447" y="16691"/>
                    <a:pt x="5082" y="17182"/>
                  </a:cubicBezTo>
                  <a:cubicBezTo>
                    <a:pt x="6353" y="18164"/>
                    <a:pt x="8259" y="19145"/>
                    <a:pt x="11435" y="19145"/>
                  </a:cubicBezTo>
                  <a:cubicBezTo>
                    <a:pt x="12706" y="19145"/>
                    <a:pt x="13976" y="18655"/>
                    <a:pt x="15247" y="18164"/>
                  </a:cubicBezTo>
                  <a:cubicBezTo>
                    <a:pt x="17153" y="17673"/>
                    <a:pt x="17788" y="16691"/>
                    <a:pt x="17788" y="15709"/>
                  </a:cubicBezTo>
                  <a:cubicBezTo>
                    <a:pt x="17788" y="14727"/>
                    <a:pt x="17153" y="13745"/>
                    <a:pt x="15882" y="13745"/>
                  </a:cubicBezTo>
                  <a:cubicBezTo>
                    <a:pt x="15247" y="13255"/>
                    <a:pt x="13976" y="12764"/>
                    <a:pt x="12071" y="12764"/>
                  </a:cubicBezTo>
                  <a:cubicBezTo>
                    <a:pt x="8259" y="11782"/>
                    <a:pt x="8259" y="11782"/>
                    <a:pt x="8259" y="11782"/>
                  </a:cubicBezTo>
                  <a:cubicBezTo>
                    <a:pt x="6353" y="11291"/>
                    <a:pt x="4447" y="10800"/>
                    <a:pt x="3176" y="10309"/>
                  </a:cubicBezTo>
                  <a:cubicBezTo>
                    <a:pt x="1271" y="9327"/>
                    <a:pt x="635" y="8345"/>
                    <a:pt x="635" y="6382"/>
                  </a:cubicBezTo>
                  <a:cubicBezTo>
                    <a:pt x="635" y="4418"/>
                    <a:pt x="1271" y="2945"/>
                    <a:pt x="3176" y="1964"/>
                  </a:cubicBezTo>
                  <a:cubicBezTo>
                    <a:pt x="5082" y="491"/>
                    <a:pt x="7624" y="0"/>
                    <a:pt x="10800" y="0"/>
                  </a:cubicBezTo>
                  <a:cubicBezTo>
                    <a:pt x="14612" y="0"/>
                    <a:pt x="17788" y="982"/>
                    <a:pt x="19059" y="2945"/>
                  </a:cubicBezTo>
                  <a:cubicBezTo>
                    <a:pt x="20329" y="3927"/>
                    <a:pt x="20965" y="5400"/>
                    <a:pt x="20965" y="6382"/>
                  </a:cubicBezTo>
                  <a:cubicBezTo>
                    <a:pt x="16518" y="6382"/>
                    <a:pt x="16518" y="6382"/>
                    <a:pt x="16518" y="6382"/>
                  </a:cubicBezTo>
                  <a:cubicBezTo>
                    <a:pt x="16518" y="5891"/>
                    <a:pt x="16518" y="4909"/>
                    <a:pt x="15882" y="4418"/>
                  </a:cubicBezTo>
                  <a:cubicBezTo>
                    <a:pt x="14612" y="3436"/>
                    <a:pt x="12706" y="2945"/>
                    <a:pt x="10165" y="2945"/>
                  </a:cubicBezTo>
                  <a:cubicBezTo>
                    <a:pt x="8259" y="2945"/>
                    <a:pt x="6988" y="3436"/>
                    <a:pt x="6353" y="3927"/>
                  </a:cubicBezTo>
                  <a:cubicBezTo>
                    <a:pt x="5718" y="4418"/>
                    <a:pt x="5082" y="4909"/>
                    <a:pt x="5082" y="5891"/>
                  </a:cubicBezTo>
                  <a:cubicBezTo>
                    <a:pt x="5082" y="6382"/>
                    <a:pt x="5718" y="7364"/>
                    <a:pt x="6988" y="7855"/>
                  </a:cubicBezTo>
                  <a:cubicBezTo>
                    <a:pt x="7624" y="8345"/>
                    <a:pt x="8259" y="8345"/>
                    <a:pt x="9529" y="8836"/>
                  </a:cubicBezTo>
                  <a:cubicBezTo>
                    <a:pt x="12706" y="9327"/>
                    <a:pt x="12706" y="9327"/>
                    <a:pt x="12706" y="9327"/>
                  </a:cubicBezTo>
                  <a:cubicBezTo>
                    <a:pt x="15882" y="9818"/>
                    <a:pt x="18424" y="10309"/>
                    <a:pt x="19059" y="10800"/>
                  </a:cubicBezTo>
                  <a:cubicBezTo>
                    <a:pt x="20965" y="11782"/>
                    <a:pt x="21600" y="13255"/>
                    <a:pt x="21600" y="15218"/>
                  </a:cubicBezTo>
                  <a:cubicBezTo>
                    <a:pt x="21600" y="17182"/>
                    <a:pt x="20965" y="18655"/>
                    <a:pt x="19059" y="19636"/>
                  </a:cubicBezTo>
                  <a:cubicBezTo>
                    <a:pt x="17153" y="21109"/>
                    <a:pt x="14612" y="21600"/>
                    <a:pt x="10800" y="21600"/>
                  </a:cubicBezTo>
                  <a:cubicBezTo>
                    <a:pt x="6988" y="21600"/>
                    <a:pt x="3812" y="21109"/>
                    <a:pt x="2541" y="19636"/>
                  </a:cubicBezTo>
                  <a:cubicBezTo>
                    <a:pt x="635" y="18164"/>
                    <a:pt x="0" y="16691"/>
                    <a:pt x="0" y="14727"/>
                  </a:cubicBezTo>
                  <a:lnTo>
                    <a:pt x="3812" y="147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34" name="Group 108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3001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02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03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3004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05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3006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3007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08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3009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10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3011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3012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13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3014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15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3016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17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3018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19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3020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3021" name="Rectangle 12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22" name="Rectangle 13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3023" name="Rectangle 13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24" name="Rectangle 13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3025" name="Rectangle 13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3026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27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3028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29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3030" name="Rectangle 13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31" name="Rectangle 13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3032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33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3035" name="Title 1"/>
          <p:cNvSpPr txBox="1"/>
          <p:nvPr/>
        </p:nvSpPr>
        <p:spPr>
          <a:xfrm>
            <a:off x="619171" y="1316161"/>
            <a:ext cx="178911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b="1" cap="all" sz="19900">
                <a:solidFill>
                  <a:schemeClr val="accent4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3036" name="Questions"/>
          <p:cNvSpPr txBox="1"/>
          <p:nvPr>
            <p:ph type="title" hasCustomPrompt="1"/>
          </p:nvPr>
        </p:nvSpPr>
        <p:spPr>
          <a:xfrm>
            <a:off x="995305" y="2586687"/>
            <a:ext cx="4848284" cy="1227574"/>
          </a:xfrm>
          <a:prstGeom prst="rect">
            <a:avLst/>
          </a:prstGeom>
        </p:spPr>
        <p:txBody>
          <a:bodyPr anchor="b"/>
          <a:lstStyle>
            <a:lvl1pPr>
              <a:lnSpc>
                <a:spcPts val="4100"/>
              </a:lnSpc>
              <a:defRPr sz="51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Questions</a:t>
            </a:r>
          </a:p>
        </p:txBody>
      </p:sp>
      <p:grpSp>
        <p:nvGrpSpPr>
          <p:cNvPr id="3039" name="Rectangle 104"/>
          <p:cNvGrpSpPr/>
          <p:nvPr/>
        </p:nvGrpSpPr>
        <p:grpSpPr>
          <a:xfrm>
            <a:off x="-3101348" y="3937799"/>
            <a:ext cx="3018794" cy="726650"/>
            <a:chOff x="0" y="0"/>
            <a:chExt cx="3018793" cy="726649"/>
          </a:xfrm>
        </p:grpSpPr>
        <p:sp>
          <p:nvSpPr>
            <p:cNvPr id="3037" name="Rectangle"/>
            <p:cNvSpPr/>
            <p:nvPr/>
          </p:nvSpPr>
          <p:spPr>
            <a:xfrm flipH="1">
              <a:off x="0" y="0"/>
              <a:ext cx="3018794" cy="72665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038" name="INSERT NAME OR SUBTITLE HERE"/>
            <p:cNvSpPr txBox="1"/>
            <p:nvPr/>
          </p:nvSpPr>
          <p:spPr>
            <a:xfrm>
              <a:off x="0" y="100774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OR SUBTITLE HERE</a:t>
              </a:r>
            </a:p>
          </p:txBody>
        </p:sp>
      </p:grpSp>
      <p:grpSp>
        <p:nvGrpSpPr>
          <p:cNvPr id="3042" name="Rectangle 104"/>
          <p:cNvGrpSpPr/>
          <p:nvPr/>
        </p:nvGrpSpPr>
        <p:grpSpPr>
          <a:xfrm>
            <a:off x="-3101357" y="3048136"/>
            <a:ext cx="3018792" cy="673691"/>
            <a:chOff x="0" y="0"/>
            <a:chExt cx="3018791" cy="673689"/>
          </a:xfrm>
        </p:grpSpPr>
        <p:sp>
          <p:nvSpPr>
            <p:cNvPr id="3040" name="Rectangle"/>
            <p:cNvSpPr/>
            <p:nvPr/>
          </p:nvSpPr>
          <p:spPr>
            <a:xfrm flipH="1">
              <a:off x="0" y="71441"/>
              <a:ext cx="3018792" cy="5308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041" name="INSERT YOUR QUOTE IN MAXIMUM OF 1 LINE OF TEXT"/>
            <p:cNvSpPr txBox="1"/>
            <p:nvPr/>
          </p:nvSpPr>
          <p:spPr>
            <a:xfrm>
              <a:off x="0" y="-1"/>
              <a:ext cx="3018792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QUOTE IN MAXIMUM OF 1 LINE OF TEXT</a:t>
              </a:r>
            </a:p>
          </p:txBody>
        </p:sp>
      </p:grpSp>
      <p:grpSp>
        <p:nvGrpSpPr>
          <p:cNvPr id="3045" name="Group 94"/>
          <p:cNvGrpSpPr/>
          <p:nvPr/>
        </p:nvGrpSpPr>
        <p:grpSpPr>
          <a:xfrm>
            <a:off x="-3101343" y="3119578"/>
            <a:ext cx="3018792" cy="522271"/>
            <a:chOff x="0" y="0"/>
            <a:chExt cx="3018791" cy="522270"/>
          </a:xfrm>
        </p:grpSpPr>
        <p:sp>
          <p:nvSpPr>
            <p:cNvPr id="3043" name="Straight Connector 95"/>
            <p:cNvSpPr/>
            <p:nvPr/>
          </p:nvSpPr>
          <p:spPr>
            <a:xfrm flipH="1" flipV="1">
              <a:off x="-1" y="52227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4" name="Straight Connector 97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48" name="Group 102"/>
          <p:cNvGrpSpPr/>
          <p:nvPr/>
        </p:nvGrpSpPr>
        <p:grpSpPr>
          <a:xfrm>
            <a:off x="-3101343" y="3937799"/>
            <a:ext cx="3018792" cy="726650"/>
            <a:chOff x="0" y="0"/>
            <a:chExt cx="3018791" cy="726649"/>
          </a:xfrm>
        </p:grpSpPr>
        <p:sp>
          <p:nvSpPr>
            <p:cNvPr id="3046" name="Straight Connector 103"/>
            <p:cNvSpPr/>
            <p:nvPr/>
          </p:nvSpPr>
          <p:spPr>
            <a:xfrm flipH="1" flipV="1">
              <a:off x="-1" y="7266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47" name="Straight Connector 10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49" name="01"/>
          <p:cNvSpPr txBox="1"/>
          <p:nvPr>
            <p:ph type="sldNum" sz="quarter" idx="2"/>
          </p:nvPr>
        </p:nvSpPr>
        <p:spPr>
          <a:xfrm>
            <a:off x="658812" y="6083425"/>
            <a:ext cx="174478" cy="165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ey 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16"/>
          <p:cNvSpPr/>
          <p:nvPr/>
        </p:nvSpPr>
        <p:spPr>
          <a:xfrm>
            <a:off x="334961" y="333375"/>
            <a:ext cx="11522078" cy="6191250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388" name="Body Level One…"/>
          <p:cNvSpPr txBox="1"/>
          <p:nvPr>
            <p:ph type="body" sz="quarter" idx="1" hasCustomPrompt="1"/>
          </p:nvPr>
        </p:nvSpPr>
        <p:spPr>
          <a:xfrm>
            <a:off x="995362" y="5901351"/>
            <a:ext cx="6142038" cy="27561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500">
                <a:solidFill>
                  <a:srgbClr val="706F6F"/>
                </a:solidFill>
              </a:defRPr>
            </a:lvl1pPr>
            <a:lvl2pPr>
              <a:lnSpc>
                <a:spcPct val="100000"/>
              </a:lnSpc>
              <a:defRPr sz="1500">
                <a:solidFill>
                  <a:srgbClr val="706F6F"/>
                </a:solidFill>
              </a:defRPr>
            </a:lvl2pPr>
            <a:lvl3pPr marL="123392" indent="-123392">
              <a:lnSpc>
                <a:spcPct val="100000"/>
              </a:lnSpc>
              <a:defRPr sz="1500">
                <a:solidFill>
                  <a:srgbClr val="706F6F"/>
                </a:solidFill>
              </a:defRPr>
            </a:lvl3pPr>
            <a:lvl4pPr marL="304367" indent="-123392">
              <a:lnSpc>
                <a:spcPct val="100000"/>
              </a:lnSpc>
              <a:defRPr sz="1500">
                <a:solidFill>
                  <a:srgbClr val="706F6F"/>
                </a:solidFill>
              </a:defRPr>
            </a:lvl4pPr>
            <a:lvl5pPr marL="485342" indent="-123392">
              <a:lnSpc>
                <a:spcPct val="100000"/>
              </a:lnSpc>
              <a:defRPr sz="1500">
                <a:solidFill>
                  <a:srgbClr val="706F6F"/>
                </a:solidFill>
              </a:defRPr>
            </a:lvl5pPr>
          </a:lstStyle>
          <a:p>
            <a:pPr/>
            <a:r>
              <a:t>Click to edit location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89" name="Click to edit Master title style"/>
          <p:cNvSpPr txBox="1"/>
          <p:nvPr>
            <p:ph type="title" hasCustomPrompt="1"/>
          </p:nvPr>
        </p:nvSpPr>
        <p:spPr>
          <a:xfrm>
            <a:off x="995362" y="3329637"/>
            <a:ext cx="6142038" cy="1227574"/>
          </a:xfrm>
          <a:prstGeom prst="rect">
            <a:avLst/>
          </a:prstGeom>
        </p:spPr>
        <p:txBody>
          <a:bodyPr anchor="b"/>
          <a:lstStyle>
            <a:lvl1pPr>
              <a:lnSpc>
                <a:spcPts val="4600"/>
              </a:lnSpc>
              <a:defRPr sz="56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90" name="Text Placeholder 6"/>
          <p:cNvSpPr/>
          <p:nvPr>
            <p:ph type="body" sz="quarter" idx="21" hasCustomPrompt="1"/>
          </p:nvPr>
        </p:nvSpPr>
        <p:spPr>
          <a:xfrm>
            <a:off x="995361" y="4680749"/>
            <a:ext cx="6142039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/>
            </a:lvl1pPr>
          </a:lstStyle>
          <a:p>
            <a:pPr/>
            <a:r>
              <a:t>Click to edit Subtitle text styles</a:t>
            </a:r>
          </a:p>
        </p:txBody>
      </p:sp>
      <p:sp>
        <p:nvSpPr>
          <p:cNvPr id="391" name="Picture Placeholder 10"/>
          <p:cNvSpPr/>
          <p:nvPr>
            <p:ph type="pic" sz="half" idx="22"/>
          </p:nvPr>
        </p:nvSpPr>
        <p:spPr>
          <a:xfrm>
            <a:off x="7454900" y="333375"/>
            <a:ext cx="4402138" cy="61912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420" name="Group 18"/>
          <p:cNvGrpSpPr/>
          <p:nvPr/>
        </p:nvGrpSpPr>
        <p:grpSpPr>
          <a:xfrm>
            <a:off x="994275" y="1309687"/>
            <a:ext cx="2975834" cy="1256728"/>
            <a:chOff x="0" y="0"/>
            <a:chExt cx="2975833" cy="1256726"/>
          </a:xfrm>
        </p:grpSpPr>
        <p:sp>
          <p:nvSpPr>
            <p:cNvPr id="392" name="Freeform 5"/>
            <p:cNvSpPr/>
            <p:nvPr/>
          </p:nvSpPr>
          <p:spPr>
            <a:xfrm>
              <a:off x="0" y="0"/>
              <a:ext cx="1005382" cy="1216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1" y="2334"/>
                  </a:moveTo>
                  <a:cubicBezTo>
                    <a:pt x="16238" y="849"/>
                    <a:pt x="13481" y="0"/>
                    <a:pt x="10672" y="0"/>
                  </a:cubicBezTo>
                  <a:cubicBezTo>
                    <a:pt x="7813" y="0"/>
                    <a:pt x="5157" y="934"/>
                    <a:pt x="3115" y="2589"/>
                  </a:cubicBezTo>
                  <a:cubicBezTo>
                    <a:pt x="1123" y="4244"/>
                    <a:pt x="0" y="6450"/>
                    <a:pt x="0" y="8742"/>
                  </a:cubicBezTo>
                  <a:cubicBezTo>
                    <a:pt x="0" y="12561"/>
                    <a:pt x="2860" y="15786"/>
                    <a:pt x="7200" y="16890"/>
                  </a:cubicBezTo>
                  <a:cubicBezTo>
                    <a:pt x="9396" y="14004"/>
                    <a:pt x="9396" y="14004"/>
                    <a:pt x="9396" y="14004"/>
                  </a:cubicBezTo>
                  <a:cubicBezTo>
                    <a:pt x="6332" y="13537"/>
                    <a:pt x="4034" y="11373"/>
                    <a:pt x="4034" y="8699"/>
                  </a:cubicBezTo>
                  <a:cubicBezTo>
                    <a:pt x="4034" y="5686"/>
                    <a:pt x="7047" y="3225"/>
                    <a:pt x="10723" y="3225"/>
                  </a:cubicBezTo>
                  <a:cubicBezTo>
                    <a:pt x="14094" y="3225"/>
                    <a:pt x="17566" y="5220"/>
                    <a:pt x="17566" y="8572"/>
                  </a:cubicBezTo>
                  <a:cubicBezTo>
                    <a:pt x="17566" y="10142"/>
                    <a:pt x="16698" y="11500"/>
                    <a:pt x="15830" y="12688"/>
                  </a:cubicBezTo>
                  <a:cubicBezTo>
                    <a:pt x="15830" y="12688"/>
                    <a:pt x="15830" y="12688"/>
                    <a:pt x="15830" y="12688"/>
                  </a:cubicBezTo>
                  <a:cubicBezTo>
                    <a:pt x="15830" y="12731"/>
                    <a:pt x="15830" y="12731"/>
                    <a:pt x="15830" y="12731"/>
                  </a:cubicBezTo>
                  <a:cubicBezTo>
                    <a:pt x="8579" y="21600"/>
                    <a:pt x="8579" y="21600"/>
                    <a:pt x="8579" y="21600"/>
                  </a:cubicBezTo>
                  <a:cubicBezTo>
                    <a:pt x="12306" y="21600"/>
                    <a:pt x="12306" y="21600"/>
                    <a:pt x="12306" y="21600"/>
                  </a:cubicBezTo>
                  <a:cubicBezTo>
                    <a:pt x="13021" y="21600"/>
                    <a:pt x="13634" y="21303"/>
                    <a:pt x="13991" y="20836"/>
                  </a:cubicBezTo>
                  <a:cubicBezTo>
                    <a:pt x="17974" y="15532"/>
                    <a:pt x="17974" y="15532"/>
                    <a:pt x="17974" y="15532"/>
                  </a:cubicBezTo>
                  <a:cubicBezTo>
                    <a:pt x="18179" y="15192"/>
                    <a:pt x="18434" y="14853"/>
                    <a:pt x="18689" y="14556"/>
                  </a:cubicBezTo>
                  <a:cubicBezTo>
                    <a:pt x="20119" y="12604"/>
                    <a:pt x="21600" y="10567"/>
                    <a:pt x="21600" y="8487"/>
                  </a:cubicBezTo>
                  <a:cubicBezTo>
                    <a:pt x="21600" y="5389"/>
                    <a:pt x="19813" y="3437"/>
                    <a:pt x="18281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93" name="Oval 20"/>
            <p:cNvSpPr/>
            <p:nvPr/>
          </p:nvSpPr>
          <p:spPr>
            <a:xfrm>
              <a:off x="371090" y="343821"/>
              <a:ext cx="263203" cy="26557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94" name="Rectangle 24"/>
            <p:cNvSpPr/>
            <p:nvPr/>
          </p:nvSpPr>
          <p:spPr>
            <a:xfrm>
              <a:off x="1216416" y="160055"/>
              <a:ext cx="100776" cy="399545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95" name="Freeform 8"/>
            <p:cNvSpPr/>
            <p:nvPr/>
          </p:nvSpPr>
          <p:spPr>
            <a:xfrm>
              <a:off x="1366986" y="237118"/>
              <a:ext cx="331966" cy="33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83" y="8081"/>
                  </a:moveTo>
                  <a:cubicBezTo>
                    <a:pt x="15583" y="7925"/>
                    <a:pt x="15274" y="6682"/>
                    <a:pt x="14349" y="5750"/>
                  </a:cubicBezTo>
                  <a:cubicBezTo>
                    <a:pt x="13577" y="4973"/>
                    <a:pt x="12497" y="4506"/>
                    <a:pt x="11263" y="4506"/>
                  </a:cubicBezTo>
                  <a:cubicBezTo>
                    <a:pt x="9566" y="4506"/>
                    <a:pt x="8640" y="5283"/>
                    <a:pt x="8023" y="5905"/>
                  </a:cubicBezTo>
                  <a:cubicBezTo>
                    <a:pt x="7406" y="6371"/>
                    <a:pt x="7097" y="7148"/>
                    <a:pt x="6789" y="8081"/>
                  </a:cubicBezTo>
                  <a:lnTo>
                    <a:pt x="15583" y="8081"/>
                  </a:lnTo>
                  <a:close/>
                  <a:moveTo>
                    <a:pt x="21600" y="11965"/>
                  </a:moveTo>
                  <a:cubicBezTo>
                    <a:pt x="6634" y="11965"/>
                    <a:pt x="6634" y="11965"/>
                    <a:pt x="6634" y="11965"/>
                  </a:cubicBezTo>
                  <a:cubicBezTo>
                    <a:pt x="6634" y="13053"/>
                    <a:pt x="7097" y="14452"/>
                    <a:pt x="7869" y="15384"/>
                  </a:cubicBezTo>
                  <a:cubicBezTo>
                    <a:pt x="8794" y="16472"/>
                    <a:pt x="10183" y="16627"/>
                    <a:pt x="11109" y="16627"/>
                  </a:cubicBezTo>
                  <a:cubicBezTo>
                    <a:pt x="12034" y="16627"/>
                    <a:pt x="13114" y="16472"/>
                    <a:pt x="13731" y="16006"/>
                  </a:cubicBezTo>
                  <a:cubicBezTo>
                    <a:pt x="13886" y="16006"/>
                    <a:pt x="14657" y="15540"/>
                    <a:pt x="15120" y="14452"/>
                  </a:cubicBezTo>
                  <a:cubicBezTo>
                    <a:pt x="21291" y="15073"/>
                    <a:pt x="21291" y="15073"/>
                    <a:pt x="21291" y="15073"/>
                  </a:cubicBezTo>
                  <a:cubicBezTo>
                    <a:pt x="20366" y="17871"/>
                    <a:pt x="18514" y="19424"/>
                    <a:pt x="17434" y="20046"/>
                  </a:cubicBezTo>
                  <a:cubicBezTo>
                    <a:pt x="15429" y="21289"/>
                    <a:pt x="13269" y="21600"/>
                    <a:pt x="11109" y="21600"/>
                  </a:cubicBezTo>
                  <a:cubicBezTo>
                    <a:pt x="8023" y="21600"/>
                    <a:pt x="5400" y="21134"/>
                    <a:pt x="3086" y="18647"/>
                  </a:cubicBezTo>
                  <a:cubicBezTo>
                    <a:pt x="1389" y="16938"/>
                    <a:pt x="0" y="14296"/>
                    <a:pt x="0" y="10878"/>
                  </a:cubicBezTo>
                  <a:cubicBezTo>
                    <a:pt x="0" y="8081"/>
                    <a:pt x="1080" y="4973"/>
                    <a:pt x="3086" y="2953"/>
                  </a:cubicBezTo>
                  <a:cubicBezTo>
                    <a:pt x="5554" y="466"/>
                    <a:pt x="8486" y="0"/>
                    <a:pt x="10800" y="0"/>
                  </a:cubicBezTo>
                  <a:cubicBezTo>
                    <a:pt x="13114" y="0"/>
                    <a:pt x="16354" y="466"/>
                    <a:pt x="18823" y="3108"/>
                  </a:cubicBezTo>
                  <a:cubicBezTo>
                    <a:pt x="21137" y="5594"/>
                    <a:pt x="21600" y="8858"/>
                    <a:pt x="21600" y="11344"/>
                  </a:cubicBezTo>
                  <a:lnTo>
                    <a:pt x="21600" y="1196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96" name="Freeform 9"/>
            <p:cNvSpPr/>
            <p:nvPr/>
          </p:nvSpPr>
          <p:spPr>
            <a:xfrm>
              <a:off x="1710808" y="248974"/>
              <a:ext cx="375833" cy="31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37" y="0"/>
                  </a:moveTo>
                  <a:lnTo>
                    <a:pt x="10834" y="11460"/>
                  </a:lnTo>
                  <a:lnTo>
                    <a:pt x="15331" y="0"/>
                  </a:lnTo>
                  <a:lnTo>
                    <a:pt x="21600" y="0"/>
                  </a:lnTo>
                  <a:lnTo>
                    <a:pt x="12606" y="21600"/>
                  </a:lnTo>
                  <a:lnTo>
                    <a:pt x="9062" y="21600"/>
                  </a:lnTo>
                  <a:lnTo>
                    <a:pt x="0" y="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97" name="Freeform 10"/>
            <p:cNvSpPr/>
            <p:nvPr/>
          </p:nvSpPr>
          <p:spPr>
            <a:xfrm>
              <a:off x="2119836" y="248974"/>
              <a:ext cx="99591" cy="310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117"/>
                    <a:pt x="21600" y="16117"/>
                    <a:pt x="21600" y="16117"/>
                  </a:cubicBezTo>
                  <a:cubicBezTo>
                    <a:pt x="21600" y="19108"/>
                    <a:pt x="13886" y="21600"/>
                    <a:pt x="462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98" name="Freeform 11"/>
            <p:cNvSpPr/>
            <p:nvPr/>
          </p:nvSpPr>
          <p:spPr>
            <a:xfrm>
              <a:off x="1214045" y="630734"/>
              <a:ext cx="314183" cy="31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99" name="Freeform 12"/>
            <p:cNvSpPr/>
            <p:nvPr/>
          </p:nvSpPr>
          <p:spPr>
            <a:xfrm>
              <a:off x="1599362" y="637847"/>
              <a:ext cx="99591" cy="31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283"/>
                    <a:pt x="21600" y="16283"/>
                    <a:pt x="21600" y="16283"/>
                  </a:cubicBezTo>
                  <a:cubicBezTo>
                    <a:pt x="21600" y="19274"/>
                    <a:pt x="13886" y="21600"/>
                    <a:pt x="5143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00" name="Freeform 13"/>
            <p:cNvSpPr/>
            <p:nvPr/>
          </p:nvSpPr>
          <p:spPr>
            <a:xfrm>
              <a:off x="1771273" y="630734"/>
              <a:ext cx="312997" cy="31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01" name="Freeform 14"/>
            <p:cNvSpPr/>
            <p:nvPr/>
          </p:nvSpPr>
          <p:spPr>
            <a:xfrm>
              <a:off x="2134063" y="628363"/>
              <a:ext cx="330782" cy="32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95" y="7983"/>
                  </a:moveTo>
                  <a:cubicBezTo>
                    <a:pt x="15540" y="7826"/>
                    <a:pt x="15229" y="6574"/>
                    <a:pt x="14296" y="5635"/>
                  </a:cubicBezTo>
                  <a:cubicBezTo>
                    <a:pt x="13519" y="5009"/>
                    <a:pt x="12587" y="4539"/>
                    <a:pt x="11188" y="4539"/>
                  </a:cubicBezTo>
                  <a:cubicBezTo>
                    <a:pt x="9479" y="4539"/>
                    <a:pt x="8547" y="5165"/>
                    <a:pt x="7925" y="5791"/>
                  </a:cubicBezTo>
                  <a:cubicBezTo>
                    <a:pt x="7459" y="6417"/>
                    <a:pt x="6993" y="7043"/>
                    <a:pt x="6837" y="7983"/>
                  </a:cubicBezTo>
                  <a:lnTo>
                    <a:pt x="15695" y="7983"/>
                  </a:lnTo>
                  <a:close/>
                  <a:moveTo>
                    <a:pt x="21600" y="11896"/>
                  </a:moveTo>
                  <a:cubicBezTo>
                    <a:pt x="6527" y="11896"/>
                    <a:pt x="6527" y="11896"/>
                    <a:pt x="6527" y="11896"/>
                  </a:cubicBezTo>
                  <a:cubicBezTo>
                    <a:pt x="6527" y="12991"/>
                    <a:pt x="6993" y="14557"/>
                    <a:pt x="7770" y="15496"/>
                  </a:cubicBezTo>
                  <a:cubicBezTo>
                    <a:pt x="8858" y="16591"/>
                    <a:pt x="10101" y="16748"/>
                    <a:pt x="11188" y="16748"/>
                  </a:cubicBezTo>
                  <a:cubicBezTo>
                    <a:pt x="12121" y="16748"/>
                    <a:pt x="13053" y="16591"/>
                    <a:pt x="13830" y="16122"/>
                  </a:cubicBezTo>
                  <a:cubicBezTo>
                    <a:pt x="13830" y="16122"/>
                    <a:pt x="14607" y="15496"/>
                    <a:pt x="15229" y="14400"/>
                  </a:cubicBezTo>
                  <a:cubicBezTo>
                    <a:pt x="21289" y="15026"/>
                    <a:pt x="21289" y="15026"/>
                    <a:pt x="21289" y="15026"/>
                  </a:cubicBezTo>
                  <a:cubicBezTo>
                    <a:pt x="20357" y="18000"/>
                    <a:pt x="18647" y="19409"/>
                    <a:pt x="17404" y="20191"/>
                  </a:cubicBezTo>
                  <a:cubicBezTo>
                    <a:pt x="15540" y="21287"/>
                    <a:pt x="13364" y="21600"/>
                    <a:pt x="11033" y="21600"/>
                  </a:cubicBezTo>
                  <a:cubicBezTo>
                    <a:pt x="8081" y="21600"/>
                    <a:pt x="5283" y="21130"/>
                    <a:pt x="2953" y="18783"/>
                  </a:cubicBezTo>
                  <a:cubicBezTo>
                    <a:pt x="1243" y="16904"/>
                    <a:pt x="0" y="14243"/>
                    <a:pt x="0" y="10957"/>
                  </a:cubicBezTo>
                  <a:cubicBezTo>
                    <a:pt x="0" y="7983"/>
                    <a:pt x="932" y="5009"/>
                    <a:pt x="3108" y="2817"/>
                  </a:cubicBezTo>
                  <a:cubicBezTo>
                    <a:pt x="5439" y="470"/>
                    <a:pt x="8547" y="0"/>
                    <a:pt x="10722" y="0"/>
                  </a:cubicBezTo>
                  <a:cubicBezTo>
                    <a:pt x="13053" y="0"/>
                    <a:pt x="16317" y="313"/>
                    <a:pt x="18803" y="2974"/>
                  </a:cubicBezTo>
                  <a:cubicBezTo>
                    <a:pt x="21134" y="5635"/>
                    <a:pt x="21600" y="8765"/>
                    <a:pt x="21600" y="11270"/>
                  </a:cubicBezTo>
                  <a:lnTo>
                    <a:pt x="21600" y="1189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02" name="Freeform 15"/>
            <p:cNvSpPr/>
            <p:nvPr/>
          </p:nvSpPr>
          <p:spPr>
            <a:xfrm>
              <a:off x="1218787" y="1080073"/>
              <a:ext cx="110262" cy="13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630"/>
                  </a:lnTo>
                  <a:lnTo>
                    <a:pt x="12774" y="2630"/>
                  </a:lnTo>
                  <a:lnTo>
                    <a:pt x="12774" y="21600"/>
                  </a:lnTo>
                  <a:lnTo>
                    <a:pt x="9058" y="21600"/>
                  </a:lnTo>
                  <a:lnTo>
                    <a:pt x="9058" y="2630"/>
                  </a:lnTo>
                  <a:lnTo>
                    <a:pt x="0" y="263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03" name="Freeform 16"/>
            <p:cNvSpPr/>
            <p:nvPr/>
          </p:nvSpPr>
          <p:spPr>
            <a:xfrm>
              <a:off x="1319562" y="1113270"/>
              <a:ext cx="87735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982"/>
                  </a:moveTo>
                  <a:cubicBezTo>
                    <a:pt x="18097" y="1964"/>
                    <a:pt x="19265" y="2945"/>
                    <a:pt x="19849" y="3927"/>
                  </a:cubicBezTo>
                  <a:cubicBezTo>
                    <a:pt x="20432" y="4909"/>
                    <a:pt x="21016" y="5891"/>
                    <a:pt x="21600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086" y="11782"/>
                    <a:pt x="4086" y="11782"/>
                    <a:pt x="4086" y="11782"/>
                  </a:cubicBezTo>
                  <a:cubicBezTo>
                    <a:pt x="4086" y="14236"/>
                    <a:pt x="4670" y="15709"/>
                    <a:pt x="5838" y="16691"/>
                  </a:cubicBezTo>
                  <a:cubicBezTo>
                    <a:pt x="7005" y="18164"/>
                    <a:pt x="8757" y="18655"/>
                    <a:pt x="11092" y="18655"/>
                  </a:cubicBezTo>
                  <a:cubicBezTo>
                    <a:pt x="12843" y="18655"/>
                    <a:pt x="14595" y="18164"/>
                    <a:pt x="15762" y="17182"/>
                  </a:cubicBezTo>
                  <a:cubicBezTo>
                    <a:pt x="16930" y="16200"/>
                    <a:pt x="17514" y="15709"/>
                    <a:pt x="17514" y="14727"/>
                  </a:cubicBezTo>
                  <a:cubicBezTo>
                    <a:pt x="21600" y="14727"/>
                    <a:pt x="21600" y="14727"/>
                    <a:pt x="21600" y="14727"/>
                  </a:cubicBezTo>
                  <a:cubicBezTo>
                    <a:pt x="21600" y="15218"/>
                    <a:pt x="21016" y="16200"/>
                    <a:pt x="20432" y="17182"/>
                  </a:cubicBezTo>
                  <a:cubicBezTo>
                    <a:pt x="19849" y="18164"/>
                    <a:pt x="19265" y="18655"/>
                    <a:pt x="18681" y="19145"/>
                  </a:cubicBezTo>
                  <a:cubicBezTo>
                    <a:pt x="17514" y="20618"/>
                    <a:pt x="15762" y="21109"/>
                    <a:pt x="14011" y="21600"/>
                  </a:cubicBezTo>
                  <a:cubicBezTo>
                    <a:pt x="12843" y="21600"/>
                    <a:pt x="11676" y="21600"/>
                    <a:pt x="10508" y="21600"/>
                  </a:cubicBezTo>
                  <a:cubicBezTo>
                    <a:pt x="7589" y="21600"/>
                    <a:pt x="5254" y="20618"/>
                    <a:pt x="2919" y="19145"/>
                  </a:cubicBezTo>
                  <a:cubicBezTo>
                    <a:pt x="1168" y="17182"/>
                    <a:pt x="0" y="14727"/>
                    <a:pt x="0" y="11291"/>
                  </a:cubicBezTo>
                  <a:cubicBezTo>
                    <a:pt x="0" y="7855"/>
                    <a:pt x="1168" y="5400"/>
                    <a:pt x="2919" y="3436"/>
                  </a:cubicBezTo>
                  <a:cubicBezTo>
                    <a:pt x="5254" y="982"/>
                    <a:pt x="7589" y="0"/>
                    <a:pt x="11092" y="0"/>
                  </a:cubicBezTo>
                  <a:cubicBezTo>
                    <a:pt x="12843" y="0"/>
                    <a:pt x="14595" y="491"/>
                    <a:pt x="16346" y="982"/>
                  </a:cubicBezTo>
                  <a:moveTo>
                    <a:pt x="17514" y="9327"/>
                  </a:moveTo>
                  <a:cubicBezTo>
                    <a:pt x="17514" y="7855"/>
                    <a:pt x="16930" y="6382"/>
                    <a:pt x="16346" y="5400"/>
                  </a:cubicBezTo>
                  <a:cubicBezTo>
                    <a:pt x="15178" y="3927"/>
                    <a:pt x="13427" y="2945"/>
                    <a:pt x="11092" y="2945"/>
                  </a:cubicBezTo>
                  <a:cubicBezTo>
                    <a:pt x="9341" y="2945"/>
                    <a:pt x="7589" y="3927"/>
                    <a:pt x="6422" y="4909"/>
                  </a:cubicBezTo>
                  <a:cubicBezTo>
                    <a:pt x="5254" y="5891"/>
                    <a:pt x="4670" y="7364"/>
                    <a:pt x="4086" y="9327"/>
                  </a:cubicBezTo>
                  <a:lnTo>
                    <a:pt x="17514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04" name="Freeform 17"/>
            <p:cNvSpPr/>
            <p:nvPr/>
          </p:nvSpPr>
          <p:spPr>
            <a:xfrm>
              <a:off x="1423894" y="1113270"/>
              <a:ext cx="85364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00" y="1473"/>
                  </a:moveTo>
                  <a:cubicBezTo>
                    <a:pt x="20400" y="2945"/>
                    <a:pt x="21000" y="4909"/>
                    <a:pt x="21600" y="7364"/>
                  </a:cubicBezTo>
                  <a:cubicBezTo>
                    <a:pt x="17400" y="7364"/>
                    <a:pt x="17400" y="7364"/>
                    <a:pt x="17400" y="7364"/>
                  </a:cubicBezTo>
                  <a:cubicBezTo>
                    <a:pt x="17400" y="6382"/>
                    <a:pt x="16800" y="5400"/>
                    <a:pt x="15600" y="4418"/>
                  </a:cubicBezTo>
                  <a:cubicBezTo>
                    <a:pt x="15000" y="3436"/>
                    <a:pt x="13200" y="2945"/>
                    <a:pt x="11400" y="2945"/>
                  </a:cubicBezTo>
                  <a:cubicBezTo>
                    <a:pt x="9000" y="2945"/>
                    <a:pt x="7200" y="3927"/>
                    <a:pt x="6000" y="6382"/>
                  </a:cubicBezTo>
                  <a:cubicBezTo>
                    <a:pt x="4800" y="7855"/>
                    <a:pt x="4800" y="9327"/>
                    <a:pt x="4800" y="11291"/>
                  </a:cubicBezTo>
                  <a:cubicBezTo>
                    <a:pt x="4800" y="13255"/>
                    <a:pt x="5400" y="15218"/>
                    <a:pt x="6000" y="16691"/>
                  </a:cubicBezTo>
                  <a:cubicBezTo>
                    <a:pt x="7200" y="18164"/>
                    <a:pt x="9000" y="18655"/>
                    <a:pt x="11400" y="18655"/>
                  </a:cubicBezTo>
                  <a:cubicBezTo>
                    <a:pt x="13200" y="18655"/>
                    <a:pt x="14400" y="18164"/>
                    <a:pt x="15600" y="17182"/>
                  </a:cubicBezTo>
                  <a:cubicBezTo>
                    <a:pt x="16200" y="16691"/>
                    <a:pt x="16800" y="15218"/>
                    <a:pt x="17400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000" y="16691"/>
                    <a:pt x="19800" y="18655"/>
                    <a:pt x="18000" y="19636"/>
                  </a:cubicBezTo>
                  <a:cubicBezTo>
                    <a:pt x="16200" y="21109"/>
                    <a:pt x="13800" y="21600"/>
                    <a:pt x="10800" y="21600"/>
                  </a:cubicBezTo>
                  <a:cubicBezTo>
                    <a:pt x="7800" y="21600"/>
                    <a:pt x="4800" y="20618"/>
                    <a:pt x="3000" y="18655"/>
                  </a:cubicBezTo>
                  <a:cubicBezTo>
                    <a:pt x="1200" y="16691"/>
                    <a:pt x="0" y="14236"/>
                    <a:pt x="0" y="11291"/>
                  </a:cubicBezTo>
                  <a:cubicBezTo>
                    <a:pt x="0" y="7855"/>
                    <a:pt x="1200" y="4909"/>
                    <a:pt x="3600" y="2945"/>
                  </a:cubicBezTo>
                  <a:cubicBezTo>
                    <a:pt x="5400" y="982"/>
                    <a:pt x="8400" y="0"/>
                    <a:pt x="11400" y="0"/>
                  </a:cubicBezTo>
                  <a:cubicBezTo>
                    <a:pt x="14400" y="0"/>
                    <a:pt x="16800" y="491"/>
                    <a:pt x="18600" y="1473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05" name="Freeform 18"/>
            <p:cNvSpPr/>
            <p:nvPr/>
          </p:nvSpPr>
          <p:spPr>
            <a:xfrm>
              <a:off x="1528227" y="1080073"/>
              <a:ext cx="80621" cy="13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47" y="0"/>
                    <a:pt x="4447" y="0"/>
                    <a:pt x="4447" y="0"/>
                  </a:cubicBezTo>
                  <a:cubicBezTo>
                    <a:pt x="4447" y="7958"/>
                    <a:pt x="4447" y="7958"/>
                    <a:pt x="4447" y="7958"/>
                  </a:cubicBezTo>
                  <a:cubicBezTo>
                    <a:pt x="5082" y="7200"/>
                    <a:pt x="6353" y="6442"/>
                    <a:pt x="6988" y="6063"/>
                  </a:cubicBezTo>
                  <a:cubicBezTo>
                    <a:pt x="8259" y="5684"/>
                    <a:pt x="10165" y="5305"/>
                    <a:pt x="12706" y="5305"/>
                  </a:cubicBezTo>
                  <a:cubicBezTo>
                    <a:pt x="16518" y="5305"/>
                    <a:pt x="19059" y="6063"/>
                    <a:pt x="20329" y="7958"/>
                  </a:cubicBezTo>
                  <a:cubicBezTo>
                    <a:pt x="20965" y="8716"/>
                    <a:pt x="21600" y="9853"/>
                    <a:pt x="21600" y="11368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11747"/>
                    <a:pt x="16518" y="11747"/>
                    <a:pt x="16518" y="11747"/>
                  </a:cubicBezTo>
                  <a:cubicBezTo>
                    <a:pt x="16518" y="10611"/>
                    <a:pt x="16518" y="9474"/>
                    <a:pt x="15882" y="9095"/>
                  </a:cubicBezTo>
                  <a:cubicBezTo>
                    <a:pt x="15247" y="8337"/>
                    <a:pt x="13976" y="7958"/>
                    <a:pt x="11435" y="7958"/>
                  </a:cubicBezTo>
                  <a:cubicBezTo>
                    <a:pt x="9529" y="7958"/>
                    <a:pt x="8259" y="8337"/>
                    <a:pt x="6353" y="8716"/>
                  </a:cubicBezTo>
                  <a:cubicBezTo>
                    <a:pt x="5082" y="9474"/>
                    <a:pt x="4447" y="10989"/>
                    <a:pt x="4447" y="13263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06" name="Freeform 19"/>
            <p:cNvSpPr/>
            <p:nvPr/>
          </p:nvSpPr>
          <p:spPr>
            <a:xfrm>
              <a:off x="1634930" y="1113270"/>
              <a:ext cx="80621" cy="10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3812" y="502"/>
                    <a:pt x="3812" y="502"/>
                    <a:pt x="3812" y="502"/>
                  </a:cubicBezTo>
                  <a:cubicBezTo>
                    <a:pt x="3812" y="3516"/>
                    <a:pt x="3812" y="3516"/>
                    <a:pt x="3812" y="3516"/>
                  </a:cubicBezTo>
                  <a:cubicBezTo>
                    <a:pt x="5082" y="2512"/>
                    <a:pt x="6353" y="1507"/>
                    <a:pt x="8259" y="1005"/>
                  </a:cubicBezTo>
                  <a:cubicBezTo>
                    <a:pt x="9529" y="502"/>
                    <a:pt x="10800" y="0"/>
                    <a:pt x="12706" y="0"/>
                  </a:cubicBezTo>
                  <a:cubicBezTo>
                    <a:pt x="16518" y="0"/>
                    <a:pt x="19059" y="1005"/>
                    <a:pt x="20329" y="3516"/>
                  </a:cubicBezTo>
                  <a:cubicBezTo>
                    <a:pt x="20965" y="4521"/>
                    <a:pt x="21600" y="6028"/>
                    <a:pt x="21600" y="8037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8540"/>
                    <a:pt x="16518" y="8540"/>
                    <a:pt x="16518" y="8540"/>
                  </a:cubicBezTo>
                  <a:cubicBezTo>
                    <a:pt x="16518" y="7033"/>
                    <a:pt x="16518" y="6028"/>
                    <a:pt x="15882" y="5526"/>
                  </a:cubicBezTo>
                  <a:cubicBezTo>
                    <a:pt x="15247" y="4019"/>
                    <a:pt x="13976" y="3516"/>
                    <a:pt x="12071" y="3516"/>
                  </a:cubicBezTo>
                  <a:cubicBezTo>
                    <a:pt x="10800" y="3516"/>
                    <a:pt x="10165" y="3516"/>
                    <a:pt x="8894" y="3516"/>
                  </a:cubicBezTo>
                  <a:cubicBezTo>
                    <a:pt x="8259" y="4019"/>
                    <a:pt x="6988" y="4521"/>
                    <a:pt x="5718" y="5526"/>
                  </a:cubicBezTo>
                  <a:cubicBezTo>
                    <a:pt x="5082" y="6028"/>
                    <a:pt x="5082" y="6530"/>
                    <a:pt x="4447" y="7535"/>
                  </a:cubicBezTo>
                  <a:cubicBezTo>
                    <a:pt x="4447" y="8037"/>
                    <a:pt x="4447" y="9042"/>
                    <a:pt x="4447" y="10549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07" name="Freeform 20"/>
            <p:cNvSpPr/>
            <p:nvPr/>
          </p:nvSpPr>
          <p:spPr>
            <a:xfrm>
              <a:off x="1734520" y="1113270"/>
              <a:ext cx="91292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58" y="2455"/>
                  </a:moveTo>
                  <a:cubicBezTo>
                    <a:pt x="20463" y="4418"/>
                    <a:pt x="21600" y="6873"/>
                    <a:pt x="21600" y="10309"/>
                  </a:cubicBezTo>
                  <a:cubicBezTo>
                    <a:pt x="21600" y="13745"/>
                    <a:pt x="21032" y="16200"/>
                    <a:pt x="18758" y="18655"/>
                  </a:cubicBezTo>
                  <a:cubicBezTo>
                    <a:pt x="17053" y="20618"/>
                    <a:pt x="14211" y="21600"/>
                    <a:pt x="10232" y="21600"/>
                  </a:cubicBezTo>
                  <a:cubicBezTo>
                    <a:pt x="7389" y="21600"/>
                    <a:pt x="4547" y="20618"/>
                    <a:pt x="2842" y="19145"/>
                  </a:cubicBezTo>
                  <a:cubicBezTo>
                    <a:pt x="1137" y="17182"/>
                    <a:pt x="0" y="14236"/>
                    <a:pt x="0" y="11291"/>
                  </a:cubicBezTo>
                  <a:cubicBezTo>
                    <a:pt x="0" y="7855"/>
                    <a:pt x="1137" y="4909"/>
                    <a:pt x="2842" y="2945"/>
                  </a:cubicBezTo>
                  <a:cubicBezTo>
                    <a:pt x="5116" y="982"/>
                    <a:pt x="7389" y="0"/>
                    <a:pt x="10800" y="0"/>
                  </a:cubicBezTo>
                  <a:cubicBezTo>
                    <a:pt x="14211" y="0"/>
                    <a:pt x="16484" y="982"/>
                    <a:pt x="18758" y="2455"/>
                  </a:cubicBezTo>
                  <a:moveTo>
                    <a:pt x="15916" y="16200"/>
                  </a:moveTo>
                  <a:cubicBezTo>
                    <a:pt x="17053" y="14727"/>
                    <a:pt x="17621" y="12764"/>
                    <a:pt x="17621" y="10309"/>
                  </a:cubicBezTo>
                  <a:cubicBezTo>
                    <a:pt x="17621" y="8345"/>
                    <a:pt x="17053" y="6873"/>
                    <a:pt x="16484" y="5891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8526" y="2945"/>
                    <a:pt x="6821" y="3927"/>
                    <a:pt x="5684" y="5400"/>
                  </a:cubicBezTo>
                  <a:cubicBezTo>
                    <a:pt x="4547" y="6873"/>
                    <a:pt x="3979" y="8836"/>
                    <a:pt x="3979" y="11291"/>
                  </a:cubicBezTo>
                  <a:cubicBezTo>
                    <a:pt x="3979" y="13255"/>
                    <a:pt x="4547" y="15218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642" y="18655"/>
                    <a:pt x="15347" y="18164"/>
                    <a:pt x="15916" y="16200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08" name="Rectangle 49"/>
            <p:cNvSpPr/>
            <p:nvPr/>
          </p:nvSpPr>
          <p:spPr>
            <a:xfrm>
              <a:off x="1849522" y="1080073"/>
              <a:ext cx="16599" cy="136344"/>
            </a:xfrm>
            <a:prstGeom prst="rect">
              <a:avLst/>
            </a:pr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09" name="Freeform 22"/>
            <p:cNvSpPr/>
            <p:nvPr/>
          </p:nvSpPr>
          <p:spPr>
            <a:xfrm>
              <a:off x="1885089" y="1113270"/>
              <a:ext cx="92478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2455"/>
                  </a:moveTo>
                  <a:cubicBezTo>
                    <a:pt x="20492" y="4418"/>
                    <a:pt x="21600" y="6873"/>
                    <a:pt x="21600" y="10309"/>
                  </a:cubicBezTo>
                  <a:cubicBezTo>
                    <a:pt x="21600" y="13745"/>
                    <a:pt x="20492" y="16200"/>
                    <a:pt x="18831" y="18655"/>
                  </a:cubicBezTo>
                  <a:cubicBezTo>
                    <a:pt x="17169" y="20618"/>
                    <a:pt x="14400" y="21600"/>
                    <a:pt x="10523" y="21600"/>
                  </a:cubicBezTo>
                  <a:cubicBezTo>
                    <a:pt x="7200" y="21600"/>
                    <a:pt x="4985" y="20618"/>
                    <a:pt x="2769" y="19145"/>
                  </a:cubicBezTo>
                  <a:cubicBezTo>
                    <a:pt x="1108" y="17182"/>
                    <a:pt x="0" y="14236"/>
                    <a:pt x="0" y="11291"/>
                  </a:cubicBezTo>
                  <a:cubicBezTo>
                    <a:pt x="0" y="7855"/>
                    <a:pt x="1108" y="4909"/>
                    <a:pt x="3323" y="2945"/>
                  </a:cubicBezTo>
                  <a:cubicBezTo>
                    <a:pt x="4985" y="982"/>
                    <a:pt x="7754" y="0"/>
                    <a:pt x="11077" y="0"/>
                  </a:cubicBezTo>
                  <a:cubicBezTo>
                    <a:pt x="13846" y="0"/>
                    <a:pt x="16615" y="982"/>
                    <a:pt x="18277" y="2455"/>
                  </a:cubicBezTo>
                  <a:moveTo>
                    <a:pt x="16062" y="16200"/>
                  </a:moveTo>
                  <a:cubicBezTo>
                    <a:pt x="17169" y="14727"/>
                    <a:pt x="17169" y="12764"/>
                    <a:pt x="17169" y="10309"/>
                  </a:cubicBezTo>
                  <a:cubicBezTo>
                    <a:pt x="17169" y="8345"/>
                    <a:pt x="17169" y="6873"/>
                    <a:pt x="16615" y="5891"/>
                  </a:cubicBezTo>
                  <a:cubicBezTo>
                    <a:pt x="15508" y="3927"/>
                    <a:pt x="13292" y="2945"/>
                    <a:pt x="11077" y="2945"/>
                  </a:cubicBezTo>
                  <a:cubicBezTo>
                    <a:pt x="8308" y="2945"/>
                    <a:pt x="6646" y="3927"/>
                    <a:pt x="5538" y="5400"/>
                  </a:cubicBezTo>
                  <a:cubicBezTo>
                    <a:pt x="4431" y="6873"/>
                    <a:pt x="3877" y="8836"/>
                    <a:pt x="3877" y="11291"/>
                  </a:cubicBezTo>
                  <a:cubicBezTo>
                    <a:pt x="3877" y="13255"/>
                    <a:pt x="4431" y="15218"/>
                    <a:pt x="5538" y="16691"/>
                  </a:cubicBezTo>
                  <a:cubicBezTo>
                    <a:pt x="6646" y="18164"/>
                    <a:pt x="8308" y="18655"/>
                    <a:pt x="11077" y="18655"/>
                  </a:cubicBezTo>
                  <a:cubicBezTo>
                    <a:pt x="13292" y="18655"/>
                    <a:pt x="14954" y="18164"/>
                    <a:pt x="16062" y="16200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10" name="Freeform 23"/>
            <p:cNvSpPr/>
            <p:nvPr/>
          </p:nvSpPr>
          <p:spPr>
            <a:xfrm>
              <a:off x="1991793" y="1115641"/>
              <a:ext cx="87734" cy="14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78" y="732"/>
                  </a:moveTo>
                  <a:cubicBezTo>
                    <a:pt x="16346" y="1098"/>
                    <a:pt x="16930" y="1464"/>
                    <a:pt x="17514" y="2197"/>
                  </a:cubicBezTo>
                  <a:cubicBezTo>
                    <a:pt x="17514" y="366"/>
                    <a:pt x="17514" y="366"/>
                    <a:pt x="17514" y="366"/>
                  </a:cubicBezTo>
                  <a:cubicBezTo>
                    <a:pt x="21600" y="366"/>
                    <a:pt x="21600" y="366"/>
                    <a:pt x="21600" y="366"/>
                  </a:cubicBezTo>
                  <a:cubicBezTo>
                    <a:pt x="21600" y="13912"/>
                    <a:pt x="21600" y="13912"/>
                    <a:pt x="21600" y="13912"/>
                  </a:cubicBezTo>
                  <a:cubicBezTo>
                    <a:pt x="21600" y="16108"/>
                    <a:pt x="21016" y="17573"/>
                    <a:pt x="19849" y="18671"/>
                  </a:cubicBezTo>
                  <a:cubicBezTo>
                    <a:pt x="18681" y="20868"/>
                    <a:pt x="15178" y="21600"/>
                    <a:pt x="10508" y="21600"/>
                  </a:cubicBezTo>
                  <a:cubicBezTo>
                    <a:pt x="8173" y="21600"/>
                    <a:pt x="5838" y="21234"/>
                    <a:pt x="4086" y="20502"/>
                  </a:cubicBezTo>
                  <a:cubicBezTo>
                    <a:pt x="2335" y="19769"/>
                    <a:pt x="1168" y="18671"/>
                    <a:pt x="1168" y="17207"/>
                  </a:cubicBezTo>
                  <a:cubicBezTo>
                    <a:pt x="5254" y="17207"/>
                    <a:pt x="5254" y="17207"/>
                    <a:pt x="5254" y="17207"/>
                  </a:cubicBezTo>
                  <a:cubicBezTo>
                    <a:pt x="5254" y="17939"/>
                    <a:pt x="5838" y="18305"/>
                    <a:pt x="6422" y="18671"/>
                  </a:cubicBezTo>
                  <a:cubicBezTo>
                    <a:pt x="7005" y="19403"/>
                    <a:pt x="8757" y="19769"/>
                    <a:pt x="10508" y="19769"/>
                  </a:cubicBezTo>
                  <a:cubicBezTo>
                    <a:pt x="14011" y="19769"/>
                    <a:pt x="15762" y="19037"/>
                    <a:pt x="16930" y="17573"/>
                  </a:cubicBezTo>
                  <a:cubicBezTo>
                    <a:pt x="17514" y="16841"/>
                    <a:pt x="17514" y="15376"/>
                    <a:pt x="17514" y="13180"/>
                  </a:cubicBezTo>
                  <a:cubicBezTo>
                    <a:pt x="16930" y="13912"/>
                    <a:pt x="15762" y="14644"/>
                    <a:pt x="14595" y="15010"/>
                  </a:cubicBezTo>
                  <a:cubicBezTo>
                    <a:pt x="13427" y="15376"/>
                    <a:pt x="11676" y="15376"/>
                    <a:pt x="9924" y="15376"/>
                  </a:cubicBezTo>
                  <a:cubicBezTo>
                    <a:pt x="7589" y="15376"/>
                    <a:pt x="5254" y="15010"/>
                    <a:pt x="2919" y="13912"/>
                  </a:cubicBezTo>
                  <a:cubicBezTo>
                    <a:pt x="1168" y="12447"/>
                    <a:pt x="0" y="10617"/>
                    <a:pt x="0" y="8054"/>
                  </a:cubicBezTo>
                  <a:cubicBezTo>
                    <a:pt x="0" y="5492"/>
                    <a:pt x="1168" y="3295"/>
                    <a:pt x="2919" y="1831"/>
                  </a:cubicBezTo>
                  <a:cubicBezTo>
                    <a:pt x="5254" y="366"/>
                    <a:pt x="7589" y="0"/>
                    <a:pt x="10508" y="0"/>
                  </a:cubicBezTo>
                  <a:cubicBezTo>
                    <a:pt x="12259" y="0"/>
                    <a:pt x="14011" y="0"/>
                    <a:pt x="15178" y="732"/>
                  </a:cubicBezTo>
                  <a:moveTo>
                    <a:pt x="15762" y="3295"/>
                  </a:moveTo>
                  <a:cubicBezTo>
                    <a:pt x="14595" y="2563"/>
                    <a:pt x="12843" y="2197"/>
                    <a:pt x="11092" y="2197"/>
                  </a:cubicBezTo>
                  <a:cubicBezTo>
                    <a:pt x="8173" y="2197"/>
                    <a:pt x="6422" y="2929"/>
                    <a:pt x="5254" y="4759"/>
                  </a:cubicBezTo>
                  <a:cubicBezTo>
                    <a:pt x="4670" y="5492"/>
                    <a:pt x="4670" y="6590"/>
                    <a:pt x="4670" y="8054"/>
                  </a:cubicBezTo>
                  <a:cubicBezTo>
                    <a:pt x="4670" y="9885"/>
                    <a:pt x="5254" y="11349"/>
                    <a:pt x="5838" y="12081"/>
                  </a:cubicBezTo>
                  <a:cubicBezTo>
                    <a:pt x="7005" y="12814"/>
                    <a:pt x="8757" y="13546"/>
                    <a:pt x="10508" y="13546"/>
                  </a:cubicBezTo>
                  <a:cubicBezTo>
                    <a:pt x="13427" y="13546"/>
                    <a:pt x="15762" y="12447"/>
                    <a:pt x="16930" y="10983"/>
                  </a:cubicBezTo>
                  <a:cubicBezTo>
                    <a:pt x="17514" y="9885"/>
                    <a:pt x="17514" y="8786"/>
                    <a:pt x="17514" y="7688"/>
                  </a:cubicBezTo>
                  <a:cubicBezTo>
                    <a:pt x="17514" y="5858"/>
                    <a:pt x="16930" y="4393"/>
                    <a:pt x="15762" y="3295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11" name="Freeform 24"/>
            <p:cNvSpPr/>
            <p:nvPr/>
          </p:nvSpPr>
          <p:spPr>
            <a:xfrm>
              <a:off x="2096124" y="1115641"/>
              <a:ext cx="90106" cy="14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032" y="1098"/>
                    <a:pt x="19895" y="3295"/>
                    <a:pt x="17621" y="6956"/>
                  </a:cubicBezTo>
                  <a:cubicBezTo>
                    <a:pt x="16484" y="9519"/>
                    <a:pt x="15347" y="11349"/>
                    <a:pt x="14211" y="13180"/>
                  </a:cubicBezTo>
                  <a:cubicBezTo>
                    <a:pt x="11937" y="17207"/>
                    <a:pt x="10232" y="19403"/>
                    <a:pt x="9095" y="20136"/>
                  </a:cubicBezTo>
                  <a:cubicBezTo>
                    <a:pt x="8526" y="21234"/>
                    <a:pt x="6821" y="21600"/>
                    <a:pt x="4547" y="21600"/>
                  </a:cubicBezTo>
                  <a:cubicBezTo>
                    <a:pt x="3979" y="21600"/>
                    <a:pt x="3411" y="21600"/>
                    <a:pt x="3411" y="21600"/>
                  </a:cubicBezTo>
                  <a:cubicBezTo>
                    <a:pt x="2842" y="21600"/>
                    <a:pt x="2274" y="21600"/>
                    <a:pt x="2274" y="21234"/>
                  </a:cubicBezTo>
                  <a:cubicBezTo>
                    <a:pt x="2274" y="19037"/>
                    <a:pt x="2274" y="19037"/>
                    <a:pt x="2274" y="19037"/>
                  </a:cubicBezTo>
                  <a:cubicBezTo>
                    <a:pt x="2842" y="19037"/>
                    <a:pt x="3411" y="19403"/>
                    <a:pt x="3411" y="19403"/>
                  </a:cubicBezTo>
                  <a:cubicBezTo>
                    <a:pt x="3979" y="19403"/>
                    <a:pt x="3979" y="19403"/>
                    <a:pt x="4547" y="19403"/>
                  </a:cubicBezTo>
                  <a:cubicBezTo>
                    <a:pt x="5116" y="19403"/>
                    <a:pt x="5684" y="19037"/>
                    <a:pt x="6253" y="19037"/>
                  </a:cubicBezTo>
                  <a:cubicBezTo>
                    <a:pt x="6253" y="19037"/>
                    <a:pt x="6821" y="18671"/>
                    <a:pt x="6821" y="18671"/>
                  </a:cubicBezTo>
                  <a:cubicBezTo>
                    <a:pt x="6821" y="18305"/>
                    <a:pt x="7389" y="17939"/>
                    <a:pt x="7389" y="17207"/>
                  </a:cubicBezTo>
                  <a:cubicBezTo>
                    <a:pt x="7958" y="16475"/>
                    <a:pt x="8526" y="16108"/>
                    <a:pt x="8526" y="157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10800" y="12447"/>
                    <a:pt x="10800" y="12447"/>
                    <a:pt x="10800" y="12447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12" name="Freeform 25"/>
            <p:cNvSpPr/>
            <p:nvPr/>
          </p:nvSpPr>
          <p:spPr>
            <a:xfrm>
              <a:off x="2253808" y="1075331"/>
              <a:ext cx="106705" cy="14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0" y="14164"/>
                  </a:moveTo>
                  <a:cubicBezTo>
                    <a:pt x="3840" y="15580"/>
                    <a:pt x="3840" y="16289"/>
                    <a:pt x="4800" y="16997"/>
                  </a:cubicBezTo>
                  <a:cubicBezTo>
                    <a:pt x="5760" y="18413"/>
                    <a:pt x="8160" y="19121"/>
                    <a:pt x="11040" y="19121"/>
                  </a:cubicBezTo>
                  <a:cubicBezTo>
                    <a:pt x="12480" y="19121"/>
                    <a:pt x="13440" y="19121"/>
                    <a:pt x="14400" y="18767"/>
                  </a:cubicBezTo>
                  <a:cubicBezTo>
                    <a:pt x="16800" y="18059"/>
                    <a:pt x="17760" y="16997"/>
                    <a:pt x="17760" y="15580"/>
                  </a:cubicBezTo>
                  <a:cubicBezTo>
                    <a:pt x="17760" y="14518"/>
                    <a:pt x="17280" y="13810"/>
                    <a:pt x="16320" y="13102"/>
                  </a:cubicBezTo>
                  <a:cubicBezTo>
                    <a:pt x="15360" y="12748"/>
                    <a:pt x="13920" y="12393"/>
                    <a:pt x="12000" y="12039"/>
                  </a:cubicBezTo>
                  <a:cubicBezTo>
                    <a:pt x="8640" y="11331"/>
                    <a:pt x="8640" y="11331"/>
                    <a:pt x="8640" y="11331"/>
                  </a:cubicBezTo>
                  <a:cubicBezTo>
                    <a:pt x="6240" y="10977"/>
                    <a:pt x="4320" y="10623"/>
                    <a:pt x="3360" y="10269"/>
                  </a:cubicBezTo>
                  <a:cubicBezTo>
                    <a:pt x="1920" y="9207"/>
                    <a:pt x="960" y="8144"/>
                    <a:pt x="960" y="6374"/>
                  </a:cubicBezTo>
                  <a:cubicBezTo>
                    <a:pt x="960" y="4603"/>
                    <a:pt x="1920" y="3187"/>
                    <a:pt x="3360" y="1770"/>
                  </a:cubicBezTo>
                  <a:cubicBezTo>
                    <a:pt x="5280" y="708"/>
                    <a:pt x="7680" y="0"/>
                    <a:pt x="10560" y="0"/>
                  </a:cubicBezTo>
                  <a:cubicBezTo>
                    <a:pt x="13440" y="0"/>
                    <a:pt x="15840" y="708"/>
                    <a:pt x="17760" y="1770"/>
                  </a:cubicBezTo>
                  <a:cubicBezTo>
                    <a:pt x="19680" y="2833"/>
                    <a:pt x="20640" y="4249"/>
                    <a:pt x="20640" y="6728"/>
                  </a:cubicBezTo>
                  <a:cubicBezTo>
                    <a:pt x="17280" y="6728"/>
                    <a:pt x="17280" y="6728"/>
                    <a:pt x="17280" y="6728"/>
                  </a:cubicBezTo>
                  <a:cubicBezTo>
                    <a:pt x="16800" y="5311"/>
                    <a:pt x="16800" y="4603"/>
                    <a:pt x="15840" y="4249"/>
                  </a:cubicBezTo>
                  <a:cubicBezTo>
                    <a:pt x="14880" y="3187"/>
                    <a:pt x="12960" y="2479"/>
                    <a:pt x="10560" y="2479"/>
                  </a:cubicBezTo>
                  <a:cubicBezTo>
                    <a:pt x="8160" y="2479"/>
                    <a:pt x="6720" y="2833"/>
                    <a:pt x="5760" y="3541"/>
                  </a:cubicBezTo>
                  <a:cubicBezTo>
                    <a:pt x="4800" y="4249"/>
                    <a:pt x="4800" y="4957"/>
                    <a:pt x="4800" y="6020"/>
                  </a:cubicBezTo>
                  <a:cubicBezTo>
                    <a:pt x="4800" y="6728"/>
                    <a:pt x="5280" y="7436"/>
                    <a:pt x="6240" y="8144"/>
                  </a:cubicBezTo>
                  <a:cubicBezTo>
                    <a:pt x="6720" y="8498"/>
                    <a:pt x="8640" y="8852"/>
                    <a:pt x="11040" y="9207"/>
                  </a:cubicBezTo>
                  <a:cubicBezTo>
                    <a:pt x="14880" y="9915"/>
                    <a:pt x="14880" y="9915"/>
                    <a:pt x="14880" y="9915"/>
                  </a:cubicBezTo>
                  <a:cubicBezTo>
                    <a:pt x="16320" y="10269"/>
                    <a:pt x="17760" y="10623"/>
                    <a:pt x="18720" y="10977"/>
                  </a:cubicBezTo>
                  <a:cubicBezTo>
                    <a:pt x="20640" y="12039"/>
                    <a:pt x="21600" y="13456"/>
                    <a:pt x="21600" y="15226"/>
                  </a:cubicBezTo>
                  <a:cubicBezTo>
                    <a:pt x="21600" y="17351"/>
                    <a:pt x="20160" y="19121"/>
                    <a:pt x="18240" y="19830"/>
                  </a:cubicBezTo>
                  <a:cubicBezTo>
                    <a:pt x="15840" y="20892"/>
                    <a:pt x="13440" y="21600"/>
                    <a:pt x="10560" y="21600"/>
                  </a:cubicBezTo>
                  <a:cubicBezTo>
                    <a:pt x="7200" y="21600"/>
                    <a:pt x="4800" y="20892"/>
                    <a:pt x="2880" y="19475"/>
                  </a:cubicBezTo>
                  <a:cubicBezTo>
                    <a:pt x="960" y="18059"/>
                    <a:pt x="0" y="16643"/>
                    <a:pt x="0" y="14164"/>
                  </a:cubicBezTo>
                  <a:lnTo>
                    <a:pt x="3840" y="14164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13" name="Freeform 26"/>
            <p:cNvSpPr/>
            <p:nvPr/>
          </p:nvSpPr>
          <p:spPr>
            <a:xfrm>
              <a:off x="2379481" y="1113270"/>
              <a:ext cx="90106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547" y="11782"/>
                    <a:pt x="4547" y="11782"/>
                    <a:pt x="4547" y="11782"/>
                  </a:cubicBezTo>
                  <a:cubicBezTo>
                    <a:pt x="4547" y="14236"/>
                    <a:pt x="5116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779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937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1368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621" y="9327"/>
                  </a:moveTo>
                  <a:cubicBezTo>
                    <a:pt x="17053" y="7855"/>
                    <a:pt x="17053" y="6382"/>
                    <a:pt x="16484" y="5400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621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14" name="Freeform 27"/>
            <p:cNvSpPr/>
            <p:nvPr/>
          </p:nvSpPr>
          <p:spPr>
            <a:xfrm>
              <a:off x="2493298" y="1113270"/>
              <a:ext cx="47424" cy="10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6480" y="502"/>
                    <a:pt x="6480" y="502"/>
                    <a:pt x="6480" y="502"/>
                  </a:cubicBezTo>
                  <a:cubicBezTo>
                    <a:pt x="6480" y="4019"/>
                    <a:pt x="6480" y="4019"/>
                    <a:pt x="6480" y="4019"/>
                  </a:cubicBezTo>
                  <a:cubicBezTo>
                    <a:pt x="7560" y="3516"/>
                    <a:pt x="8640" y="2512"/>
                    <a:pt x="10800" y="1507"/>
                  </a:cubicBezTo>
                  <a:cubicBezTo>
                    <a:pt x="12960" y="502"/>
                    <a:pt x="16200" y="0"/>
                    <a:pt x="19440" y="0"/>
                  </a:cubicBezTo>
                  <a:cubicBezTo>
                    <a:pt x="19440" y="0"/>
                    <a:pt x="19440" y="0"/>
                    <a:pt x="19440" y="0"/>
                  </a:cubicBezTo>
                  <a:cubicBezTo>
                    <a:pt x="20520" y="0"/>
                    <a:pt x="20520" y="0"/>
                    <a:pt x="21600" y="502"/>
                  </a:cubicBezTo>
                  <a:cubicBezTo>
                    <a:pt x="21600" y="4019"/>
                    <a:pt x="21600" y="4019"/>
                    <a:pt x="21600" y="4019"/>
                  </a:cubicBezTo>
                  <a:cubicBezTo>
                    <a:pt x="20520" y="4019"/>
                    <a:pt x="20520" y="4019"/>
                    <a:pt x="20520" y="4019"/>
                  </a:cubicBezTo>
                  <a:cubicBezTo>
                    <a:pt x="19440" y="4019"/>
                    <a:pt x="19440" y="4019"/>
                    <a:pt x="19440" y="4019"/>
                  </a:cubicBezTo>
                  <a:cubicBezTo>
                    <a:pt x="15120" y="4019"/>
                    <a:pt x="11880" y="4521"/>
                    <a:pt x="9720" y="5526"/>
                  </a:cubicBezTo>
                  <a:cubicBezTo>
                    <a:pt x="8640" y="6530"/>
                    <a:pt x="7560" y="8037"/>
                    <a:pt x="7560" y="9544"/>
                  </a:cubicBezTo>
                  <a:cubicBezTo>
                    <a:pt x="7560" y="21600"/>
                    <a:pt x="7560" y="21600"/>
                    <a:pt x="7560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15" name="Freeform 28"/>
            <p:cNvSpPr/>
            <p:nvPr/>
          </p:nvSpPr>
          <p:spPr>
            <a:xfrm>
              <a:off x="2545464" y="1115641"/>
              <a:ext cx="90106" cy="100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47" y="0"/>
                  </a:moveTo>
                  <a:lnTo>
                    <a:pt x="10800" y="17534"/>
                  </a:lnTo>
                  <a:lnTo>
                    <a:pt x="17621" y="0"/>
                  </a:lnTo>
                  <a:lnTo>
                    <a:pt x="21600" y="0"/>
                  </a:lnTo>
                  <a:lnTo>
                    <a:pt x="13074" y="21600"/>
                  </a:lnTo>
                  <a:lnTo>
                    <a:pt x="8526" y="21600"/>
                  </a:lnTo>
                  <a:lnTo>
                    <a:pt x="0" y="0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16" name="Freeform 29"/>
            <p:cNvSpPr/>
            <p:nvPr/>
          </p:nvSpPr>
          <p:spPr>
            <a:xfrm>
              <a:off x="2652167" y="1080073"/>
              <a:ext cx="16599" cy="13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005"/>
                  </a:lnTo>
                  <a:lnTo>
                    <a:pt x="0" y="3005"/>
                  </a:lnTo>
                  <a:lnTo>
                    <a:pt x="0" y="0"/>
                  </a:lnTo>
                  <a:close/>
                  <a:moveTo>
                    <a:pt x="0" y="5635"/>
                  </a:moveTo>
                  <a:lnTo>
                    <a:pt x="21600" y="563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635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17" name="Freeform 30"/>
            <p:cNvSpPr/>
            <p:nvPr/>
          </p:nvSpPr>
          <p:spPr>
            <a:xfrm>
              <a:off x="2690106" y="1113270"/>
              <a:ext cx="84178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1473"/>
                  </a:moveTo>
                  <a:cubicBezTo>
                    <a:pt x="20366" y="2945"/>
                    <a:pt x="21600" y="4909"/>
                    <a:pt x="21600" y="7364"/>
                  </a:cubicBezTo>
                  <a:cubicBezTo>
                    <a:pt x="17897" y="7364"/>
                    <a:pt x="17897" y="7364"/>
                    <a:pt x="17897" y="7364"/>
                  </a:cubicBezTo>
                  <a:cubicBezTo>
                    <a:pt x="17280" y="6382"/>
                    <a:pt x="16663" y="5400"/>
                    <a:pt x="16046" y="4418"/>
                  </a:cubicBezTo>
                  <a:cubicBezTo>
                    <a:pt x="14811" y="3436"/>
                    <a:pt x="13577" y="2945"/>
                    <a:pt x="11726" y="2945"/>
                  </a:cubicBezTo>
                  <a:cubicBezTo>
                    <a:pt x="8640" y="2945"/>
                    <a:pt x="6789" y="3927"/>
                    <a:pt x="5554" y="6382"/>
                  </a:cubicBezTo>
                  <a:cubicBezTo>
                    <a:pt x="4937" y="7855"/>
                    <a:pt x="4320" y="9327"/>
                    <a:pt x="4320" y="11291"/>
                  </a:cubicBezTo>
                  <a:cubicBezTo>
                    <a:pt x="4320" y="13255"/>
                    <a:pt x="4937" y="15218"/>
                    <a:pt x="6171" y="16691"/>
                  </a:cubicBezTo>
                  <a:cubicBezTo>
                    <a:pt x="7406" y="18164"/>
                    <a:pt x="8640" y="18655"/>
                    <a:pt x="11109" y="18655"/>
                  </a:cubicBezTo>
                  <a:cubicBezTo>
                    <a:pt x="12960" y="18655"/>
                    <a:pt x="14194" y="18164"/>
                    <a:pt x="15429" y="17182"/>
                  </a:cubicBezTo>
                  <a:cubicBezTo>
                    <a:pt x="16663" y="16691"/>
                    <a:pt x="17280" y="15218"/>
                    <a:pt x="17897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600" y="16691"/>
                    <a:pt x="20366" y="18655"/>
                    <a:pt x="18514" y="19636"/>
                  </a:cubicBezTo>
                  <a:cubicBezTo>
                    <a:pt x="16663" y="21109"/>
                    <a:pt x="14194" y="21600"/>
                    <a:pt x="11109" y="21600"/>
                  </a:cubicBezTo>
                  <a:cubicBezTo>
                    <a:pt x="7406" y="21600"/>
                    <a:pt x="4937" y="20618"/>
                    <a:pt x="3086" y="18655"/>
                  </a:cubicBezTo>
                  <a:cubicBezTo>
                    <a:pt x="617" y="16691"/>
                    <a:pt x="0" y="14236"/>
                    <a:pt x="0" y="11291"/>
                  </a:cubicBezTo>
                  <a:cubicBezTo>
                    <a:pt x="0" y="7855"/>
                    <a:pt x="1234" y="4909"/>
                    <a:pt x="3086" y="2945"/>
                  </a:cubicBezTo>
                  <a:cubicBezTo>
                    <a:pt x="5554" y="982"/>
                    <a:pt x="8023" y="0"/>
                    <a:pt x="11726" y="0"/>
                  </a:cubicBezTo>
                  <a:cubicBezTo>
                    <a:pt x="14194" y="0"/>
                    <a:pt x="16663" y="491"/>
                    <a:pt x="18514" y="1473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18" name="Freeform 31"/>
            <p:cNvSpPr/>
            <p:nvPr/>
          </p:nvSpPr>
          <p:spPr>
            <a:xfrm>
              <a:off x="2788510" y="1113270"/>
              <a:ext cx="90106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032" y="8345"/>
                    <a:pt x="21600" y="9818"/>
                    <a:pt x="21600" y="11782"/>
                  </a:cubicBezTo>
                  <a:cubicBezTo>
                    <a:pt x="3979" y="11782"/>
                    <a:pt x="3979" y="11782"/>
                    <a:pt x="3979" y="11782"/>
                  </a:cubicBezTo>
                  <a:cubicBezTo>
                    <a:pt x="3979" y="14236"/>
                    <a:pt x="4547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211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368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0800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053" y="9327"/>
                  </a:moveTo>
                  <a:cubicBezTo>
                    <a:pt x="17053" y="7855"/>
                    <a:pt x="16484" y="6382"/>
                    <a:pt x="15916" y="5400"/>
                  </a:cubicBezTo>
                  <a:cubicBezTo>
                    <a:pt x="15347" y="3927"/>
                    <a:pt x="13074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053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19" name="Freeform 32"/>
            <p:cNvSpPr/>
            <p:nvPr/>
          </p:nvSpPr>
          <p:spPr>
            <a:xfrm>
              <a:off x="2895213" y="1113270"/>
              <a:ext cx="80621" cy="10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2" y="14727"/>
                  </a:moveTo>
                  <a:cubicBezTo>
                    <a:pt x="4447" y="15709"/>
                    <a:pt x="4447" y="16691"/>
                    <a:pt x="5082" y="17182"/>
                  </a:cubicBezTo>
                  <a:cubicBezTo>
                    <a:pt x="6353" y="18164"/>
                    <a:pt x="8259" y="19145"/>
                    <a:pt x="11435" y="19145"/>
                  </a:cubicBezTo>
                  <a:cubicBezTo>
                    <a:pt x="12706" y="19145"/>
                    <a:pt x="13976" y="18655"/>
                    <a:pt x="15247" y="18164"/>
                  </a:cubicBezTo>
                  <a:cubicBezTo>
                    <a:pt x="17153" y="17673"/>
                    <a:pt x="17788" y="16691"/>
                    <a:pt x="17788" y="15709"/>
                  </a:cubicBezTo>
                  <a:cubicBezTo>
                    <a:pt x="17788" y="14727"/>
                    <a:pt x="17153" y="13745"/>
                    <a:pt x="15882" y="13745"/>
                  </a:cubicBezTo>
                  <a:cubicBezTo>
                    <a:pt x="15247" y="13255"/>
                    <a:pt x="13976" y="12764"/>
                    <a:pt x="12071" y="12764"/>
                  </a:cubicBezTo>
                  <a:cubicBezTo>
                    <a:pt x="8259" y="11782"/>
                    <a:pt x="8259" y="11782"/>
                    <a:pt x="8259" y="11782"/>
                  </a:cubicBezTo>
                  <a:cubicBezTo>
                    <a:pt x="6353" y="11291"/>
                    <a:pt x="4447" y="10800"/>
                    <a:pt x="3176" y="10309"/>
                  </a:cubicBezTo>
                  <a:cubicBezTo>
                    <a:pt x="1271" y="9327"/>
                    <a:pt x="635" y="8345"/>
                    <a:pt x="635" y="6382"/>
                  </a:cubicBezTo>
                  <a:cubicBezTo>
                    <a:pt x="635" y="4418"/>
                    <a:pt x="1271" y="2945"/>
                    <a:pt x="3176" y="1964"/>
                  </a:cubicBezTo>
                  <a:cubicBezTo>
                    <a:pt x="5082" y="491"/>
                    <a:pt x="7624" y="0"/>
                    <a:pt x="10800" y="0"/>
                  </a:cubicBezTo>
                  <a:cubicBezTo>
                    <a:pt x="14612" y="0"/>
                    <a:pt x="17788" y="982"/>
                    <a:pt x="19059" y="2945"/>
                  </a:cubicBezTo>
                  <a:cubicBezTo>
                    <a:pt x="20329" y="3927"/>
                    <a:pt x="20965" y="5400"/>
                    <a:pt x="20965" y="6382"/>
                  </a:cubicBezTo>
                  <a:cubicBezTo>
                    <a:pt x="16518" y="6382"/>
                    <a:pt x="16518" y="6382"/>
                    <a:pt x="16518" y="6382"/>
                  </a:cubicBezTo>
                  <a:cubicBezTo>
                    <a:pt x="16518" y="5891"/>
                    <a:pt x="16518" y="4909"/>
                    <a:pt x="15882" y="4418"/>
                  </a:cubicBezTo>
                  <a:cubicBezTo>
                    <a:pt x="14612" y="3436"/>
                    <a:pt x="12706" y="2945"/>
                    <a:pt x="10165" y="2945"/>
                  </a:cubicBezTo>
                  <a:cubicBezTo>
                    <a:pt x="8259" y="2945"/>
                    <a:pt x="6988" y="3436"/>
                    <a:pt x="6353" y="3927"/>
                  </a:cubicBezTo>
                  <a:cubicBezTo>
                    <a:pt x="5718" y="4418"/>
                    <a:pt x="5082" y="4909"/>
                    <a:pt x="5082" y="5891"/>
                  </a:cubicBezTo>
                  <a:cubicBezTo>
                    <a:pt x="5082" y="6382"/>
                    <a:pt x="5718" y="7364"/>
                    <a:pt x="6988" y="7855"/>
                  </a:cubicBezTo>
                  <a:cubicBezTo>
                    <a:pt x="7624" y="8345"/>
                    <a:pt x="8259" y="8345"/>
                    <a:pt x="9529" y="8836"/>
                  </a:cubicBezTo>
                  <a:cubicBezTo>
                    <a:pt x="12706" y="9327"/>
                    <a:pt x="12706" y="9327"/>
                    <a:pt x="12706" y="9327"/>
                  </a:cubicBezTo>
                  <a:cubicBezTo>
                    <a:pt x="15882" y="9818"/>
                    <a:pt x="18424" y="10309"/>
                    <a:pt x="19059" y="10800"/>
                  </a:cubicBezTo>
                  <a:cubicBezTo>
                    <a:pt x="20965" y="11782"/>
                    <a:pt x="21600" y="13255"/>
                    <a:pt x="21600" y="15218"/>
                  </a:cubicBezTo>
                  <a:cubicBezTo>
                    <a:pt x="21600" y="17182"/>
                    <a:pt x="20965" y="18655"/>
                    <a:pt x="19059" y="19636"/>
                  </a:cubicBezTo>
                  <a:cubicBezTo>
                    <a:pt x="17153" y="21109"/>
                    <a:pt x="14612" y="21600"/>
                    <a:pt x="10800" y="21600"/>
                  </a:cubicBezTo>
                  <a:cubicBezTo>
                    <a:pt x="6988" y="21600"/>
                    <a:pt x="3812" y="21109"/>
                    <a:pt x="2541" y="19636"/>
                  </a:cubicBezTo>
                  <a:cubicBezTo>
                    <a:pt x="635" y="18164"/>
                    <a:pt x="0" y="16691"/>
                    <a:pt x="0" y="14727"/>
                  </a:cubicBezTo>
                  <a:lnTo>
                    <a:pt x="3812" y="147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sp>
        <p:nvSpPr>
          <p:cNvPr id="421" name="Text Placeholder 2"/>
          <p:cNvSpPr/>
          <p:nvPr>
            <p:ph type="body" sz="quarter" idx="23" hasCustomPrompt="1"/>
          </p:nvPr>
        </p:nvSpPr>
        <p:spPr>
          <a:xfrm>
            <a:off x="995362" y="5619201"/>
            <a:ext cx="6142037" cy="27561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500">
                <a:solidFill>
                  <a:srgbClr val="706F6F"/>
                </a:solidFill>
              </a:defRPr>
            </a:lvl1pPr>
          </a:lstStyle>
          <a:p>
            <a:pPr/>
            <a:r>
              <a:t>Click to edit presenter name</a:t>
            </a:r>
          </a:p>
        </p:txBody>
      </p:sp>
      <p:grpSp>
        <p:nvGrpSpPr>
          <p:cNvPr id="455" name="Group 112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422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23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24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425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26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427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428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29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430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31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432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433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34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435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36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437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38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439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40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441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442" name="Rectangle 133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43" name="Rectangle 134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444" name="Rectangle 135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45" name="Rectangle 136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446" name="Rectangle 137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447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48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449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50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451" name="Rectangle 142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52" name="Rectangle 143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453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454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458" name="Rectangle 104"/>
          <p:cNvGrpSpPr/>
          <p:nvPr/>
        </p:nvGrpSpPr>
        <p:grpSpPr>
          <a:xfrm>
            <a:off x="-3101345" y="5510365"/>
            <a:ext cx="3018794" cy="525101"/>
            <a:chOff x="0" y="0"/>
            <a:chExt cx="3018793" cy="525100"/>
          </a:xfrm>
        </p:grpSpPr>
        <p:sp>
          <p:nvSpPr>
            <p:cNvPr id="456" name="Rectangle"/>
            <p:cNvSpPr/>
            <p:nvPr/>
          </p:nvSpPr>
          <p:spPr>
            <a:xfrm flipH="1">
              <a:off x="0" y="108835"/>
              <a:ext cx="3018794" cy="30743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457" name="INSERT NAME OF PRESENTER (ONE LINE)"/>
            <p:cNvSpPr txBox="1"/>
            <p:nvPr/>
          </p:nvSpPr>
          <p:spPr>
            <a:xfrm>
              <a:off x="0" y="0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OF PRESENTER (ONE LINE)</a:t>
              </a:r>
            </a:p>
          </p:txBody>
        </p:sp>
      </p:grpSp>
      <p:grpSp>
        <p:nvGrpSpPr>
          <p:cNvPr id="461" name="Rectangle 104"/>
          <p:cNvGrpSpPr/>
          <p:nvPr/>
        </p:nvGrpSpPr>
        <p:grpSpPr>
          <a:xfrm>
            <a:off x="-3101345" y="4680749"/>
            <a:ext cx="3018791" cy="729452"/>
            <a:chOff x="0" y="0"/>
            <a:chExt cx="3018789" cy="729451"/>
          </a:xfrm>
        </p:grpSpPr>
        <p:sp>
          <p:nvSpPr>
            <p:cNvPr id="459" name="Rectangle"/>
            <p:cNvSpPr/>
            <p:nvPr/>
          </p:nvSpPr>
          <p:spPr>
            <a:xfrm flipH="1">
              <a:off x="0" y="0"/>
              <a:ext cx="3018790" cy="72945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460" name="INSERT SUBTITLE HERE NOT MORE THAN 2 LINES OF TEXT"/>
            <p:cNvSpPr txBox="1"/>
            <p:nvPr/>
          </p:nvSpPr>
          <p:spPr>
            <a:xfrm>
              <a:off x="0" y="27880"/>
              <a:ext cx="3018790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SUBTITLE HERE NOT MORE THAN 2 LINES OF TEXT</a:t>
              </a:r>
            </a:p>
          </p:txBody>
        </p:sp>
      </p:grpSp>
      <p:grpSp>
        <p:nvGrpSpPr>
          <p:cNvPr id="464" name="Rectangle 104"/>
          <p:cNvGrpSpPr/>
          <p:nvPr/>
        </p:nvGrpSpPr>
        <p:grpSpPr>
          <a:xfrm>
            <a:off x="-3101344" y="3329475"/>
            <a:ext cx="3018791" cy="1227736"/>
            <a:chOff x="0" y="0"/>
            <a:chExt cx="3018789" cy="1227735"/>
          </a:xfrm>
        </p:grpSpPr>
        <p:sp>
          <p:nvSpPr>
            <p:cNvPr id="462" name="Rectangle"/>
            <p:cNvSpPr/>
            <p:nvPr/>
          </p:nvSpPr>
          <p:spPr>
            <a:xfrm flipH="1">
              <a:off x="0" y="0"/>
              <a:ext cx="3018790" cy="122773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463" name="INSERT TITLE HERE NOT MORE THAN 2 LINES OF TEXT"/>
            <p:cNvSpPr txBox="1"/>
            <p:nvPr/>
          </p:nvSpPr>
          <p:spPr>
            <a:xfrm>
              <a:off x="0" y="277022"/>
              <a:ext cx="3018790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467" name="Group 162"/>
          <p:cNvGrpSpPr/>
          <p:nvPr/>
        </p:nvGrpSpPr>
        <p:grpSpPr>
          <a:xfrm>
            <a:off x="-3101343" y="3329475"/>
            <a:ext cx="3018792" cy="1227736"/>
            <a:chOff x="0" y="0"/>
            <a:chExt cx="3018791" cy="1227735"/>
          </a:xfrm>
        </p:grpSpPr>
        <p:sp>
          <p:nvSpPr>
            <p:cNvPr id="465" name="Straight Connector 163"/>
            <p:cNvSpPr/>
            <p:nvPr/>
          </p:nvSpPr>
          <p:spPr>
            <a:xfrm flipH="1" flipV="1">
              <a:off x="-1" y="1227735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6" name="Straight Connector 164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70" name="Group 165"/>
          <p:cNvGrpSpPr/>
          <p:nvPr/>
        </p:nvGrpSpPr>
        <p:grpSpPr>
          <a:xfrm>
            <a:off x="-3101343" y="4680749"/>
            <a:ext cx="3018792" cy="729451"/>
            <a:chOff x="0" y="0"/>
            <a:chExt cx="3018791" cy="729450"/>
          </a:xfrm>
        </p:grpSpPr>
        <p:sp>
          <p:nvSpPr>
            <p:cNvPr id="468" name="Straight Connector 166"/>
            <p:cNvSpPr/>
            <p:nvPr/>
          </p:nvSpPr>
          <p:spPr>
            <a:xfrm flipH="1" flipV="1">
              <a:off x="-1" y="72945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Straight Connector 167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73" name="Group 168"/>
          <p:cNvGrpSpPr/>
          <p:nvPr/>
        </p:nvGrpSpPr>
        <p:grpSpPr>
          <a:xfrm>
            <a:off x="-3101343" y="5619201"/>
            <a:ext cx="3018792" cy="282150"/>
            <a:chOff x="0" y="0"/>
            <a:chExt cx="3018791" cy="282149"/>
          </a:xfrm>
        </p:grpSpPr>
        <p:sp>
          <p:nvSpPr>
            <p:cNvPr id="471" name="Straight Connector 169"/>
            <p:cNvSpPr/>
            <p:nvPr/>
          </p:nvSpPr>
          <p:spPr>
            <a:xfrm flipH="1" flipV="1">
              <a:off x="-1" y="2821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2" name="Straight Connector 170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76" name="Rectangle 104"/>
          <p:cNvGrpSpPr/>
          <p:nvPr/>
        </p:nvGrpSpPr>
        <p:grpSpPr>
          <a:xfrm>
            <a:off x="-3101345" y="5799646"/>
            <a:ext cx="3018794" cy="525101"/>
            <a:chOff x="0" y="0"/>
            <a:chExt cx="3018793" cy="525100"/>
          </a:xfrm>
        </p:grpSpPr>
        <p:sp>
          <p:nvSpPr>
            <p:cNvPr id="474" name="Rectangle"/>
            <p:cNvSpPr/>
            <p:nvPr/>
          </p:nvSpPr>
          <p:spPr>
            <a:xfrm flipH="1">
              <a:off x="0" y="108835"/>
              <a:ext cx="3018794" cy="30743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475" name="INSERT LOCATION, DATE (ONE LINE)"/>
            <p:cNvSpPr txBox="1"/>
            <p:nvPr/>
          </p:nvSpPr>
          <p:spPr>
            <a:xfrm>
              <a:off x="0" y="0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LOCATION, DATE (ONE LINE)</a:t>
              </a:r>
            </a:p>
          </p:txBody>
        </p:sp>
      </p:grpSp>
      <p:grpSp>
        <p:nvGrpSpPr>
          <p:cNvPr id="479" name="Group 172"/>
          <p:cNvGrpSpPr/>
          <p:nvPr/>
        </p:nvGrpSpPr>
        <p:grpSpPr>
          <a:xfrm>
            <a:off x="-3101343" y="5908483"/>
            <a:ext cx="3018792" cy="282150"/>
            <a:chOff x="0" y="0"/>
            <a:chExt cx="3018791" cy="282149"/>
          </a:xfrm>
        </p:grpSpPr>
        <p:sp>
          <p:nvSpPr>
            <p:cNvPr id="477" name="Straight Connector 173"/>
            <p:cNvSpPr/>
            <p:nvPr/>
          </p:nvSpPr>
          <p:spPr>
            <a:xfrm flipH="1" flipV="1">
              <a:off x="-1" y="2821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8" name="Straight Connector 174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94" name="Group 100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480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483" name="Rectangle 102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481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482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484" name="Picture 103" descr="Picture 10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5" name="Picture 104" descr="Picture 10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6" name="Picture 105" descr="Picture 10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7" name="Picture 106" descr="Picture 10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90" name="Group 107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488" name="Picture 111" descr="Picture 111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89" name="Rectangle 175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491" name="Straight Arrow Connector 108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2" name="Straight Arrow Connector 109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3" name="Oval 110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sp>
        <p:nvSpPr>
          <p:cNvPr id="495" name="01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estion grey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Rectangle 29"/>
          <p:cNvSpPr/>
          <p:nvPr/>
        </p:nvSpPr>
        <p:spPr>
          <a:xfrm>
            <a:off x="334961" y="333375"/>
            <a:ext cx="5761040" cy="6191250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3057" name="Rectangle 30"/>
          <p:cNvSpPr/>
          <p:nvPr/>
        </p:nvSpPr>
        <p:spPr>
          <a:xfrm>
            <a:off x="6096000" y="333375"/>
            <a:ext cx="5761039" cy="6191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3058" name="Body Level One…"/>
          <p:cNvSpPr txBox="1"/>
          <p:nvPr>
            <p:ph type="body" sz="quarter" idx="1" hasCustomPrompt="1"/>
          </p:nvPr>
        </p:nvSpPr>
        <p:spPr>
          <a:xfrm>
            <a:off x="995303" y="3937799"/>
            <a:ext cx="4398964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/>
            </a:lvl1pPr>
            <a:lvl2pPr>
              <a:lnSpc>
                <a:spcPts val="2300"/>
              </a:lnSpc>
              <a:defRPr sz="2500"/>
            </a:lvl2pPr>
            <a:lvl3pPr marL="226218" indent="-226218">
              <a:lnSpc>
                <a:spcPts val="2300"/>
              </a:lnSpc>
              <a:defRPr sz="2500"/>
            </a:lvl3pPr>
            <a:lvl4pPr marL="407193" indent="-226218">
              <a:lnSpc>
                <a:spcPts val="2300"/>
              </a:lnSpc>
              <a:defRPr sz="2500"/>
            </a:lvl4pPr>
            <a:lvl5pPr marL="588168" indent="-226218">
              <a:lnSpc>
                <a:spcPts val="2300"/>
              </a:lnSpc>
              <a:defRPr sz="2500"/>
            </a:lvl5pPr>
          </a:lstStyle>
          <a:p>
            <a:pPr/>
            <a:r>
              <a:t>Click to edit Name or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3087" name="Group 61"/>
          <p:cNvGrpSpPr/>
          <p:nvPr/>
        </p:nvGrpSpPr>
        <p:grpSpPr>
          <a:xfrm>
            <a:off x="6924882" y="2485893"/>
            <a:ext cx="4169882" cy="1760987"/>
            <a:chOff x="0" y="0"/>
            <a:chExt cx="4169881" cy="1760986"/>
          </a:xfrm>
        </p:grpSpPr>
        <p:sp>
          <p:nvSpPr>
            <p:cNvPr id="3059" name="Freeform 5"/>
            <p:cNvSpPr/>
            <p:nvPr/>
          </p:nvSpPr>
          <p:spPr>
            <a:xfrm>
              <a:off x="-1" y="-1"/>
              <a:ext cx="1408790" cy="1704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1" y="2334"/>
                  </a:moveTo>
                  <a:cubicBezTo>
                    <a:pt x="16238" y="849"/>
                    <a:pt x="13481" y="0"/>
                    <a:pt x="10672" y="0"/>
                  </a:cubicBezTo>
                  <a:cubicBezTo>
                    <a:pt x="7813" y="0"/>
                    <a:pt x="5157" y="934"/>
                    <a:pt x="3115" y="2589"/>
                  </a:cubicBezTo>
                  <a:cubicBezTo>
                    <a:pt x="1123" y="4244"/>
                    <a:pt x="0" y="6450"/>
                    <a:pt x="0" y="8742"/>
                  </a:cubicBezTo>
                  <a:cubicBezTo>
                    <a:pt x="0" y="12561"/>
                    <a:pt x="2860" y="15786"/>
                    <a:pt x="7200" y="16890"/>
                  </a:cubicBezTo>
                  <a:cubicBezTo>
                    <a:pt x="9396" y="14004"/>
                    <a:pt x="9396" y="14004"/>
                    <a:pt x="9396" y="14004"/>
                  </a:cubicBezTo>
                  <a:cubicBezTo>
                    <a:pt x="6332" y="13537"/>
                    <a:pt x="4034" y="11373"/>
                    <a:pt x="4034" y="8699"/>
                  </a:cubicBezTo>
                  <a:cubicBezTo>
                    <a:pt x="4034" y="5686"/>
                    <a:pt x="7047" y="3225"/>
                    <a:pt x="10723" y="3225"/>
                  </a:cubicBezTo>
                  <a:cubicBezTo>
                    <a:pt x="14094" y="3225"/>
                    <a:pt x="17566" y="5220"/>
                    <a:pt x="17566" y="8572"/>
                  </a:cubicBezTo>
                  <a:cubicBezTo>
                    <a:pt x="17566" y="10142"/>
                    <a:pt x="16698" y="11500"/>
                    <a:pt x="15830" y="12688"/>
                  </a:cubicBezTo>
                  <a:cubicBezTo>
                    <a:pt x="15830" y="12688"/>
                    <a:pt x="15830" y="12688"/>
                    <a:pt x="15830" y="12688"/>
                  </a:cubicBezTo>
                  <a:cubicBezTo>
                    <a:pt x="15830" y="12731"/>
                    <a:pt x="15830" y="12731"/>
                    <a:pt x="15830" y="12731"/>
                  </a:cubicBezTo>
                  <a:cubicBezTo>
                    <a:pt x="8579" y="21600"/>
                    <a:pt x="8579" y="21600"/>
                    <a:pt x="8579" y="21600"/>
                  </a:cubicBezTo>
                  <a:cubicBezTo>
                    <a:pt x="12306" y="21600"/>
                    <a:pt x="12306" y="21600"/>
                    <a:pt x="12306" y="21600"/>
                  </a:cubicBezTo>
                  <a:cubicBezTo>
                    <a:pt x="13021" y="21600"/>
                    <a:pt x="13634" y="21303"/>
                    <a:pt x="13991" y="20836"/>
                  </a:cubicBezTo>
                  <a:cubicBezTo>
                    <a:pt x="17974" y="15532"/>
                    <a:pt x="17974" y="15532"/>
                    <a:pt x="17974" y="15532"/>
                  </a:cubicBezTo>
                  <a:cubicBezTo>
                    <a:pt x="18179" y="15192"/>
                    <a:pt x="18434" y="14853"/>
                    <a:pt x="18689" y="14556"/>
                  </a:cubicBezTo>
                  <a:cubicBezTo>
                    <a:pt x="20119" y="12604"/>
                    <a:pt x="21600" y="10567"/>
                    <a:pt x="21600" y="8487"/>
                  </a:cubicBezTo>
                  <a:cubicBezTo>
                    <a:pt x="21600" y="5389"/>
                    <a:pt x="19813" y="3437"/>
                    <a:pt x="18281" y="2334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60" name="Oval 63"/>
            <p:cNvSpPr/>
            <p:nvPr/>
          </p:nvSpPr>
          <p:spPr>
            <a:xfrm>
              <a:off x="519989" y="481778"/>
              <a:ext cx="368811" cy="372133"/>
            </a:xfrm>
            <a:prstGeom prst="ellipse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61" name="Rectangle 64"/>
            <p:cNvSpPr/>
            <p:nvPr/>
          </p:nvSpPr>
          <p:spPr>
            <a:xfrm>
              <a:off x="1704501" y="224276"/>
              <a:ext cx="141212" cy="559861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62" name="Freeform 8"/>
            <p:cNvSpPr/>
            <p:nvPr/>
          </p:nvSpPr>
          <p:spPr>
            <a:xfrm>
              <a:off x="1915486" y="332261"/>
              <a:ext cx="465167" cy="46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83" y="8081"/>
                  </a:moveTo>
                  <a:cubicBezTo>
                    <a:pt x="15583" y="7925"/>
                    <a:pt x="15274" y="6682"/>
                    <a:pt x="14349" y="5750"/>
                  </a:cubicBezTo>
                  <a:cubicBezTo>
                    <a:pt x="13577" y="4973"/>
                    <a:pt x="12497" y="4506"/>
                    <a:pt x="11263" y="4506"/>
                  </a:cubicBezTo>
                  <a:cubicBezTo>
                    <a:pt x="9566" y="4506"/>
                    <a:pt x="8640" y="5283"/>
                    <a:pt x="8023" y="5905"/>
                  </a:cubicBezTo>
                  <a:cubicBezTo>
                    <a:pt x="7406" y="6371"/>
                    <a:pt x="7097" y="7148"/>
                    <a:pt x="6789" y="8081"/>
                  </a:cubicBezTo>
                  <a:lnTo>
                    <a:pt x="15583" y="8081"/>
                  </a:lnTo>
                  <a:close/>
                  <a:moveTo>
                    <a:pt x="21600" y="11965"/>
                  </a:moveTo>
                  <a:cubicBezTo>
                    <a:pt x="6634" y="11965"/>
                    <a:pt x="6634" y="11965"/>
                    <a:pt x="6634" y="11965"/>
                  </a:cubicBezTo>
                  <a:cubicBezTo>
                    <a:pt x="6634" y="13053"/>
                    <a:pt x="7097" y="14452"/>
                    <a:pt x="7869" y="15384"/>
                  </a:cubicBezTo>
                  <a:cubicBezTo>
                    <a:pt x="8794" y="16472"/>
                    <a:pt x="10183" y="16627"/>
                    <a:pt x="11109" y="16627"/>
                  </a:cubicBezTo>
                  <a:cubicBezTo>
                    <a:pt x="12034" y="16627"/>
                    <a:pt x="13114" y="16472"/>
                    <a:pt x="13731" y="16006"/>
                  </a:cubicBezTo>
                  <a:cubicBezTo>
                    <a:pt x="13886" y="16006"/>
                    <a:pt x="14657" y="15540"/>
                    <a:pt x="15120" y="14452"/>
                  </a:cubicBezTo>
                  <a:cubicBezTo>
                    <a:pt x="21291" y="15073"/>
                    <a:pt x="21291" y="15073"/>
                    <a:pt x="21291" y="15073"/>
                  </a:cubicBezTo>
                  <a:cubicBezTo>
                    <a:pt x="20366" y="17871"/>
                    <a:pt x="18514" y="19424"/>
                    <a:pt x="17434" y="20046"/>
                  </a:cubicBezTo>
                  <a:cubicBezTo>
                    <a:pt x="15429" y="21289"/>
                    <a:pt x="13269" y="21600"/>
                    <a:pt x="11109" y="21600"/>
                  </a:cubicBezTo>
                  <a:cubicBezTo>
                    <a:pt x="8023" y="21600"/>
                    <a:pt x="5400" y="21134"/>
                    <a:pt x="3086" y="18647"/>
                  </a:cubicBezTo>
                  <a:cubicBezTo>
                    <a:pt x="1389" y="16938"/>
                    <a:pt x="0" y="14296"/>
                    <a:pt x="0" y="10878"/>
                  </a:cubicBezTo>
                  <a:cubicBezTo>
                    <a:pt x="0" y="8081"/>
                    <a:pt x="1080" y="4973"/>
                    <a:pt x="3086" y="2953"/>
                  </a:cubicBezTo>
                  <a:cubicBezTo>
                    <a:pt x="5554" y="466"/>
                    <a:pt x="8486" y="0"/>
                    <a:pt x="10800" y="0"/>
                  </a:cubicBezTo>
                  <a:cubicBezTo>
                    <a:pt x="13114" y="0"/>
                    <a:pt x="16354" y="466"/>
                    <a:pt x="18823" y="3108"/>
                  </a:cubicBezTo>
                  <a:cubicBezTo>
                    <a:pt x="21137" y="5594"/>
                    <a:pt x="21600" y="8858"/>
                    <a:pt x="21600" y="11344"/>
                  </a:cubicBezTo>
                  <a:lnTo>
                    <a:pt x="21600" y="11965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63" name="Freeform 9"/>
            <p:cNvSpPr/>
            <p:nvPr/>
          </p:nvSpPr>
          <p:spPr>
            <a:xfrm>
              <a:off x="2397266" y="348874"/>
              <a:ext cx="526636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37" y="0"/>
                  </a:moveTo>
                  <a:lnTo>
                    <a:pt x="10834" y="11460"/>
                  </a:lnTo>
                  <a:lnTo>
                    <a:pt x="15331" y="0"/>
                  </a:lnTo>
                  <a:lnTo>
                    <a:pt x="21600" y="0"/>
                  </a:lnTo>
                  <a:lnTo>
                    <a:pt x="12606" y="21600"/>
                  </a:lnTo>
                  <a:lnTo>
                    <a:pt x="9062" y="21600"/>
                  </a:lnTo>
                  <a:lnTo>
                    <a:pt x="0" y="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64" name="Freeform 10"/>
            <p:cNvSpPr/>
            <p:nvPr/>
          </p:nvSpPr>
          <p:spPr>
            <a:xfrm>
              <a:off x="2970416" y="348874"/>
              <a:ext cx="139551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117"/>
                    <a:pt x="21600" y="16117"/>
                    <a:pt x="21600" y="16117"/>
                  </a:cubicBezTo>
                  <a:cubicBezTo>
                    <a:pt x="21600" y="19108"/>
                    <a:pt x="13886" y="21600"/>
                    <a:pt x="462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65" name="Freeform 11"/>
            <p:cNvSpPr/>
            <p:nvPr/>
          </p:nvSpPr>
          <p:spPr>
            <a:xfrm>
              <a:off x="1701178" y="883815"/>
              <a:ext cx="440248" cy="44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66" name="Freeform 12"/>
            <p:cNvSpPr/>
            <p:nvPr/>
          </p:nvSpPr>
          <p:spPr>
            <a:xfrm>
              <a:off x="2241103" y="893782"/>
              <a:ext cx="139551" cy="435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283"/>
                    <a:pt x="21600" y="16283"/>
                    <a:pt x="21600" y="16283"/>
                  </a:cubicBezTo>
                  <a:cubicBezTo>
                    <a:pt x="21600" y="19274"/>
                    <a:pt x="13886" y="21600"/>
                    <a:pt x="5143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67" name="Freeform 13"/>
            <p:cNvSpPr/>
            <p:nvPr/>
          </p:nvSpPr>
          <p:spPr>
            <a:xfrm>
              <a:off x="2481992" y="883815"/>
              <a:ext cx="438586" cy="44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68" name="Freeform 14"/>
            <p:cNvSpPr/>
            <p:nvPr/>
          </p:nvSpPr>
          <p:spPr>
            <a:xfrm>
              <a:off x="2990352" y="880492"/>
              <a:ext cx="463506" cy="461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95" y="7983"/>
                  </a:moveTo>
                  <a:cubicBezTo>
                    <a:pt x="15540" y="7826"/>
                    <a:pt x="15229" y="6574"/>
                    <a:pt x="14296" y="5635"/>
                  </a:cubicBezTo>
                  <a:cubicBezTo>
                    <a:pt x="13519" y="5009"/>
                    <a:pt x="12587" y="4539"/>
                    <a:pt x="11188" y="4539"/>
                  </a:cubicBezTo>
                  <a:cubicBezTo>
                    <a:pt x="9479" y="4539"/>
                    <a:pt x="8547" y="5165"/>
                    <a:pt x="7925" y="5791"/>
                  </a:cubicBezTo>
                  <a:cubicBezTo>
                    <a:pt x="7459" y="6417"/>
                    <a:pt x="6993" y="7043"/>
                    <a:pt x="6837" y="7983"/>
                  </a:cubicBezTo>
                  <a:lnTo>
                    <a:pt x="15695" y="7983"/>
                  </a:lnTo>
                  <a:close/>
                  <a:moveTo>
                    <a:pt x="21600" y="11896"/>
                  </a:moveTo>
                  <a:cubicBezTo>
                    <a:pt x="6527" y="11896"/>
                    <a:pt x="6527" y="11896"/>
                    <a:pt x="6527" y="11896"/>
                  </a:cubicBezTo>
                  <a:cubicBezTo>
                    <a:pt x="6527" y="12991"/>
                    <a:pt x="6993" y="14557"/>
                    <a:pt x="7770" y="15496"/>
                  </a:cubicBezTo>
                  <a:cubicBezTo>
                    <a:pt x="8858" y="16591"/>
                    <a:pt x="10101" y="16748"/>
                    <a:pt x="11188" y="16748"/>
                  </a:cubicBezTo>
                  <a:cubicBezTo>
                    <a:pt x="12121" y="16748"/>
                    <a:pt x="13053" y="16591"/>
                    <a:pt x="13830" y="16122"/>
                  </a:cubicBezTo>
                  <a:cubicBezTo>
                    <a:pt x="13830" y="16122"/>
                    <a:pt x="14607" y="15496"/>
                    <a:pt x="15229" y="14400"/>
                  </a:cubicBezTo>
                  <a:cubicBezTo>
                    <a:pt x="21289" y="15026"/>
                    <a:pt x="21289" y="15026"/>
                    <a:pt x="21289" y="15026"/>
                  </a:cubicBezTo>
                  <a:cubicBezTo>
                    <a:pt x="20357" y="18000"/>
                    <a:pt x="18647" y="19409"/>
                    <a:pt x="17404" y="20191"/>
                  </a:cubicBezTo>
                  <a:cubicBezTo>
                    <a:pt x="15540" y="21287"/>
                    <a:pt x="13364" y="21600"/>
                    <a:pt x="11033" y="21600"/>
                  </a:cubicBezTo>
                  <a:cubicBezTo>
                    <a:pt x="8081" y="21600"/>
                    <a:pt x="5283" y="21130"/>
                    <a:pt x="2953" y="18783"/>
                  </a:cubicBezTo>
                  <a:cubicBezTo>
                    <a:pt x="1243" y="16904"/>
                    <a:pt x="0" y="14243"/>
                    <a:pt x="0" y="10957"/>
                  </a:cubicBezTo>
                  <a:cubicBezTo>
                    <a:pt x="0" y="7983"/>
                    <a:pt x="932" y="5009"/>
                    <a:pt x="3108" y="2817"/>
                  </a:cubicBezTo>
                  <a:cubicBezTo>
                    <a:pt x="5439" y="470"/>
                    <a:pt x="8547" y="0"/>
                    <a:pt x="10722" y="0"/>
                  </a:cubicBezTo>
                  <a:cubicBezTo>
                    <a:pt x="13053" y="0"/>
                    <a:pt x="16317" y="313"/>
                    <a:pt x="18803" y="2974"/>
                  </a:cubicBezTo>
                  <a:cubicBezTo>
                    <a:pt x="21134" y="5635"/>
                    <a:pt x="21600" y="8765"/>
                    <a:pt x="21600" y="11270"/>
                  </a:cubicBezTo>
                  <a:lnTo>
                    <a:pt x="21600" y="11896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69" name="Freeform 15"/>
            <p:cNvSpPr/>
            <p:nvPr/>
          </p:nvSpPr>
          <p:spPr>
            <a:xfrm>
              <a:off x="1707824" y="1513450"/>
              <a:ext cx="154503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630"/>
                  </a:lnTo>
                  <a:lnTo>
                    <a:pt x="12774" y="2630"/>
                  </a:lnTo>
                  <a:lnTo>
                    <a:pt x="12774" y="21600"/>
                  </a:lnTo>
                  <a:lnTo>
                    <a:pt x="9058" y="21600"/>
                  </a:lnTo>
                  <a:lnTo>
                    <a:pt x="9058" y="2630"/>
                  </a:lnTo>
                  <a:lnTo>
                    <a:pt x="0" y="263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70" name="Freeform 16"/>
            <p:cNvSpPr/>
            <p:nvPr/>
          </p:nvSpPr>
          <p:spPr>
            <a:xfrm>
              <a:off x="1849034" y="1559967"/>
              <a:ext cx="122938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982"/>
                  </a:moveTo>
                  <a:cubicBezTo>
                    <a:pt x="18097" y="1964"/>
                    <a:pt x="19265" y="2945"/>
                    <a:pt x="19849" y="3927"/>
                  </a:cubicBezTo>
                  <a:cubicBezTo>
                    <a:pt x="20432" y="4909"/>
                    <a:pt x="21016" y="5891"/>
                    <a:pt x="21600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086" y="11782"/>
                    <a:pt x="4086" y="11782"/>
                    <a:pt x="4086" y="11782"/>
                  </a:cubicBezTo>
                  <a:cubicBezTo>
                    <a:pt x="4086" y="14236"/>
                    <a:pt x="4670" y="15709"/>
                    <a:pt x="5838" y="16691"/>
                  </a:cubicBezTo>
                  <a:cubicBezTo>
                    <a:pt x="7005" y="18164"/>
                    <a:pt x="8757" y="18655"/>
                    <a:pt x="11092" y="18655"/>
                  </a:cubicBezTo>
                  <a:cubicBezTo>
                    <a:pt x="12843" y="18655"/>
                    <a:pt x="14595" y="18164"/>
                    <a:pt x="15762" y="17182"/>
                  </a:cubicBezTo>
                  <a:cubicBezTo>
                    <a:pt x="16930" y="16200"/>
                    <a:pt x="17514" y="15709"/>
                    <a:pt x="17514" y="14727"/>
                  </a:cubicBezTo>
                  <a:cubicBezTo>
                    <a:pt x="21600" y="14727"/>
                    <a:pt x="21600" y="14727"/>
                    <a:pt x="21600" y="14727"/>
                  </a:cubicBezTo>
                  <a:cubicBezTo>
                    <a:pt x="21600" y="15218"/>
                    <a:pt x="21016" y="16200"/>
                    <a:pt x="20432" y="17182"/>
                  </a:cubicBezTo>
                  <a:cubicBezTo>
                    <a:pt x="19849" y="18164"/>
                    <a:pt x="19265" y="18655"/>
                    <a:pt x="18681" y="19145"/>
                  </a:cubicBezTo>
                  <a:cubicBezTo>
                    <a:pt x="17514" y="20618"/>
                    <a:pt x="15762" y="21109"/>
                    <a:pt x="14011" y="21600"/>
                  </a:cubicBezTo>
                  <a:cubicBezTo>
                    <a:pt x="12843" y="21600"/>
                    <a:pt x="11676" y="21600"/>
                    <a:pt x="10508" y="21600"/>
                  </a:cubicBezTo>
                  <a:cubicBezTo>
                    <a:pt x="7589" y="21600"/>
                    <a:pt x="5254" y="20618"/>
                    <a:pt x="2919" y="19145"/>
                  </a:cubicBezTo>
                  <a:cubicBezTo>
                    <a:pt x="1168" y="17182"/>
                    <a:pt x="0" y="14727"/>
                    <a:pt x="0" y="11291"/>
                  </a:cubicBezTo>
                  <a:cubicBezTo>
                    <a:pt x="0" y="7855"/>
                    <a:pt x="1168" y="5400"/>
                    <a:pt x="2919" y="3436"/>
                  </a:cubicBezTo>
                  <a:cubicBezTo>
                    <a:pt x="5254" y="982"/>
                    <a:pt x="7589" y="0"/>
                    <a:pt x="11092" y="0"/>
                  </a:cubicBezTo>
                  <a:cubicBezTo>
                    <a:pt x="12843" y="0"/>
                    <a:pt x="14595" y="491"/>
                    <a:pt x="16346" y="982"/>
                  </a:cubicBezTo>
                  <a:moveTo>
                    <a:pt x="17514" y="9327"/>
                  </a:moveTo>
                  <a:cubicBezTo>
                    <a:pt x="17514" y="7855"/>
                    <a:pt x="16930" y="6382"/>
                    <a:pt x="16346" y="5400"/>
                  </a:cubicBezTo>
                  <a:cubicBezTo>
                    <a:pt x="15178" y="3927"/>
                    <a:pt x="13427" y="2945"/>
                    <a:pt x="11092" y="2945"/>
                  </a:cubicBezTo>
                  <a:cubicBezTo>
                    <a:pt x="9341" y="2945"/>
                    <a:pt x="7589" y="3927"/>
                    <a:pt x="6422" y="4909"/>
                  </a:cubicBezTo>
                  <a:cubicBezTo>
                    <a:pt x="5254" y="5891"/>
                    <a:pt x="4670" y="7364"/>
                    <a:pt x="4086" y="9327"/>
                  </a:cubicBezTo>
                  <a:lnTo>
                    <a:pt x="17514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71" name="Freeform 17"/>
            <p:cNvSpPr/>
            <p:nvPr/>
          </p:nvSpPr>
          <p:spPr>
            <a:xfrm>
              <a:off x="1995229" y="1559967"/>
              <a:ext cx="119615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00" y="1473"/>
                  </a:moveTo>
                  <a:cubicBezTo>
                    <a:pt x="20400" y="2945"/>
                    <a:pt x="21000" y="4909"/>
                    <a:pt x="21600" y="7364"/>
                  </a:cubicBezTo>
                  <a:cubicBezTo>
                    <a:pt x="17400" y="7364"/>
                    <a:pt x="17400" y="7364"/>
                    <a:pt x="17400" y="7364"/>
                  </a:cubicBezTo>
                  <a:cubicBezTo>
                    <a:pt x="17400" y="6382"/>
                    <a:pt x="16800" y="5400"/>
                    <a:pt x="15600" y="4418"/>
                  </a:cubicBezTo>
                  <a:cubicBezTo>
                    <a:pt x="15000" y="3436"/>
                    <a:pt x="13200" y="2945"/>
                    <a:pt x="11400" y="2945"/>
                  </a:cubicBezTo>
                  <a:cubicBezTo>
                    <a:pt x="9000" y="2945"/>
                    <a:pt x="7200" y="3927"/>
                    <a:pt x="6000" y="6382"/>
                  </a:cubicBezTo>
                  <a:cubicBezTo>
                    <a:pt x="4800" y="7855"/>
                    <a:pt x="4800" y="9327"/>
                    <a:pt x="4800" y="11291"/>
                  </a:cubicBezTo>
                  <a:cubicBezTo>
                    <a:pt x="4800" y="13255"/>
                    <a:pt x="5400" y="15218"/>
                    <a:pt x="6000" y="16691"/>
                  </a:cubicBezTo>
                  <a:cubicBezTo>
                    <a:pt x="7200" y="18164"/>
                    <a:pt x="9000" y="18655"/>
                    <a:pt x="11400" y="18655"/>
                  </a:cubicBezTo>
                  <a:cubicBezTo>
                    <a:pt x="13200" y="18655"/>
                    <a:pt x="14400" y="18164"/>
                    <a:pt x="15600" y="17182"/>
                  </a:cubicBezTo>
                  <a:cubicBezTo>
                    <a:pt x="16200" y="16691"/>
                    <a:pt x="16800" y="15218"/>
                    <a:pt x="17400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000" y="16691"/>
                    <a:pt x="19800" y="18655"/>
                    <a:pt x="18000" y="19636"/>
                  </a:cubicBezTo>
                  <a:cubicBezTo>
                    <a:pt x="16200" y="21109"/>
                    <a:pt x="13800" y="21600"/>
                    <a:pt x="10800" y="21600"/>
                  </a:cubicBezTo>
                  <a:cubicBezTo>
                    <a:pt x="7800" y="21600"/>
                    <a:pt x="4800" y="20618"/>
                    <a:pt x="3000" y="18655"/>
                  </a:cubicBezTo>
                  <a:cubicBezTo>
                    <a:pt x="1200" y="16691"/>
                    <a:pt x="0" y="14236"/>
                    <a:pt x="0" y="11291"/>
                  </a:cubicBezTo>
                  <a:cubicBezTo>
                    <a:pt x="0" y="7855"/>
                    <a:pt x="1200" y="4909"/>
                    <a:pt x="3600" y="2945"/>
                  </a:cubicBezTo>
                  <a:cubicBezTo>
                    <a:pt x="5400" y="982"/>
                    <a:pt x="8400" y="0"/>
                    <a:pt x="11400" y="0"/>
                  </a:cubicBezTo>
                  <a:cubicBezTo>
                    <a:pt x="14400" y="0"/>
                    <a:pt x="16800" y="491"/>
                    <a:pt x="18600" y="1473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72" name="Freeform 18"/>
            <p:cNvSpPr/>
            <p:nvPr/>
          </p:nvSpPr>
          <p:spPr>
            <a:xfrm>
              <a:off x="2141425" y="1513450"/>
              <a:ext cx="112970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47" y="0"/>
                    <a:pt x="4447" y="0"/>
                    <a:pt x="4447" y="0"/>
                  </a:cubicBezTo>
                  <a:cubicBezTo>
                    <a:pt x="4447" y="7958"/>
                    <a:pt x="4447" y="7958"/>
                    <a:pt x="4447" y="7958"/>
                  </a:cubicBezTo>
                  <a:cubicBezTo>
                    <a:pt x="5082" y="7200"/>
                    <a:pt x="6353" y="6442"/>
                    <a:pt x="6988" y="6063"/>
                  </a:cubicBezTo>
                  <a:cubicBezTo>
                    <a:pt x="8259" y="5684"/>
                    <a:pt x="10165" y="5305"/>
                    <a:pt x="12706" y="5305"/>
                  </a:cubicBezTo>
                  <a:cubicBezTo>
                    <a:pt x="16518" y="5305"/>
                    <a:pt x="19059" y="6063"/>
                    <a:pt x="20329" y="7958"/>
                  </a:cubicBezTo>
                  <a:cubicBezTo>
                    <a:pt x="20965" y="8716"/>
                    <a:pt x="21600" y="9853"/>
                    <a:pt x="21600" y="11368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11747"/>
                    <a:pt x="16518" y="11747"/>
                    <a:pt x="16518" y="11747"/>
                  </a:cubicBezTo>
                  <a:cubicBezTo>
                    <a:pt x="16518" y="10611"/>
                    <a:pt x="16518" y="9474"/>
                    <a:pt x="15882" y="9095"/>
                  </a:cubicBezTo>
                  <a:cubicBezTo>
                    <a:pt x="15247" y="8337"/>
                    <a:pt x="13976" y="7958"/>
                    <a:pt x="11435" y="7958"/>
                  </a:cubicBezTo>
                  <a:cubicBezTo>
                    <a:pt x="9529" y="7958"/>
                    <a:pt x="8259" y="8337"/>
                    <a:pt x="6353" y="8716"/>
                  </a:cubicBezTo>
                  <a:cubicBezTo>
                    <a:pt x="5082" y="9474"/>
                    <a:pt x="4447" y="10989"/>
                    <a:pt x="4447" y="13263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73" name="Freeform 19"/>
            <p:cNvSpPr/>
            <p:nvPr/>
          </p:nvSpPr>
          <p:spPr>
            <a:xfrm>
              <a:off x="2290943" y="1559967"/>
              <a:ext cx="112969" cy="14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3812" y="502"/>
                    <a:pt x="3812" y="502"/>
                    <a:pt x="3812" y="502"/>
                  </a:cubicBezTo>
                  <a:cubicBezTo>
                    <a:pt x="3812" y="3516"/>
                    <a:pt x="3812" y="3516"/>
                    <a:pt x="3812" y="3516"/>
                  </a:cubicBezTo>
                  <a:cubicBezTo>
                    <a:pt x="5082" y="2512"/>
                    <a:pt x="6353" y="1507"/>
                    <a:pt x="8259" y="1005"/>
                  </a:cubicBezTo>
                  <a:cubicBezTo>
                    <a:pt x="9529" y="502"/>
                    <a:pt x="10800" y="0"/>
                    <a:pt x="12706" y="0"/>
                  </a:cubicBezTo>
                  <a:cubicBezTo>
                    <a:pt x="16518" y="0"/>
                    <a:pt x="19059" y="1005"/>
                    <a:pt x="20329" y="3516"/>
                  </a:cubicBezTo>
                  <a:cubicBezTo>
                    <a:pt x="20965" y="4521"/>
                    <a:pt x="21600" y="6028"/>
                    <a:pt x="21600" y="8037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8540"/>
                    <a:pt x="16518" y="8540"/>
                    <a:pt x="16518" y="8540"/>
                  </a:cubicBezTo>
                  <a:cubicBezTo>
                    <a:pt x="16518" y="7033"/>
                    <a:pt x="16518" y="6028"/>
                    <a:pt x="15882" y="5526"/>
                  </a:cubicBezTo>
                  <a:cubicBezTo>
                    <a:pt x="15247" y="4019"/>
                    <a:pt x="13976" y="3516"/>
                    <a:pt x="12071" y="3516"/>
                  </a:cubicBezTo>
                  <a:cubicBezTo>
                    <a:pt x="10800" y="3516"/>
                    <a:pt x="10165" y="3516"/>
                    <a:pt x="8894" y="3516"/>
                  </a:cubicBezTo>
                  <a:cubicBezTo>
                    <a:pt x="8259" y="4019"/>
                    <a:pt x="6988" y="4521"/>
                    <a:pt x="5718" y="5526"/>
                  </a:cubicBezTo>
                  <a:cubicBezTo>
                    <a:pt x="5082" y="6028"/>
                    <a:pt x="5082" y="6530"/>
                    <a:pt x="4447" y="7535"/>
                  </a:cubicBezTo>
                  <a:cubicBezTo>
                    <a:pt x="4447" y="8037"/>
                    <a:pt x="4447" y="9042"/>
                    <a:pt x="4447" y="10549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74" name="Freeform 20"/>
            <p:cNvSpPr/>
            <p:nvPr/>
          </p:nvSpPr>
          <p:spPr>
            <a:xfrm>
              <a:off x="2430492" y="1559967"/>
              <a:ext cx="127922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58" y="2455"/>
                  </a:moveTo>
                  <a:cubicBezTo>
                    <a:pt x="20463" y="4418"/>
                    <a:pt x="21600" y="6873"/>
                    <a:pt x="21600" y="10309"/>
                  </a:cubicBezTo>
                  <a:cubicBezTo>
                    <a:pt x="21600" y="13745"/>
                    <a:pt x="21032" y="16200"/>
                    <a:pt x="18758" y="18655"/>
                  </a:cubicBezTo>
                  <a:cubicBezTo>
                    <a:pt x="17053" y="20618"/>
                    <a:pt x="14211" y="21600"/>
                    <a:pt x="10232" y="21600"/>
                  </a:cubicBezTo>
                  <a:cubicBezTo>
                    <a:pt x="7389" y="21600"/>
                    <a:pt x="4547" y="20618"/>
                    <a:pt x="2842" y="19145"/>
                  </a:cubicBezTo>
                  <a:cubicBezTo>
                    <a:pt x="1137" y="17182"/>
                    <a:pt x="0" y="14236"/>
                    <a:pt x="0" y="11291"/>
                  </a:cubicBezTo>
                  <a:cubicBezTo>
                    <a:pt x="0" y="7855"/>
                    <a:pt x="1137" y="4909"/>
                    <a:pt x="2842" y="2945"/>
                  </a:cubicBezTo>
                  <a:cubicBezTo>
                    <a:pt x="5116" y="982"/>
                    <a:pt x="7389" y="0"/>
                    <a:pt x="10800" y="0"/>
                  </a:cubicBezTo>
                  <a:cubicBezTo>
                    <a:pt x="14211" y="0"/>
                    <a:pt x="16484" y="982"/>
                    <a:pt x="18758" y="2455"/>
                  </a:cubicBezTo>
                  <a:moveTo>
                    <a:pt x="15916" y="16200"/>
                  </a:moveTo>
                  <a:cubicBezTo>
                    <a:pt x="17053" y="14727"/>
                    <a:pt x="17621" y="12764"/>
                    <a:pt x="17621" y="10309"/>
                  </a:cubicBezTo>
                  <a:cubicBezTo>
                    <a:pt x="17621" y="8345"/>
                    <a:pt x="17053" y="6873"/>
                    <a:pt x="16484" y="5891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8526" y="2945"/>
                    <a:pt x="6821" y="3927"/>
                    <a:pt x="5684" y="5400"/>
                  </a:cubicBezTo>
                  <a:cubicBezTo>
                    <a:pt x="4547" y="6873"/>
                    <a:pt x="3979" y="8836"/>
                    <a:pt x="3979" y="11291"/>
                  </a:cubicBezTo>
                  <a:cubicBezTo>
                    <a:pt x="3979" y="13255"/>
                    <a:pt x="4547" y="15218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642" y="18655"/>
                    <a:pt x="15347" y="18164"/>
                    <a:pt x="15916" y="16200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75" name="Rectangle 78"/>
            <p:cNvSpPr/>
            <p:nvPr/>
          </p:nvSpPr>
          <p:spPr>
            <a:xfrm>
              <a:off x="2591639" y="1513450"/>
              <a:ext cx="23259" cy="191051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76" name="Freeform 22"/>
            <p:cNvSpPr/>
            <p:nvPr/>
          </p:nvSpPr>
          <p:spPr>
            <a:xfrm>
              <a:off x="2641478" y="1559967"/>
              <a:ext cx="129583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2455"/>
                  </a:moveTo>
                  <a:cubicBezTo>
                    <a:pt x="20492" y="4418"/>
                    <a:pt x="21600" y="6873"/>
                    <a:pt x="21600" y="10309"/>
                  </a:cubicBezTo>
                  <a:cubicBezTo>
                    <a:pt x="21600" y="13745"/>
                    <a:pt x="20492" y="16200"/>
                    <a:pt x="18831" y="18655"/>
                  </a:cubicBezTo>
                  <a:cubicBezTo>
                    <a:pt x="17169" y="20618"/>
                    <a:pt x="14400" y="21600"/>
                    <a:pt x="10523" y="21600"/>
                  </a:cubicBezTo>
                  <a:cubicBezTo>
                    <a:pt x="7200" y="21600"/>
                    <a:pt x="4985" y="20618"/>
                    <a:pt x="2769" y="19145"/>
                  </a:cubicBezTo>
                  <a:cubicBezTo>
                    <a:pt x="1108" y="17182"/>
                    <a:pt x="0" y="14236"/>
                    <a:pt x="0" y="11291"/>
                  </a:cubicBezTo>
                  <a:cubicBezTo>
                    <a:pt x="0" y="7855"/>
                    <a:pt x="1108" y="4909"/>
                    <a:pt x="3323" y="2945"/>
                  </a:cubicBezTo>
                  <a:cubicBezTo>
                    <a:pt x="4985" y="982"/>
                    <a:pt x="7754" y="0"/>
                    <a:pt x="11077" y="0"/>
                  </a:cubicBezTo>
                  <a:cubicBezTo>
                    <a:pt x="13846" y="0"/>
                    <a:pt x="16615" y="982"/>
                    <a:pt x="18277" y="2455"/>
                  </a:cubicBezTo>
                  <a:moveTo>
                    <a:pt x="16062" y="16200"/>
                  </a:moveTo>
                  <a:cubicBezTo>
                    <a:pt x="17169" y="14727"/>
                    <a:pt x="17169" y="12764"/>
                    <a:pt x="17169" y="10309"/>
                  </a:cubicBezTo>
                  <a:cubicBezTo>
                    <a:pt x="17169" y="8345"/>
                    <a:pt x="17169" y="6873"/>
                    <a:pt x="16615" y="5891"/>
                  </a:cubicBezTo>
                  <a:cubicBezTo>
                    <a:pt x="15508" y="3927"/>
                    <a:pt x="13292" y="2945"/>
                    <a:pt x="11077" y="2945"/>
                  </a:cubicBezTo>
                  <a:cubicBezTo>
                    <a:pt x="8308" y="2945"/>
                    <a:pt x="6646" y="3927"/>
                    <a:pt x="5538" y="5400"/>
                  </a:cubicBezTo>
                  <a:cubicBezTo>
                    <a:pt x="4431" y="6873"/>
                    <a:pt x="3877" y="8836"/>
                    <a:pt x="3877" y="11291"/>
                  </a:cubicBezTo>
                  <a:cubicBezTo>
                    <a:pt x="3877" y="13255"/>
                    <a:pt x="4431" y="15218"/>
                    <a:pt x="5538" y="16691"/>
                  </a:cubicBezTo>
                  <a:cubicBezTo>
                    <a:pt x="6646" y="18164"/>
                    <a:pt x="8308" y="18655"/>
                    <a:pt x="11077" y="18655"/>
                  </a:cubicBezTo>
                  <a:cubicBezTo>
                    <a:pt x="13292" y="18655"/>
                    <a:pt x="14954" y="18164"/>
                    <a:pt x="16062" y="16200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77" name="Freeform 23"/>
            <p:cNvSpPr/>
            <p:nvPr/>
          </p:nvSpPr>
          <p:spPr>
            <a:xfrm>
              <a:off x="2790995" y="1563289"/>
              <a:ext cx="122938" cy="19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78" y="732"/>
                  </a:moveTo>
                  <a:cubicBezTo>
                    <a:pt x="16346" y="1098"/>
                    <a:pt x="16930" y="1464"/>
                    <a:pt x="17514" y="2197"/>
                  </a:cubicBezTo>
                  <a:cubicBezTo>
                    <a:pt x="17514" y="366"/>
                    <a:pt x="17514" y="366"/>
                    <a:pt x="17514" y="366"/>
                  </a:cubicBezTo>
                  <a:cubicBezTo>
                    <a:pt x="21600" y="366"/>
                    <a:pt x="21600" y="366"/>
                    <a:pt x="21600" y="366"/>
                  </a:cubicBezTo>
                  <a:cubicBezTo>
                    <a:pt x="21600" y="13912"/>
                    <a:pt x="21600" y="13912"/>
                    <a:pt x="21600" y="13912"/>
                  </a:cubicBezTo>
                  <a:cubicBezTo>
                    <a:pt x="21600" y="16108"/>
                    <a:pt x="21016" y="17573"/>
                    <a:pt x="19849" y="18671"/>
                  </a:cubicBezTo>
                  <a:cubicBezTo>
                    <a:pt x="18681" y="20868"/>
                    <a:pt x="15178" y="21600"/>
                    <a:pt x="10508" y="21600"/>
                  </a:cubicBezTo>
                  <a:cubicBezTo>
                    <a:pt x="8173" y="21600"/>
                    <a:pt x="5838" y="21234"/>
                    <a:pt x="4086" y="20502"/>
                  </a:cubicBezTo>
                  <a:cubicBezTo>
                    <a:pt x="2335" y="19769"/>
                    <a:pt x="1168" y="18671"/>
                    <a:pt x="1168" y="17207"/>
                  </a:cubicBezTo>
                  <a:cubicBezTo>
                    <a:pt x="5254" y="17207"/>
                    <a:pt x="5254" y="17207"/>
                    <a:pt x="5254" y="17207"/>
                  </a:cubicBezTo>
                  <a:cubicBezTo>
                    <a:pt x="5254" y="17939"/>
                    <a:pt x="5838" y="18305"/>
                    <a:pt x="6422" y="18671"/>
                  </a:cubicBezTo>
                  <a:cubicBezTo>
                    <a:pt x="7005" y="19403"/>
                    <a:pt x="8757" y="19769"/>
                    <a:pt x="10508" y="19769"/>
                  </a:cubicBezTo>
                  <a:cubicBezTo>
                    <a:pt x="14011" y="19769"/>
                    <a:pt x="15762" y="19037"/>
                    <a:pt x="16930" y="17573"/>
                  </a:cubicBezTo>
                  <a:cubicBezTo>
                    <a:pt x="17514" y="16841"/>
                    <a:pt x="17514" y="15376"/>
                    <a:pt x="17514" y="13180"/>
                  </a:cubicBezTo>
                  <a:cubicBezTo>
                    <a:pt x="16930" y="13912"/>
                    <a:pt x="15762" y="14644"/>
                    <a:pt x="14595" y="15010"/>
                  </a:cubicBezTo>
                  <a:cubicBezTo>
                    <a:pt x="13427" y="15376"/>
                    <a:pt x="11676" y="15376"/>
                    <a:pt x="9924" y="15376"/>
                  </a:cubicBezTo>
                  <a:cubicBezTo>
                    <a:pt x="7589" y="15376"/>
                    <a:pt x="5254" y="15010"/>
                    <a:pt x="2919" y="13912"/>
                  </a:cubicBezTo>
                  <a:cubicBezTo>
                    <a:pt x="1168" y="12447"/>
                    <a:pt x="0" y="10617"/>
                    <a:pt x="0" y="8054"/>
                  </a:cubicBezTo>
                  <a:cubicBezTo>
                    <a:pt x="0" y="5492"/>
                    <a:pt x="1168" y="3295"/>
                    <a:pt x="2919" y="1831"/>
                  </a:cubicBezTo>
                  <a:cubicBezTo>
                    <a:pt x="5254" y="366"/>
                    <a:pt x="7589" y="0"/>
                    <a:pt x="10508" y="0"/>
                  </a:cubicBezTo>
                  <a:cubicBezTo>
                    <a:pt x="12259" y="0"/>
                    <a:pt x="14011" y="0"/>
                    <a:pt x="15178" y="732"/>
                  </a:cubicBezTo>
                  <a:moveTo>
                    <a:pt x="15762" y="3295"/>
                  </a:moveTo>
                  <a:cubicBezTo>
                    <a:pt x="14595" y="2563"/>
                    <a:pt x="12843" y="2197"/>
                    <a:pt x="11092" y="2197"/>
                  </a:cubicBezTo>
                  <a:cubicBezTo>
                    <a:pt x="8173" y="2197"/>
                    <a:pt x="6422" y="2929"/>
                    <a:pt x="5254" y="4759"/>
                  </a:cubicBezTo>
                  <a:cubicBezTo>
                    <a:pt x="4670" y="5492"/>
                    <a:pt x="4670" y="6590"/>
                    <a:pt x="4670" y="8054"/>
                  </a:cubicBezTo>
                  <a:cubicBezTo>
                    <a:pt x="4670" y="9885"/>
                    <a:pt x="5254" y="11349"/>
                    <a:pt x="5838" y="12081"/>
                  </a:cubicBezTo>
                  <a:cubicBezTo>
                    <a:pt x="7005" y="12814"/>
                    <a:pt x="8757" y="13546"/>
                    <a:pt x="10508" y="13546"/>
                  </a:cubicBezTo>
                  <a:cubicBezTo>
                    <a:pt x="13427" y="13546"/>
                    <a:pt x="15762" y="12447"/>
                    <a:pt x="16930" y="10983"/>
                  </a:cubicBezTo>
                  <a:cubicBezTo>
                    <a:pt x="17514" y="9885"/>
                    <a:pt x="17514" y="8786"/>
                    <a:pt x="17514" y="7688"/>
                  </a:cubicBezTo>
                  <a:cubicBezTo>
                    <a:pt x="17514" y="5858"/>
                    <a:pt x="16930" y="4393"/>
                    <a:pt x="15762" y="3295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78" name="Freeform 24"/>
            <p:cNvSpPr/>
            <p:nvPr/>
          </p:nvSpPr>
          <p:spPr>
            <a:xfrm>
              <a:off x="2937190" y="1563289"/>
              <a:ext cx="126260" cy="19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032" y="1098"/>
                    <a:pt x="19895" y="3295"/>
                    <a:pt x="17621" y="6956"/>
                  </a:cubicBezTo>
                  <a:cubicBezTo>
                    <a:pt x="16484" y="9519"/>
                    <a:pt x="15347" y="11349"/>
                    <a:pt x="14211" y="13180"/>
                  </a:cubicBezTo>
                  <a:cubicBezTo>
                    <a:pt x="11937" y="17207"/>
                    <a:pt x="10232" y="19403"/>
                    <a:pt x="9095" y="20136"/>
                  </a:cubicBezTo>
                  <a:cubicBezTo>
                    <a:pt x="8526" y="21234"/>
                    <a:pt x="6821" y="21600"/>
                    <a:pt x="4547" y="21600"/>
                  </a:cubicBezTo>
                  <a:cubicBezTo>
                    <a:pt x="3979" y="21600"/>
                    <a:pt x="3411" y="21600"/>
                    <a:pt x="3411" y="21600"/>
                  </a:cubicBezTo>
                  <a:cubicBezTo>
                    <a:pt x="2842" y="21600"/>
                    <a:pt x="2274" y="21600"/>
                    <a:pt x="2274" y="21234"/>
                  </a:cubicBezTo>
                  <a:cubicBezTo>
                    <a:pt x="2274" y="19037"/>
                    <a:pt x="2274" y="19037"/>
                    <a:pt x="2274" y="19037"/>
                  </a:cubicBezTo>
                  <a:cubicBezTo>
                    <a:pt x="2842" y="19037"/>
                    <a:pt x="3411" y="19403"/>
                    <a:pt x="3411" y="19403"/>
                  </a:cubicBezTo>
                  <a:cubicBezTo>
                    <a:pt x="3979" y="19403"/>
                    <a:pt x="3979" y="19403"/>
                    <a:pt x="4547" y="19403"/>
                  </a:cubicBezTo>
                  <a:cubicBezTo>
                    <a:pt x="5116" y="19403"/>
                    <a:pt x="5684" y="19037"/>
                    <a:pt x="6253" y="19037"/>
                  </a:cubicBezTo>
                  <a:cubicBezTo>
                    <a:pt x="6253" y="19037"/>
                    <a:pt x="6821" y="18671"/>
                    <a:pt x="6821" y="18671"/>
                  </a:cubicBezTo>
                  <a:cubicBezTo>
                    <a:pt x="6821" y="18305"/>
                    <a:pt x="7389" y="17939"/>
                    <a:pt x="7389" y="17207"/>
                  </a:cubicBezTo>
                  <a:cubicBezTo>
                    <a:pt x="7958" y="16475"/>
                    <a:pt x="8526" y="16108"/>
                    <a:pt x="8526" y="157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10800" y="12447"/>
                    <a:pt x="10800" y="12447"/>
                    <a:pt x="10800" y="12447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79" name="Freeform 25"/>
            <p:cNvSpPr/>
            <p:nvPr/>
          </p:nvSpPr>
          <p:spPr>
            <a:xfrm>
              <a:off x="3158145" y="1506805"/>
              <a:ext cx="149518" cy="20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0" y="14164"/>
                  </a:moveTo>
                  <a:cubicBezTo>
                    <a:pt x="3840" y="15580"/>
                    <a:pt x="3840" y="16289"/>
                    <a:pt x="4800" y="16997"/>
                  </a:cubicBezTo>
                  <a:cubicBezTo>
                    <a:pt x="5760" y="18413"/>
                    <a:pt x="8160" y="19121"/>
                    <a:pt x="11040" y="19121"/>
                  </a:cubicBezTo>
                  <a:cubicBezTo>
                    <a:pt x="12480" y="19121"/>
                    <a:pt x="13440" y="19121"/>
                    <a:pt x="14400" y="18767"/>
                  </a:cubicBezTo>
                  <a:cubicBezTo>
                    <a:pt x="16800" y="18059"/>
                    <a:pt x="17760" y="16997"/>
                    <a:pt x="17760" y="15580"/>
                  </a:cubicBezTo>
                  <a:cubicBezTo>
                    <a:pt x="17760" y="14518"/>
                    <a:pt x="17280" y="13810"/>
                    <a:pt x="16320" y="13102"/>
                  </a:cubicBezTo>
                  <a:cubicBezTo>
                    <a:pt x="15360" y="12748"/>
                    <a:pt x="13920" y="12393"/>
                    <a:pt x="12000" y="12039"/>
                  </a:cubicBezTo>
                  <a:cubicBezTo>
                    <a:pt x="8640" y="11331"/>
                    <a:pt x="8640" y="11331"/>
                    <a:pt x="8640" y="11331"/>
                  </a:cubicBezTo>
                  <a:cubicBezTo>
                    <a:pt x="6240" y="10977"/>
                    <a:pt x="4320" y="10623"/>
                    <a:pt x="3360" y="10269"/>
                  </a:cubicBezTo>
                  <a:cubicBezTo>
                    <a:pt x="1920" y="9207"/>
                    <a:pt x="960" y="8144"/>
                    <a:pt x="960" y="6374"/>
                  </a:cubicBezTo>
                  <a:cubicBezTo>
                    <a:pt x="960" y="4603"/>
                    <a:pt x="1920" y="3187"/>
                    <a:pt x="3360" y="1770"/>
                  </a:cubicBezTo>
                  <a:cubicBezTo>
                    <a:pt x="5280" y="708"/>
                    <a:pt x="7680" y="0"/>
                    <a:pt x="10560" y="0"/>
                  </a:cubicBezTo>
                  <a:cubicBezTo>
                    <a:pt x="13440" y="0"/>
                    <a:pt x="15840" y="708"/>
                    <a:pt x="17760" y="1770"/>
                  </a:cubicBezTo>
                  <a:cubicBezTo>
                    <a:pt x="19680" y="2833"/>
                    <a:pt x="20640" y="4249"/>
                    <a:pt x="20640" y="6728"/>
                  </a:cubicBezTo>
                  <a:cubicBezTo>
                    <a:pt x="17280" y="6728"/>
                    <a:pt x="17280" y="6728"/>
                    <a:pt x="17280" y="6728"/>
                  </a:cubicBezTo>
                  <a:cubicBezTo>
                    <a:pt x="16800" y="5311"/>
                    <a:pt x="16800" y="4603"/>
                    <a:pt x="15840" y="4249"/>
                  </a:cubicBezTo>
                  <a:cubicBezTo>
                    <a:pt x="14880" y="3187"/>
                    <a:pt x="12960" y="2479"/>
                    <a:pt x="10560" y="2479"/>
                  </a:cubicBezTo>
                  <a:cubicBezTo>
                    <a:pt x="8160" y="2479"/>
                    <a:pt x="6720" y="2833"/>
                    <a:pt x="5760" y="3541"/>
                  </a:cubicBezTo>
                  <a:cubicBezTo>
                    <a:pt x="4800" y="4249"/>
                    <a:pt x="4800" y="4957"/>
                    <a:pt x="4800" y="6020"/>
                  </a:cubicBezTo>
                  <a:cubicBezTo>
                    <a:pt x="4800" y="6728"/>
                    <a:pt x="5280" y="7436"/>
                    <a:pt x="6240" y="8144"/>
                  </a:cubicBezTo>
                  <a:cubicBezTo>
                    <a:pt x="6720" y="8498"/>
                    <a:pt x="8640" y="8852"/>
                    <a:pt x="11040" y="9207"/>
                  </a:cubicBezTo>
                  <a:cubicBezTo>
                    <a:pt x="14880" y="9915"/>
                    <a:pt x="14880" y="9915"/>
                    <a:pt x="14880" y="9915"/>
                  </a:cubicBezTo>
                  <a:cubicBezTo>
                    <a:pt x="16320" y="10269"/>
                    <a:pt x="17760" y="10623"/>
                    <a:pt x="18720" y="10977"/>
                  </a:cubicBezTo>
                  <a:cubicBezTo>
                    <a:pt x="20640" y="12039"/>
                    <a:pt x="21600" y="13456"/>
                    <a:pt x="21600" y="15226"/>
                  </a:cubicBezTo>
                  <a:cubicBezTo>
                    <a:pt x="21600" y="17351"/>
                    <a:pt x="20160" y="19121"/>
                    <a:pt x="18240" y="19830"/>
                  </a:cubicBezTo>
                  <a:cubicBezTo>
                    <a:pt x="15840" y="20892"/>
                    <a:pt x="13440" y="21600"/>
                    <a:pt x="10560" y="21600"/>
                  </a:cubicBezTo>
                  <a:cubicBezTo>
                    <a:pt x="7200" y="21600"/>
                    <a:pt x="4800" y="20892"/>
                    <a:pt x="2880" y="19475"/>
                  </a:cubicBezTo>
                  <a:cubicBezTo>
                    <a:pt x="960" y="18059"/>
                    <a:pt x="0" y="16643"/>
                    <a:pt x="0" y="14164"/>
                  </a:cubicBezTo>
                  <a:lnTo>
                    <a:pt x="3840" y="14164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80" name="Freeform 26"/>
            <p:cNvSpPr/>
            <p:nvPr/>
          </p:nvSpPr>
          <p:spPr>
            <a:xfrm>
              <a:off x="3334243" y="1559967"/>
              <a:ext cx="12626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547" y="11782"/>
                    <a:pt x="4547" y="11782"/>
                    <a:pt x="4547" y="11782"/>
                  </a:cubicBezTo>
                  <a:cubicBezTo>
                    <a:pt x="4547" y="14236"/>
                    <a:pt x="5116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779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937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1368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621" y="9327"/>
                  </a:moveTo>
                  <a:cubicBezTo>
                    <a:pt x="17053" y="7855"/>
                    <a:pt x="17053" y="6382"/>
                    <a:pt x="16484" y="5400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621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81" name="Freeform 27"/>
            <p:cNvSpPr/>
            <p:nvPr/>
          </p:nvSpPr>
          <p:spPr>
            <a:xfrm>
              <a:off x="3493728" y="1559967"/>
              <a:ext cx="66454" cy="14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6480" y="502"/>
                    <a:pt x="6480" y="502"/>
                    <a:pt x="6480" y="502"/>
                  </a:cubicBezTo>
                  <a:cubicBezTo>
                    <a:pt x="6480" y="4019"/>
                    <a:pt x="6480" y="4019"/>
                    <a:pt x="6480" y="4019"/>
                  </a:cubicBezTo>
                  <a:cubicBezTo>
                    <a:pt x="7560" y="3516"/>
                    <a:pt x="8640" y="2512"/>
                    <a:pt x="10800" y="1507"/>
                  </a:cubicBezTo>
                  <a:cubicBezTo>
                    <a:pt x="12960" y="502"/>
                    <a:pt x="16200" y="0"/>
                    <a:pt x="19440" y="0"/>
                  </a:cubicBezTo>
                  <a:cubicBezTo>
                    <a:pt x="19440" y="0"/>
                    <a:pt x="19440" y="0"/>
                    <a:pt x="19440" y="0"/>
                  </a:cubicBezTo>
                  <a:cubicBezTo>
                    <a:pt x="20520" y="0"/>
                    <a:pt x="20520" y="0"/>
                    <a:pt x="21600" y="502"/>
                  </a:cubicBezTo>
                  <a:cubicBezTo>
                    <a:pt x="21600" y="4019"/>
                    <a:pt x="21600" y="4019"/>
                    <a:pt x="21600" y="4019"/>
                  </a:cubicBezTo>
                  <a:cubicBezTo>
                    <a:pt x="20520" y="4019"/>
                    <a:pt x="20520" y="4019"/>
                    <a:pt x="20520" y="4019"/>
                  </a:cubicBezTo>
                  <a:cubicBezTo>
                    <a:pt x="19440" y="4019"/>
                    <a:pt x="19440" y="4019"/>
                    <a:pt x="19440" y="4019"/>
                  </a:cubicBezTo>
                  <a:cubicBezTo>
                    <a:pt x="15120" y="4019"/>
                    <a:pt x="11880" y="4521"/>
                    <a:pt x="9720" y="5526"/>
                  </a:cubicBezTo>
                  <a:cubicBezTo>
                    <a:pt x="8640" y="6530"/>
                    <a:pt x="7560" y="8037"/>
                    <a:pt x="7560" y="9544"/>
                  </a:cubicBezTo>
                  <a:cubicBezTo>
                    <a:pt x="7560" y="21600"/>
                    <a:pt x="7560" y="21600"/>
                    <a:pt x="7560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82" name="Freeform 28"/>
            <p:cNvSpPr/>
            <p:nvPr/>
          </p:nvSpPr>
          <p:spPr>
            <a:xfrm>
              <a:off x="3566826" y="1563289"/>
              <a:ext cx="126260" cy="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47" y="0"/>
                  </a:moveTo>
                  <a:lnTo>
                    <a:pt x="10800" y="17534"/>
                  </a:lnTo>
                  <a:lnTo>
                    <a:pt x="17621" y="0"/>
                  </a:lnTo>
                  <a:lnTo>
                    <a:pt x="21600" y="0"/>
                  </a:lnTo>
                  <a:lnTo>
                    <a:pt x="13074" y="21600"/>
                  </a:lnTo>
                  <a:lnTo>
                    <a:pt x="8526" y="21600"/>
                  </a:lnTo>
                  <a:lnTo>
                    <a:pt x="0" y="0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83" name="Freeform 29"/>
            <p:cNvSpPr/>
            <p:nvPr/>
          </p:nvSpPr>
          <p:spPr>
            <a:xfrm>
              <a:off x="3716344" y="1513450"/>
              <a:ext cx="23259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005"/>
                  </a:lnTo>
                  <a:lnTo>
                    <a:pt x="0" y="3005"/>
                  </a:lnTo>
                  <a:lnTo>
                    <a:pt x="0" y="0"/>
                  </a:lnTo>
                  <a:close/>
                  <a:moveTo>
                    <a:pt x="0" y="5635"/>
                  </a:moveTo>
                  <a:lnTo>
                    <a:pt x="21600" y="563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635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84" name="Freeform 30"/>
            <p:cNvSpPr/>
            <p:nvPr/>
          </p:nvSpPr>
          <p:spPr>
            <a:xfrm>
              <a:off x="3769505" y="1559967"/>
              <a:ext cx="117955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1473"/>
                  </a:moveTo>
                  <a:cubicBezTo>
                    <a:pt x="20366" y="2945"/>
                    <a:pt x="21600" y="4909"/>
                    <a:pt x="21600" y="7364"/>
                  </a:cubicBezTo>
                  <a:cubicBezTo>
                    <a:pt x="17897" y="7364"/>
                    <a:pt x="17897" y="7364"/>
                    <a:pt x="17897" y="7364"/>
                  </a:cubicBezTo>
                  <a:cubicBezTo>
                    <a:pt x="17280" y="6382"/>
                    <a:pt x="16663" y="5400"/>
                    <a:pt x="16046" y="4418"/>
                  </a:cubicBezTo>
                  <a:cubicBezTo>
                    <a:pt x="14811" y="3436"/>
                    <a:pt x="13577" y="2945"/>
                    <a:pt x="11726" y="2945"/>
                  </a:cubicBezTo>
                  <a:cubicBezTo>
                    <a:pt x="8640" y="2945"/>
                    <a:pt x="6789" y="3927"/>
                    <a:pt x="5554" y="6382"/>
                  </a:cubicBezTo>
                  <a:cubicBezTo>
                    <a:pt x="4937" y="7855"/>
                    <a:pt x="4320" y="9327"/>
                    <a:pt x="4320" y="11291"/>
                  </a:cubicBezTo>
                  <a:cubicBezTo>
                    <a:pt x="4320" y="13255"/>
                    <a:pt x="4937" y="15218"/>
                    <a:pt x="6171" y="16691"/>
                  </a:cubicBezTo>
                  <a:cubicBezTo>
                    <a:pt x="7406" y="18164"/>
                    <a:pt x="8640" y="18655"/>
                    <a:pt x="11109" y="18655"/>
                  </a:cubicBezTo>
                  <a:cubicBezTo>
                    <a:pt x="12960" y="18655"/>
                    <a:pt x="14194" y="18164"/>
                    <a:pt x="15429" y="17182"/>
                  </a:cubicBezTo>
                  <a:cubicBezTo>
                    <a:pt x="16663" y="16691"/>
                    <a:pt x="17280" y="15218"/>
                    <a:pt x="17897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600" y="16691"/>
                    <a:pt x="20366" y="18655"/>
                    <a:pt x="18514" y="19636"/>
                  </a:cubicBezTo>
                  <a:cubicBezTo>
                    <a:pt x="16663" y="21109"/>
                    <a:pt x="14194" y="21600"/>
                    <a:pt x="11109" y="21600"/>
                  </a:cubicBezTo>
                  <a:cubicBezTo>
                    <a:pt x="7406" y="21600"/>
                    <a:pt x="4937" y="20618"/>
                    <a:pt x="3086" y="18655"/>
                  </a:cubicBezTo>
                  <a:cubicBezTo>
                    <a:pt x="617" y="16691"/>
                    <a:pt x="0" y="14236"/>
                    <a:pt x="0" y="11291"/>
                  </a:cubicBezTo>
                  <a:cubicBezTo>
                    <a:pt x="0" y="7855"/>
                    <a:pt x="1234" y="4909"/>
                    <a:pt x="3086" y="2945"/>
                  </a:cubicBezTo>
                  <a:cubicBezTo>
                    <a:pt x="5554" y="982"/>
                    <a:pt x="8023" y="0"/>
                    <a:pt x="11726" y="0"/>
                  </a:cubicBezTo>
                  <a:cubicBezTo>
                    <a:pt x="14194" y="0"/>
                    <a:pt x="16663" y="491"/>
                    <a:pt x="18514" y="1473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85" name="Freeform 31"/>
            <p:cNvSpPr/>
            <p:nvPr/>
          </p:nvSpPr>
          <p:spPr>
            <a:xfrm>
              <a:off x="3907394" y="1559967"/>
              <a:ext cx="126261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032" y="8345"/>
                    <a:pt x="21600" y="9818"/>
                    <a:pt x="21600" y="11782"/>
                  </a:cubicBezTo>
                  <a:cubicBezTo>
                    <a:pt x="3979" y="11782"/>
                    <a:pt x="3979" y="11782"/>
                    <a:pt x="3979" y="11782"/>
                  </a:cubicBezTo>
                  <a:cubicBezTo>
                    <a:pt x="3979" y="14236"/>
                    <a:pt x="4547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211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368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0800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053" y="9327"/>
                  </a:moveTo>
                  <a:cubicBezTo>
                    <a:pt x="17053" y="7855"/>
                    <a:pt x="16484" y="6382"/>
                    <a:pt x="15916" y="5400"/>
                  </a:cubicBezTo>
                  <a:cubicBezTo>
                    <a:pt x="15347" y="3927"/>
                    <a:pt x="13074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053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086" name="Freeform 32"/>
            <p:cNvSpPr/>
            <p:nvPr/>
          </p:nvSpPr>
          <p:spPr>
            <a:xfrm>
              <a:off x="4056912" y="1559967"/>
              <a:ext cx="11297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2" y="14727"/>
                  </a:moveTo>
                  <a:cubicBezTo>
                    <a:pt x="4447" y="15709"/>
                    <a:pt x="4447" y="16691"/>
                    <a:pt x="5082" y="17182"/>
                  </a:cubicBezTo>
                  <a:cubicBezTo>
                    <a:pt x="6353" y="18164"/>
                    <a:pt x="8259" y="19145"/>
                    <a:pt x="11435" y="19145"/>
                  </a:cubicBezTo>
                  <a:cubicBezTo>
                    <a:pt x="12706" y="19145"/>
                    <a:pt x="13976" y="18655"/>
                    <a:pt x="15247" y="18164"/>
                  </a:cubicBezTo>
                  <a:cubicBezTo>
                    <a:pt x="17153" y="17673"/>
                    <a:pt x="17788" y="16691"/>
                    <a:pt x="17788" y="15709"/>
                  </a:cubicBezTo>
                  <a:cubicBezTo>
                    <a:pt x="17788" y="14727"/>
                    <a:pt x="17153" y="13745"/>
                    <a:pt x="15882" y="13745"/>
                  </a:cubicBezTo>
                  <a:cubicBezTo>
                    <a:pt x="15247" y="13255"/>
                    <a:pt x="13976" y="12764"/>
                    <a:pt x="12071" y="12764"/>
                  </a:cubicBezTo>
                  <a:cubicBezTo>
                    <a:pt x="8259" y="11782"/>
                    <a:pt x="8259" y="11782"/>
                    <a:pt x="8259" y="11782"/>
                  </a:cubicBezTo>
                  <a:cubicBezTo>
                    <a:pt x="6353" y="11291"/>
                    <a:pt x="4447" y="10800"/>
                    <a:pt x="3176" y="10309"/>
                  </a:cubicBezTo>
                  <a:cubicBezTo>
                    <a:pt x="1271" y="9327"/>
                    <a:pt x="635" y="8345"/>
                    <a:pt x="635" y="6382"/>
                  </a:cubicBezTo>
                  <a:cubicBezTo>
                    <a:pt x="635" y="4418"/>
                    <a:pt x="1271" y="2945"/>
                    <a:pt x="3176" y="1964"/>
                  </a:cubicBezTo>
                  <a:cubicBezTo>
                    <a:pt x="5082" y="491"/>
                    <a:pt x="7624" y="0"/>
                    <a:pt x="10800" y="0"/>
                  </a:cubicBezTo>
                  <a:cubicBezTo>
                    <a:pt x="14612" y="0"/>
                    <a:pt x="17788" y="982"/>
                    <a:pt x="19059" y="2945"/>
                  </a:cubicBezTo>
                  <a:cubicBezTo>
                    <a:pt x="20329" y="3927"/>
                    <a:pt x="20965" y="5400"/>
                    <a:pt x="20965" y="6382"/>
                  </a:cubicBezTo>
                  <a:cubicBezTo>
                    <a:pt x="16518" y="6382"/>
                    <a:pt x="16518" y="6382"/>
                    <a:pt x="16518" y="6382"/>
                  </a:cubicBezTo>
                  <a:cubicBezTo>
                    <a:pt x="16518" y="5891"/>
                    <a:pt x="16518" y="4909"/>
                    <a:pt x="15882" y="4418"/>
                  </a:cubicBezTo>
                  <a:cubicBezTo>
                    <a:pt x="14612" y="3436"/>
                    <a:pt x="12706" y="2945"/>
                    <a:pt x="10165" y="2945"/>
                  </a:cubicBezTo>
                  <a:cubicBezTo>
                    <a:pt x="8259" y="2945"/>
                    <a:pt x="6988" y="3436"/>
                    <a:pt x="6353" y="3927"/>
                  </a:cubicBezTo>
                  <a:cubicBezTo>
                    <a:pt x="5718" y="4418"/>
                    <a:pt x="5082" y="4909"/>
                    <a:pt x="5082" y="5891"/>
                  </a:cubicBezTo>
                  <a:cubicBezTo>
                    <a:pt x="5082" y="6382"/>
                    <a:pt x="5718" y="7364"/>
                    <a:pt x="6988" y="7855"/>
                  </a:cubicBezTo>
                  <a:cubicBezTo>
                    <a:pt x="7624" y="8345"/>
                    <a:pt x="8259" y="8345"/>
                    <a:pt x="9529" y="8836"/>
                  </a:cubicBezTo>
                  <a:cubicBezTo>
                    <a:pt x="12706" y="9327"/>
                    <a:pt x="12706" y="9327"/>
                    <a:pt x="12706" y="9327"/>
                  </a:cubicBezTo>
                  <a:cubicBezTo>
                    <a:pt x="15882" y="9818"/>
                    <a:pt x="18424" y="10309"/>
                    <a:pt x="19059" y="10800"/>
                  </a:cubicBezTo>
                  <a:cubicBezTo>
                    <a:pt x="20965" y="11782"/>
                    <a:pt x="21600" y="13255"/>
                    <a:pt x="21600" y="15218"/>
                  </a:cubicBezTo>
                  <a:cubicBezTo>
                    <a:pt x="21600" y="17182"/>
                    <a:pt x="20965" y="18655"/>
                    <a:pt x="19059" y="19636"/>
                  </a:cubicBezTo>
                  <a:cubicBezTo>
                    <a:pt x="17153" y="21109"/>
                    <a:pt x="14612" y="21600"/>
                    <a:pt x="10800" y="21600"/>
                  </a:cubicBezTo>
                  <a:cubicBezTo>
                    <a:pt x="6988" y="21600"/>
                    <a:pt x="3812" y="21109"/>
                    <a:pt x="2541" y="19636"/>
                  </a:cubicBezTo>
                  <a:cubicBezTo>
                    <a:pt x="635" y="18164"/>
                    <a:pt x="0" y="16691"/>
                    <a:pt x="0" y="14727"/>
                  </a:cubicBezTo>
                  <a:lnTo>
                    <a:pt x="3812" y="147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121" name="Group 109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3088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89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90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3091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92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3093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3094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95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3096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097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3098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3099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00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3101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02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3103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04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3105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06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3107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3108" name="Rectangle 130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09" name="Rectangle 131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3110" name="Rectangle 132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11" name="Rectangle 133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3112" name="Rectangle 134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3113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14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3115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16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3117" name="Rectangle 139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18" name="Rectangle 140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3119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20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3122" name="Questions"/>
          <p:cNvSpPr txBox="1"/>
          <p:nvPr>
            <p:ph type="title" hasCustomPrompt="1"/>
          </p:nvPr>
        </p:nvSpPr>
        <p:spPr>
          <a:xfrm>
            <a:off x="995305" y="2586687"/>
            <a:ext cx="4848284" cy="1227574"/>
          </a:xfrm>
          <a:prstGeom prst="rect">
            <a:avLst/>
          </a:prstGeom>
        </p:spPr>
        <p:txBody>
          <a:bodyPr anchor="b"/>
          <a:lstStyle>
            <a:lvl1pPr>
              <a:lnSpc>
                <a:spcPts val="4100"/>
              </a:lnSpc>
              <a:defRPr sz="5100"/>
            </a:lvl1pPr>
          </a:lstStyle>
          <a:p>
            <a:pPr/>
            <a:r>
              <a:t>Questions</a:t>
            </a:r>
          </a:p>
        </p:txBody>
      </p:sp>
      <p:grpSp>
        <p:nvGrpSpPr>
          <p:cNvPr id="3125" name="Rectangle 104"/>
          <p:cNvGrpSpPr/>
          <p:nvPr/>
        </p:nvGrpSpPr>
        <p:grpSpPr>
          <a:xfrm>
            <a:off x="-3101348" y="3937799"/>
            <a:ext cx="3018794" cy="726650"/>
            <a:chOff x="0" y="0"/>
            <a:chExt cx="3018793" cy="726649"/>
          </a:xfrm>
        </p:grpSpPr>
        <p:sp>
          <p:nvSpPr>
            <p:cNvPr id="3123" name="Rectangle"/>
            <p:cNvSpPr/>
            <p:nvPr/>
          </p:nvSpPr>
          <p:spPr>
            <a:xfrm flipH="1">
              <a:off x="0" y="0"/>
              <a:ext cx="3018794" cy="72665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124" name="INSERT NAME OR SUBTITLE HERE"/>
            <p:cNvSpPr txBox="1"/>
            <p:nvPr/>
          </p:nvSpPr>
          <p:spPr>
            <a:xfrm>
              <a:off x="0" y="100774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OR SUBTITLE HERE</a:t>
              </a:r>
            </a:p>
          </p:txBody>
        </p:sp>
      </p:grpSp>
      <p:grpSp>
        <p:nvGrpSpPr>
          <p:cNvPr id="3128" name="Rectangle 104"/>
          <p:cNvGrpSpPr/>
          <p:nvPr/>
        </p:nvGrpSpPr>
        <p:grpSpPr>
          <a:xfrm>
            <a:off x="-3101357" y="3048136"/>
            <a:ext cx="3018792" cy="673691"/>
            <a:chOff x="0" y="0"/>
            <a:chExt cx="3018791" cy="673689"/>
          </a:xfrm>
        </p:grpSpPr>
        <p:sp>
          <p:nvSpPr>
            <p:cNvPr id="3126" name="Rectangle"/>
            <p:cNvSpPr/>
            <p:nvPr/>
          </p:nvSpPr>
          <p:spPr>
            <a:xfrm flipH="1">
              <a:off x="0" y="71441"/>
              <a:ext cx="3018792" cy="5308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127" name="INSERT YOUR QUOTE IN MAXIMUM OF 1 LINE OF TEXT"/>
            <p:cNvSpPr txBox="1"/>
            <p:nvPr/>
          </p:nvSpPr>
          <p:spPr>
            <a:xfrm>
              <a:off x="0" y="-1"/>
              <a:ext cx="3018792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QUOTE IN MAXIMUM OF 1 LINE OF TEXT</a:t>
              </a:r>
            </a:p>
          </p:txBody>
        </p:sp>
      </p:grpSp>
      <p:grpSp>
        <p:nvGrpSpPr>
          <p:cNvPr id="3131" name="Group 95"/>
          <p:cNvGrpSpPr/>
          <p:nvPr/>
        </p:nvGrpSpPr>
        <p:grpSpPr>
          <a:xfrm>
            <a:off x="-3101343" y="3119578"/>
            <a:ext cx="3018792" cy="522271"/>
            <a:chOff x="0" y="0"/>
            <a:chExt cx="3018791" cy="522270"/>
          </a:xfrm>
        </p:grpSpPr>
        <p:sp>
          <p:nvSpPr>
            <p:cNvPr id="3129" name="Straight Connector 96"/>
            <p:cNvSpPr/>
            <p:nvPr/>
          </p:nvSpPr>
          <p:spPr>
            <a:xfrm flipH="1" flipV="1">
              <a:off x="-1" y="52227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0" name="Straight Connector 97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134" name="Group 98"/>
          <p:cNvGrpSpPr/>
          <p:nvPr/>
        </p:nvGrpSpPr>
        <p:grpSpPr>
          <a:xfrm>
            <a:off x="-3101343" y="3937799"/>
            <a:ext cx="3018792" cy="726650"/>
            <a:chOff x="0" y="0"/>
            <a:chExt cx="3018791" cy="726649"/>
          </a:xfrm>
        </p:grpSpPr>
        <p:sp>
          <p:nvSpPr>
            <p:cNvPr id="3132" name="Straight Connector 99"/>
            <p:cNvSpPr/>
            <p:nvPr/>
          </p:nvSpPr>
          <p:spPr>
            <a:xfrm flipH="1" flipV="1">
              <a:off x="-1" y="7266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33" name="Straight Connector 100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35" name="Title 1"/>
          <p:cNvSpPr txBox="1"/>
          <p:nvPr/>
        </p:nvSpPr>
        <p:spPr>
          <a:xfrm>
            <a:off x="619171" y="1316161"/>
            <a:ext cx="178911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b="1" cap="all" sz="19900">
                <a:solidFill>
                  <a:srgbClr val="D4D2D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3136" name="01"/>
          <p:cNvSpPr txBox="1"/>
          <p:nvPr>
            <p:ph type="sldNum" sz="quarter" idx="2"/>
          </p:nvPr>
        </p:nvSpPr>
        <p:spPr>
          <a:xfrm>
            <a:off x="658812" y="6083425"/>
            <a:ext cx="174478" cy="165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estion blu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Rectangle 29"/>
          <p:cNvSpPr/>
          <p:nvPr/>
        </p:nvSpPr>
        <p:spPr>
          <a:xfrm>
            <a:off x="334961" y="333375"/>
            <a:ext cx="5761040" cy="6191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3144" name="Picture Placeholder 10"/>
          <p:cNvSpPr/>
          <p:nvPr>
            <p:ph type="pic" idx="21"/>
          </p:nvPr>
        </p:nvSpPr>
        <p:spPr>
          <a:xfrm>
            <a:off x="6096000" y="333375"/>
            <a:ext cx="5761039" cy="61912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3178" name="Group 60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3145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46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47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3148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49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3150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3151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52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3153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54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3155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3156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57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3158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59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3160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61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3162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63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3164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3165" name="Rectangle 81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66" name="Rectangle 82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3167" name="Rectangle 83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68" name="Rectangle 84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3169" name="Rectangle 85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3170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71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3172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73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3174" name="Rectangle 90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75" name="Rectangle 91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3176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177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3179" name="Body Level One…"/>
          <p:cNvSpPr txBox="1"/>
          <p:nvPr>
            <p:ph type="body" sz="quarter" idx="1" hasCustomPrompt="1"/>
          </p:nvPr>
        </p:nvSpPr>
        <p:spPr>
          <a:xfrm>
            <a:off x="995303" y="3937799"/>
            <a:ext cx="4398964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1pPr>
            <a:lvl2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2pPr>
            <a:lvl3pPr marL="22621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3pPr>
            <a:lvl4pPr marL="407193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4pPr>
            <a:lvl5pPr marL="58816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5pPr>
          </a:lstStyle>
          <a:p>
            <a:pPr/>
            <a:r>
              <a:t>Click to edit Name or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180" name="Title 1"/>
          <p:cNvSpPr txBox="1"/>
          <p:nvPr/>
        </p:nvSpPr>
        <p:spPr>
          <a:xfrm>
            <a:off x="619171" y="1316161"/>
            <a:ext cx="178911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b="1" cap="all" sz="19900">
                <a:solidFill>
                  <a:schemeClr val="accent4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3181" name="Questions"/>
          <p:cNvSpPr txBox="1"/>
          <p:nvPr>
            <p:ph type="title" hasCustomPrompt="1"/>
          </p:nvPr>
        </p:nvSpPr>
        <p:spPr>
          <a:xfrm>
            <a:off x="995305" y="2586687"/>
            <a:ext cx="4848284" cy="1227574"/>
          </a:xfrm>
          <a:prstGeom prst="rect">
            <a:avLst/>
          </a:prstGeom>
        </p:spPr>
        <p:txBody>
          <a:bodyPr anchor="b"/>
          <a:lstStyle>
            <a:lvl1pPr>
              <a:lnSpc>
                <a:spcPts val="4100"/>
              </a:lnSpc>
              <a:defRPr sz="51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Questions</a:t>
            </a:r>
          </a:p>
        </p:txBody>
      </p:sp>
      <p:grpSp>
        <p:nvGrpSpPr>
          <p:cNvPr id="3184" name="Rectangle 104"/>
          <p:cNvGrpSpPr/>
          <p:nvPr/>
        </p:nvGrpSpPr>
        <p:grpSpPr>
          <a:xfrm>
            <a:off x="-3101348" y="3937799"/>
            <a:ext cx="3018794" cy="726650"/>
            <a:chOff x="0" y="0"/>
            <a:chExt cx="3018793" cy="726649"/>
          </a:xfrm>
        </p:grpSpPr>
        <p:sp>
          <p:nvSpPr>
            <p:cNvPr id="3182" name="Rectangle"/>
            <p:cNvSpPr/>
            <p:nvPr/>
          </p:nvSpPr>
          <p:spPr>
            <a:xfrm flipH="1">
              <a:off x="0" y="0"/>
              <a:ext cx="3018794" cy="72665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183" name="INSERT NAME OR SUBTITLE HERE"/>
            <p:cNvSpPr txBox="1"/>
            <p:nvPr/>
          </p:nvSpPr>
          <p:spPr>
            <a:xfrm>
              <a:off x="0" y="100774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OR SUBTITLE HERE</a:t>
              </a:r>
            </a:p>
          </p:txBody>
        </p:sp>
      </p:grpSp>
      <p:grpSp>
        <p:nvGrpSpPr>
          <p:cNvPr id="3187" name="Rectangle 104"/>
          <p:cNvGrpSpPr/>
          <p:nvPr/>
        </p:nvGrpSpPr>
        <p:grpSpPr>
          <a:xfrm>
            <a:off x="-3101357" y="3048136"/>
            <a:ext cx="3018792" cy="673691"/>
            <a:chOff x="0" y="0"/>
            <a:chExt cx="3018791" cy="673689"/>
          </a:xfrm>
        </p:grpSpPr>
        <p:sp>
          <p:nvSpPr>
            <p:cNvPr id="3185" name="Rectangle"/>
            <p:cNvSpPr/>
            <p:nvPr/>
          </p:nvSpPr>
          <p:spPr>
            <a:xfrm flipH="1">
              <a:off x="0" y="71441"/>
              <a:ext cx="3018792" cy="5308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186" name="INSERT YOUR QUOTE IN MAXIMUM OF 1 LINE OF TEXT"/>
            <p:cNvSpPr txBox="1"/>
            <p:nvPr/>
          </p:nvSpPr>
          <p:spPr>
            <a:xfrm>
              <a:off x="0" y="-1"/>
              <a:ext cx="3018792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QUOTE IN MAXIMUM OF 1 LINE OF TEXT</a:t>
              </a:r>
            </a:p>
          </p:txBody>
        </p:sp>
      </p:grpSp>
      <p:grpSp>
        <p:nvGrpSpPr>
          <p:cNvPr id="3190" name="Group 100"/>
          <p:cNvGrpSpPr/>
          <p:nvPr/>
        </p:nvGrpSpPr>
        <p:grpSpPr>
          <a:xfrm>
            <a:off x="-3101343" y="3119578"/>
            <a:ext cx="3018792" cy="522271"/>
            <a:chOff x="0" y="0"/>
            <a:chExt cx="3018791" cy="522270"/>
          </a:xfrm>
        </p:grpSpPr>
        <p:sp>
          <p:nvSpPr>
            <p:cNvPr id="3188" name="Straight Connector 101"/>
            <p:cNvSpPr/>
            <p:nvPr/>
          </p:nvSpPr>
          <p:spPr>
            <a:xfrm flipH="1" flipV="1">
              <a:off x="-1" y="52227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9" name="Straight Connector 102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193" name="Group 103"/>
          <p:cNvGrpSpPr/>
          <p:nvPr/>
        </p:nvGrpSpPr>
        <p:grpSpPr>
          <a:xfrm>
            <a:off x="-3101343" y="3937799"/>
            <a:ext cx="3018792" cy="726650"/>
            <a:chOff x="0" y="0"/>
            <a:chExt cx="3018791" cy="726649"/>
          </a:xfrm>
        </p:grpSpPr>
        <p:sp>
          <p:nvSpPr>
            <p:cNvPr id="3191" name="Straight Connector 104"/>
            <p:cNvSpPr/>
            <p:nvPr/>
          </p:nvSpPr>
          <p:spPr>
            <a:xfrm flipH="1" flipV="1">
              <a:off x="-1" y="7266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2" name="Straight Connector 105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194" name="01"/>
          <p:cNvSpPr txBox="1"/>
          <p:nvPr>
            <p:ph type="sldNum" sz="quarter" idx="2"/>
          </p:nvPr>
        </p:nvSpPr>
        <p:spPr>
          <a:xfrm>
            <a:off x="658812" y="6083425"/>
            <a:ext cx="174478" cy="165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3209" name="Group 107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3195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3198" name="Rectangle 122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3196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197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3199" name="Picture 123" descr="Picture 12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00" name="Picture 124" descr="Picture 12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01" name="Picture 125" descr="Picture 12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02" name="Picture 126" descr="Picture 126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05" name="Group 127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3203" name="Picture 131" descr="Picture 131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204" name="Rectangle 132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3206" name="Straight Arrow Connector 128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7" name="Straight Arrow Connector 129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08" name="Oval 130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estion gre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Rectangle 29"/>
          <p:cNvSpPr/>
          <p:nvPr/>
        </p:nvSpPr>
        <p:spPr>
          <a:xfrm>
            <a:off x="334961" y="333375"/>
            <a:ext cx="5761040" cy="6191250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3217" name="Picture Placeholder 10"/>
          <p:cNvSpPr/>
          <p:nvPr>
            <p:ph type="pic" idx="21"/>
          </p:nvPr>
        </p:nvSpPr>
        <p:spPr>
          <a:xfrm>
            <a:off x="6096000" y="333375"/>
            <a:ext cx="5761039" cy="61912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grpSp>
        <p:nvGrpSpPr>
          <p:cNvPr id="3251" name="Group 56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3218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19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20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3221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22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3223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3224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25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3226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27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3228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3229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30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3231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32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3233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34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3235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36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3237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3238" name="Rectangle 77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39" name="Rectangle 78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3240" name="Rectangle 79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41" name="Rectangle 80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3242" name="Rectangle 81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3243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44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3245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46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3247" name="Rectangle 86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48" name="Rectangle 87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3249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50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3252" name="Body Level One…"/>
          <p:cNvSpPr txBox="1"/>
          <p:nvPr>
            <p:ph type="body" sz="quarter" idx="1" hasCustomPrompt="1"/>
          </p:nvPr>
        </p:nvSpPr>
        <p:spPr>
          <a:xfrm>
            <a:off x="995303" y="3937799"/>
            <a:ext cx="4398964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/>
            </a:lvl1pPr>
            <a:lvl2pPr>
              <a:lnSpc>
                <a:spcPts val="2300"/>
              </a:lnSpc>
              <a:defRPr sz="2500"/>
            </a:lvl2pPr>
            <a:lvl3pPr marL="226218" indent="-226218">
              <a:lnSpc>
                <a:spcPts val="2300"/>
              </a:lnSpc>
              <a:defRPr sz="2500"/>
            </a:lvl3pPr>
            <a:lvl4pPr marL="407193" indent="-226218">
              <a:lnSpc>
                <a:spcPts val="2300"/>
              </a:lnSpc>
              <a:defRPr sz="2500"/>
            </a:lvl4pPr>
            <a:lvl5pPr marL="588168" indent="-226218">
              <a:lnSpc>
                <a:spcPts val="2300"/>
              </a:lnSpc>
              <a:defRPr sz="2500"/>
            </a:lvl5pPr>
          </a:lstStyle>
          <a:p>
            <a:pPr/>
            <a:r>
              <a:t>Click to edit Name or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53" name="Questions"/>
          <p:cNvSpPr txBox="1"/>
          <p:nvPr>
            <p:ph type="title" hasCustomPrompt="1"/>
          </p:nvPr>
        </p:nvSpPr>
        <p:spPr>
          <a:xfrm>
            <a:off x="995305" y="2586687"/>
            <a:ext cx="4848284" cy="1227574"/>
          </a:xfrm>
          <a:prstGeom prst="rect">
            <a:avLst/>
          </a:prstGeom>
        </p:spPr>
        <p:txBody>
          <a:bodyPr anchor="b"/>
          <a:lstStyle>
            <a:lvl1pPr>
              <a:lnSpc>
                <a:spcPts val="4100"/>
              </a:lnSpc>
              <a:defRPr sz="5100"/>
            </a:lvl1pPr>
          </a:lstStyle>
          <a:p>
            <a:pPr/>
            <a:r>
              <a:t>Questions</a:t>
            </a:r>
          </a:p>
        </p:txBody>
      </p:sp>
      <p:grpSp>
        <p:nvGrpSpPr>
          <p:cNvPr id="3256" name="Rectangle 104"/>
          <p:cNvGrpSpPr/>
          <p:nvPr/>
        </p:nvGrpSpPr>
        <p:grpSpPr>
          <a:xfrm>
            <a:off x="-3101348" y="3937799"/>
            <a:ext cx="3018794" cy="726650"/>
            <a:chOff x="0" y="0"/>
            <a:chExt cx="3018793" cy="726649"/>
          </a:xfrm>
        </p:grpSpPr>
        <p:sp>
          <p:nvSpPr>
            <p:cNvPr id="3254" name="Rectangle"/>
            <p:cNvSpPr/>
            <p:nvPr/>
          </p:nvSpPr>
          <p:spPr>
            <a:xfrm flipH="1">
              <a:off x="0" y="0"/>
              <a:ext cx="3018794" cy="72665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255" name="INSERT NAME OR SUBTITLE HERE"/>
            <p:cNvSpPr txBox="1"/>
            <p:nvPr/>
          </p:nvSpPr>
          <p:spPr>
            <a:xfrm>
              <a:off x="0" y="100774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OR SUBTITLE HERE</a:t>
              </a:r>
            </a:p>
          </p:txBody>
        </p:sp>
      </p:grpSp>
      <p:grpSp>
        <p:nvGrpSpPr>
          <p:cNvPr id="3259" name="Rectangle 104"/>
          <p:cNvGrpSpPr/>
          <p:nvPr/>
        </p:nvGrpSpPr>
        <p:grpSpPr>
          <a:xfrm>
            <a:off x="-3101357" y="3048136"/>
            <a:ext cx="3018792" cy="673691"/>
            <a:chOff x="0" y="0"/>
            <a:chExt cx="3018791" cy="673689"/>
          </a:xfrm>
        </p:grpSpPr>
        <p:sp>
          <p:nvSpPr>
            <p:cNvPr id="3257" name="Rectangle"/>
            <p:cNvSpPr/>
            <p:nvPr/>
          </p:nvSpPr>
          <p:spPr>
            <a:xfrm flipH="1">
              <a:off x="0" y="71441"/>
              <a:ext cx="3018792" cy="5308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258" name="INSERT YOUR QUOTE IN MAXIMUM OF 1 LINE OF TEXT"/>
            <p:cNvSpPr txBox="1"/>
            <p:nvPr/>
          </p:nvSpPr>
          <p:spPr>
            <a:xfrm>
              <a:off x="0" y="-1"/>
              <a:ext cx="3018792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QUOTE IN MAXIMUM OF 1 LINE OF TEXT</a:t>
              </a:r>
            </a:p>
          </p:txBody>
        </p:sp>
      </p:grpSp>
      <p:grpSp>
        <p:nvGrpSpPr>
          <p:cNvPr id="3262" name="Group 95"/>
          <p:cNvGrpSpPr/>
          <p:nvPr/>
        </p:nvGrpSpPr>
        <p:grpSpPr>
          <a:xfrm>
            <a:off x="-3101343" y="3119578"/>
            <a:ext cx="3018792" cy="522271"/>
            <a:chOff x="0" y="0"/>
            <a:chExt cx="3018791" cy="522270"/>
          </a:xfrm>
        </p:grpSpPr>
        <p:sp>
          <p:nvSpPr>
            <p:cNvPr id="3260" name="Straight Connector 96"/>
            <p:cNvSpPr/>
            <p:nvPr/>
          </p:nvSpPr>
          <p:spPr>
            <a:xfrm flipH="1" flipV="1">
              <a:off x="-1" y="52227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1" name="Straight Connector 97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265" name="Group 98"/>
          <p:cNvGrpSpPr/>
          <p:nvPr/>
        </p:nvGrpSpPr>
        <p:grpSpPr>
          <a:xfrm>
            <a:off x="-3101343" y="3937799"/>
            <a:ext cx="3018792" cy="726650"/>
            <a:chOff x="0" y="0"/>
            <a:chExt cx="3018791" cy="726649"/>
          </a:xfrm>
        </p:grpSpPr>
        <p:sp>
          <p:nvSpPr>
            <p:cNvPr id="3263" name="Straight Connector 99"/>
            <p:cNvSpPr/>
            <p:nvPr/>
          </p:nvSpPr>
          <p:spPr>
            <a:xfrm flipH="1" flipV="1">
              <a:off x="-1" y="7266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64" name="Straight Connector 100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66" name="Title 1"/>
          <p:cNvSpPr txBox="1"/>
          <p:nvPr/>
        </p:nvSpPr>
        <p:spPr>
          <a:xfrm>
            <a:off x="619171" y="1316161"/>
            <a:ext cx="178911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b="1" cap="all" sz="19900">
                <a:solidFill>
                  <a:srgbClr val="D4D2D2"/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3267" name="01"/>
          <p:cNvSpPr txBox="1"/>
          <p:nvPr>
            <p:ph type="sldNum" sz="quarter" idx="2"/>
          </p:nvPr>
        </p:nvSpPr>
        <p:spPr>
          <a:xfrm>
            <a:off x="658812" y="6083425"/>
            <a:ext cx="174478" cy="165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282" name="Group 103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3268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3271" name="Rectangle 118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3269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3270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3272" name="Picture 119" descr="Picture 119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73" name="Picture 120" descr="Picture 12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74" name="Picture 121" descr="Picture 121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75" name="Picture 122" descr="Picture 122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78" name="Group 123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3276" name="Picture 127" descr="Picture 127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277" name="Rectangle 128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3279" name="Straight Arrow Connector 124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0" name="Straight Arrow Connector 125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81" name="Oval 126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ue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Rectangle 30"/>
          <p:cNvSpPr/>
          <p:nvPr/>
        </p:nvSpPr>
        <p:spPr>
          <a:xfrm>
            <a:off x="6096000" y="333375"/>
            <a:ext cx="5761039" cy="6191250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3290" name="Rectangle 29"/>
          <p:cNvSpPr/>
          <p:nvPr/>
        </p:nvSpPr>
        <p:spPr>
          <a:xfrm>
            <a:off x="334961" y="333375"/>
            <a:ext cx="5761040" cy="6191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3319" name="Group 1"/>
          <p:cNvGrpSpPr/>
          <p:nvPr/>
        </p:nvGrpSpPr>
        <p:grpSpPr>
          <a:xfrm>
            <a:off x="6924882" y="2485894"/>
            <a:ext cx="4169882" cy="1760986"/>
            <a:chOff x="0" y="0"/>
            <a:chExt cx="4169881" cy="1760985"/>
          </a:xfrm>
        </p:grpSpPr>
        <p:sp>
          <p:nvSpPr>
            <p:cNvPr id="3291" name="Freeform 5"/>
            <p:cNvSpPr/>
            <p:nvPr/>
          </p:nvSpPr>
          <p:spPr>
            <a:xfrm>
              <a:off x="0" y="0"/>
              <a:ext cx="1408790" cy="170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1" y="2334"/>
                  </a:moveTo>
                  <a:cubicBezTo>
                    <a:pt x="16238" y="849"/>
                    <a:pt x="13481" y="0"/>
                    <a:pt x="10672" y="0"/>
                  </a:cubicBezTo>
                  <a:cubicBezTo>
                    <a:pt x="7813" y="0"/>
                    <a:pt x="5157" y="934"/>
                    <a:pt x="3115" y="2589"/>
                  </a:cubicBezTo>
                  <a:cubicBezTo>
                    <a:pt x="1123" y="4244"/>
                    <a:pt x="0" y="6450"/>
                    <a:pt x="0" y="8742"/>
                  </a:cubicBezTo>
                  <a:cubicBezTo>
                    <a:pt x="0" y="12561"/>
                    <a:pt x="2860" y="15786"/>
                    <a:pt x="7200" y="16890"/>
                  </a:cubicBezTo>
                  <a:cubicBezTo>
                    <a:pt x="9396" y="14004"/>
                    <a:pt x="9396" y="14004"/>
                    <a:pt x="9396" y="14004"/>
                  </a:cubicBezTo>
                  <a:cubicBezTo>
                    <a:pt x="6332" y="13537"/>
                    <a:pt x="4034" y="11373"/>
                    <a:pt x="4034" y="8699"/>
                  </a:cubicBezTo>
                  <a:cubicBezTo>
                    <a:pt x="4034" y="5686"/>
                    <a:pt x="7047" y="3225"/>
                    <a:pt x="10723" y="3225"/>
                  </a:cubicBezTo>
                  <a:cubicBezTo>
                    <a:pt x="14094" y="3225"/>
                    <a:pt x="17566" y="5220"/>
                    <a:pt x="17566" y="8572"/>
                  </a:cubicBezTo>
                  <a:cubicBezTo>
                    <a:pt x="17566" y="10142"/>
                    <a:pt x="16698" y="11500"/>
                    <a:pt x="15830" y="12688"/>
                  </a:cubicBezTo>
                  <a:cubicBezTo>
                    <a:pt x="15830" y="12688"/>
                    <a:pt x="15830" y="12688"/>
                    <a:pt x="15830" y="12688"/>
                  </a:cubicBezTo>
                  <a:cubicBezTo>
                    <a:pt x="15830" y="12731"/>
                    <a:pt x="15830" y="12731"/>
                    <a:pt x="15830" y="12731"/>
                  </a:cubicBezTo>
                  <a:cubicBezTo>
                    <a:pt x="8579" y="21600"/>
                    <a:pt x="8579" y="21600"/>
                    <a:pt x="8579" y="21600"/>
                  </a:cubicBezTo>
                  <a:cubicBezTo>
                    <a:pt x="12306" y="21600"/>
                    <a:pt x="12306" y="21600"/>
                    <a:pt x="12306" y="21600"/>
                  </a:cubicBezTo>
                  <a:cubicBezTo>
                    <a:pt x="13021" y="21600"/>
                    <a:pt x="13634" y="21303"/>
                    <a:pt x="13991" y="20836"/>
                  </a:cubicBezTo>
                  <a:cubicBezTo>
                    <a:pt x="17974" y="15532"/>
                    <a:pt x="17974" y="15532"/>
                    <a:pt x="17974" y="15532"/>
                  </a:cubicBezTo>
                  <a:cubicBezTo>
                    <a:pt x="18179" y="15192"/>
                    <a:pt x="18434" y="14853"/>
                    <a:pt x="18689" y="14556"/>
                  </a:cubicBezTo>
                  <a:cubicBezTo>
                    <a:pt x="20119" y="12604"/>
                    <a:pt x="21600" y="10567"/>
                    <a:pt x="21600" y="8487"/>
                  </a:cubicBezTo>
                  <a:cubicBezTo>
                    <a:pt x="21600" y="5389"/>
                    <a:pt x="19813" y="3437"/>
                    <a:pt x="18281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292" name="Oval 32"/>
            <p:cNvSpPr/>
            <p:nvPr/>
          </p:nvSpPr>
          <p:spPr>
            <a:xfrm>
              <a:off x="519989" y="481778"/>
              <a:ext cx="368811" cy="37213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293" name="Rectangle 33"/>
            <p:cNvSpPr/>
            <p:nvPr/>
          </p:nvSpPr>
          <p:spPr>
            <a:xfrm>
              <a:off x="1704500" y="224277"/>
              <a:ext cx="141213" cy="55986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294" name="Freeform 8"/>
            <p:cNvSpPr/>
            <p:nvPr/>
          </p:nvSpPr>
          <p:spPr>
            <a:xfrm>
              <a:off x="1915487" y="332260"/>
              <a:ext cx="465167" cy="46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83" y="8081"/>
                  </a:moveTo>
                  <a:cubicBezTo>
                    <a:pt x="15583" y="7925"/>
                    <a:pt x="15274" y="6682"/>
                    <a:pt x="14349" y="5750"/>
                  </a:cubicBezTo>
                  <a:cubicBezTo>
                    <a:pt x="13577" y="4973"/>
                    <a:pt x="12497" y="4506"/>
                    <a:pt x="11263" y="4506"/>
                  </a:cubicBezTo>
                  <a:cubicBezTo>
                    <a:pt x="9566" y="4506"/>
                    <a:pt x="8640" y="5283"/>
                    <a:pt x="8023" y="5905"/>
                  </a:cubicBezTo>
                  <a:cubicBezTo>
                    <a:pt x="7406" y="6371"/>
                    <a:pt x="7097" y="7148"/>
                    <a:pt x="6789" y="8081"/>
                  </a:cubicBezTo>
                  <a:lnTo>
                    <a:pt x="15583" y="8081"/>
                  </a:lnTo>
                  <a:close/>
                  <a:moveTo>
                    <a:pt x="21600" y="11965"/>
                  </a:moveTo>
                  <a:cubicBezTo>
                    <a:pt x="6634" y="11965"/>
                    <a:pt x="6634" y="11965"/>
                    <a:pt x="6634" y="11965"/>
                  </a:cubicBezTo>
                  <a:cubicBezTo>
                    <a:pt x="6634" y="13053"/>
                    <a:pt x="7097" y="14452"/>
                    <a:pt x="7869" y="15384"/>
                  </a:cubicBezTo>
                  <a:cubicBezTo>
                    <a:pt x="8794" y="16472"/>
                    <a:pt x="10183" y="16627"/>
                    <a:pt x="11109" y="16627"/>
                  </a:cubicBezTo>
                  <a:cubicBezTo>
                    <a:pt x="12034" y="16627"/>
                    <a:pt x="13114" y="16472"/>
                    <a:pt x="13731" y="16006"/>
                  </a:cubicBezTo>
                  <a:cubicBezTo>
                    <a:pt x="13886" y="16006"/>
                    <a:pt x="14657" y="15540"/>
                    <a:pt x="15120" y="14452"/>
                  </a:cubicBezTo>
                  <a:cubicBezTo>
                    <a:pt x="21291" y="15073"/>
                    <a:pt x="21291" y="15073"/>
                    <a:pt x="21291" y="15073"/>
                  </a:cubicBezTo>
                  <a:cubicBezTo>
                    <a:pt x="20366" y="17871"/>
                    <a:pt x="18514" y="19424"/>
                    <a:pt x="17434" y="20046"/>
                  </a:cubicBezTo>
                  <a:cubicBezTo>
                    <a:pt x="15429" y="21289"/>
                    <a:pt x="13269" y="21600"/>
                    <a:pt x="11109" y="21600"/>
                  </a:cubicBezTo>
                  <a:cubicBezTo>
                    <a:pt x="8023" y="21600"/>
                    <a:pt x="5400" y="21134"/>
                    <a:pt x="3086" y="18647"/>
                  </a:cubicBezTo>
                  <a:cubicBezTo>
                    <a:pt x="1389" y="16938"/>
                    <a:pt x="0" y="14296"/>
                    <a:pt x="0" y="10878"/>
                  </a:cubicBezTo>
                  <a:cubicBezTo>
                    <a:pt x="0" y="8081"/>
                    <a:pt x="1080" y="4973"/>
                    <a:pt x="3086" y="2953"/>
                  </a:cubicBezTo>
                  <a:cubicBezTo>
                    <a:pt x="5554" y="466"/>
                    <a:pt x="8486" y="0"/>
                    <a:pt x="10800" y="0"/>
                  </a:cubicBezTo>
                  <a:cubicBezTo>
                    <a:pt x="13114" y="0"/>
                    <a:pt x="16354" y="466"/>
                    <a:pt x="18823" y="3108"/>
                  </a:cubicBezTo>
                  <a:cubicBezTo>
                    <a:pt x="21137" y="5594"/>
                    <a:pt x="21600" y="8858"/>
                    <a:pt x="21600" y="11344"/>
                  </a:cubicBezTo>
                  <a:lnTo>
                    <a:pt x="21600" y="11965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295" name="Freeform 9"/>
            <p:cNvSpPr/>
            <p:nvPr/>
          </p:nvSpPr>
          <p:spPr>
            <a:xfrm>
              <a:off x="2397267" y="348873"/>
              <a:ext cx="526636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37" y="0"/>
                  </a:moveTo>
                  <a:lnTo>
                    <a:pt x="10834" y="11460"/>
                  </a:lnTo>
                  <a:lnTo>
                    <a:pt x="15331" y="0"/>
                  </a:lnTo>
                  <a:lnTo>
                    <a:pt x="21600" y="0"/>
                  </a:lnTo>
                  <a:lnTo>
                    <a:pt x="12606" y="21600"/>
                  </a:lnTo>
                  <a:lnTo>
                    <a:pt x="9062" y="21600"/>
                  </a:lnTo>
                  <a:lnTo>
                    <a:pt x="0" y="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296" name="Freeform 10"/>
            <p:cNvSpPr/>
            <p:nvPr/>
          </p:nvSpPr>
          <p:spPr>
            <a:xfrm>
              <a:off x="2970417" y="348873"/>
              <a:ext cx="139551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117"/>
                    <a:pt x="21600" y="16117"/>
                    <a:pt x="21600" y="16117"/>
                  </a:cubicBezTo>
                  <a:cubicBezTo>
                    <a:pt x="21600" y="19108"/>
                    <a:pt x="13886" y="21600"/>
                    <a:pt x="462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297" name="Freeform 11"/>
            <p:cNvSpPr/>
            <p:nvPr/>
          </p:nvSpPr>
          <p:spPr>
            <a:xfrm>
              <a:off x="1701179" y="883814"/>
              <a:ext cx="440248" cy="44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298" name="Freeform 12"/>
            <p:cNvSpPr/>
            <p:nvPr/>
          </p:nvSpPr>
          <p:spPr>
            <a:xfrm>
              <a:off x="2241104" y="893782"/>
              <a:ext cx="139551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283"/>
                    <a:pt x="21600" y="16283"/>
                    <a:pt x="21600" y="16283"/>
                  </a:cubicBezTo>
                  <a:cubicBezTo>
                    <a:pt x="21600" y="19274"/>
                    <a:pt x="13886" y="21600"/>
                    <a:pt x="5143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299" name="Freeform 13"/>
            <p:cNvSpPr/>
            <p:nvPr/>
          </p:nvSpPr>
          <p:spPr>
            <a:xfrm>
              <a:off x="2481993" y="883814"/>
              <a:ext cx="438586" cy="44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00" name="Freeform 14"/>
            <p:cNvSpPr/>
            <p:nvPr/>
          </p:nvSpPr>
          <p:spPr>
            <a:xfrm>
              <a:off x="2990352" y="880491"/>
              <a:ext cx="463506" cy="461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95" y="7983"/>
                  </a:moveTo>
                  <a:cubicBezTo>
                    <a:pt x="15540" y="7826"/>
                    <a:pt x="15229" y="6574"/>
                    <a:pt x="14296" y="5635"/>
                  </a:cubicBezTo>
                  <a:cubicBezTo>
                    <a:pt x="13519" y="5009"/>
                    <a:pt x="12587" y="4539"/>
                    <a:pt x="11188" y="4539"/>
                  </a:cubicBezTo>
                  <a:cubicBezTo>
                    <a:pt x="9479" y="4539"/>
                    <a:pt x="8547" y="5165"/>
                    <a:pt x="7925" y="5791"/>
                  </a:cubicBezTo>
                  <a:cubicBezTo>
                    <a:pt x="7459" y="6417"/>
                    <a:pt x="6993" y="7043"/>
                    <a:pt x="6837" y="7983"/>
                  </a:cubicBezTo>
                  <a:lnTo>
                    <a:pt x="15695" y="7983"/>
                  </a:lnTo>
                  <a:close/>
                  <a:moveTo>
                    <a:pt x="21600" y="11896"/>
                  </a:moveTo>
                  <a:cubicBezTo>
                    <a:pt x="6527" y="11896"/>
                    <a:pt x="6527" y="11896"/>
                    <a:pt x="6527" y="11896"/>
                  </a:cubicBezTo>
                  <a:cubicBezTo>
                    <a:pt x="6527" y="12991"/>
                    <a:pt x="6993" y="14557"/>
                    <a:pt x="7770" y="15496"/>
                  </a:cubicBezTo>
                  <a:cubicBezTo>
                    <a:pt x="8858" y="16591"/>
                    <a:pt x="10101" y="16748"/>
                    <a:pt x="11188" y="16748"/>
                  </a:cubicBezTo>
                  <a:cubicBezTo>
                    <a:pt x="12121" y="16748"/>
                    <a:pt x="13053" y="16591"/>
                    <a:pt x="13830" y="16122"/>
                  </a:cubicBezTo>
                  <a:cubicBezTo>
                    <a:pt x="13830" y="16122"/>
                    <a:pt x="14607" y="15496"/>
                    <a:pt x="15229" y="14400"/>
                  </a:cubicBezTo>
                  <a:cubicBezTo>
                    <a:pt x="21289" y="15026"/>
                    <a:pt x="21289" y="15026"/>
                    <a:pt x="21289" y="15026"/>
                  </a:cubicBezTo>
                  <a:cubicBezTo>
                    <a:pt x="20357" y="18000"/>
                    <a:pt x="18647" y="19409"/>
                    <a:pt x="17404" y="20191"/>
                  </a:cubicBezTo>
                  <a:cubicBezTo>
                    <a:pt x="15540" y="21287"/>
                    <a:pt x="13364" y="21600"/>
                    <a:pt x="11033" y="21600"/>
                  </a:cubicBezTo>
                  <a:cubicBezTo>
                    <a:pt x="8081" y="21600"/>
                    <a:pt x="5283" y="21130"/>
                    <a:pt x="2953" y="18783"/>
                  </a:cubicBezTo>
                  <a:cubicBezTo>
                    <a:pt x="1243" y="16904"/>
                    <a:pt x="0" y="14243"/>
                    <a:pt x="0" y="10957"/>
                  </a:cubicBezTo>
                  <a:cubicBezTo>
                    <a:pt x="0" y="7983"/>
                    <a:pt x="932" y="5009"/>
                    <a:pt x="3108" y="2817"/>
                  </a:cubicBezTo>
                  <a:cubicBezTo>
                    <a:pt x="5439" y="470"/>
                    <a:pt x="8547" y="0"/>
                    <a:pt x="10722" y="0"/>
                  </a:cubicBezTo>
                  <a:cubicBezTo>
                    <a:pt x="13053" y="0"/>
                    <a:pt x="16317" y="313"/>
                    <a:pt x="18803" y="2974"/>
                  </a:cubicBezTo>
                  <a:cubicBezTo>
                    <a:pt x="21134" y="5635"/>
                    <a:pt x="21600" y="8765"/>
                    <a:pt x="21600" y="11270"/>
                  </a:cubicBezTo>
                  <a:lnTo>
                    <a:pt x="21600" y="1189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01" name="Freeform 15"/>
            <p:cNvSpPr/>
            <p:nvPr/>
          </p:nvSpPr>
          <p:spPr>
            <a:xfrm>
              <a:off x="1707824" y="1513450"/>
              <a:ext cx="154503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630"/>
                  </a:lnTo>
                  <a:lnTo>
                    <a:pt x="12774" y="2630"/>
                  </a:lnTo>
                  <a:lnTo>
                    <a:pt x="12774" y="21600"/>
                  </a:lnTo>
                  <a:lnTo>
                    <a:pt x="9058" y="21600"/>
                  </a:lnTo>
                  <a:lnTo>
                    <a:pt x="9058" y="2630"/>
                  </a:lnTo>
                  <a:lnTo>
                    <a:pt x="0" y="263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02" name="Freeform 16"/>
            <p:cNvSpPr/>
            <p:nvPr/>
          </p:nvSpPr>
          <p:spPr>
            <a:xfrm>
              <a:off x="1849034" y="1559966"/>
              <a:ext cx="122938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982"/>
                  </a:moveTo>
                  <a:cubicBezTo>
                    <a:pt x="18097" y="1964"/>
                    <a:pt x="19265" y="2945"/>
                    <a:pt x="19849" y="3927"/>
                  </a:cubicBezTo>
                  <a:cubicBezTo>
                    <a:pt x="20432" y="4909"/>
                    <a:pt x="21016" y="5891"/>
                    <a:pt x="21600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086" y="11782"/>
                    <a:pt x="4086" y="11782"/>
                    <a:pt x="4086" y="11782"/>
                  </a:cubicBezTo>
                  <a:cubicBezTo>
                    <a:pt x="4086" y="14236"/>
                    <a:pt x="4670" y="15709"/>
                    <a:pt x="5838" y="16691"/>
                  </a:cubicBezTo>
                  <a:cubicBezTo>
                    <a:pt x="7005" y="18164"/>
                    <a:pt x="8757" y="18655"/>
                    <a:pt x="11092" y="18655"/>
                  </a:cubicBezTo>
                  <a:cubicBezTo>
                    <a:pt x="12843" y="18655"/>
                    <a:pt x="14595" y="18164"/>
                    <a:pt x="15762" y="17182"/>
                  </a:cubicBezTo>
                  <a:cubicBezTo>
                    <a:pt x="16930" y="16200"/>
                    <a:pt x="17514" y="15709"/>
                    <a:pt x="17514" y="14727"/>
                  </a:cubicBezTo>
                  <a:cubicBezTo>
                    <a:pt x="21600" y="14727"/>
                    <a:pt x="21600" y="14727"/>
                    <a:pt x="21600" y="14727"/>
                  </a:cubicBezTo>
                  <a:cubicBezTo>
                    <a:pt x="21600" y="15218"/>
                    <a:pt x="21016" y="16200"/>
                    <a:pt x="20432" y="17182"/>
                  </a:cubicBezTo>
                  <a:cubicBezTo>
                    <a:pt x="19849" y="18164"/>
                    <a:pt x="19265" y="18655"/>
                    <a:pt x="18681" y="19145"/>
                  </a:cubicBezTo>
                  <a:cubicBezTo>
                    <a:pt x="17514" y="20618"/>
                    <a:pt x="15762" y="21109"/>
                    <a:pt x="14011" y="21600"/>
                  </a:cubicBezTo>
                  <a:cubicBezTo>
                    <a:pt x="12843" y="21600"/>
                    <a:pt x="11676" y="21600"/>
                    <a:pt x="10508" y="21600"/>
                  </a:cubicBezTo>
                  <a:cubicBezTo>
                    <a:pt x="7589" y="21600"/>
                    <a:pt x="5254" y="20618"/>
                    <a:pt x="2919" y="19145"/>
                  </a:cubicBezTo>
                  <a:cubicBezTo>
                    <a:pt x="1168" y="17182"/>
                    <a:pt x="0" y="14727"/>
                    <a:pt x="0" y="11291"/>
                  </a:cubicBezTo>
                  <a:cubicBezTo>
                    <a:pt x="0" y="7855"/>
                    <a:pt x="1168" y="5400"/>
                    <a:pt x="2919" y="3436"/>
                  </a:cubicBezTo>
                  <a:cubicBezTo>
                    <a:pt x="5254" y="982"/>
                    <a:pt x="7589" y="0"/>
                    <a:pt x="11092" y="0"/>
                  </a:cubicBezTo>
                  <a:cubicBezTo>
                    <a:pt x="12843" y="0"/>
                    <a:pt x="14595" y="491"/>
                    <a:pt x="16346" y="982"/>
                  </a:cubicBezTo>
                  <a:moveTo>
                    <a:pt x="17514" y="9327"/>
                  </a:moveTo>
                  <a:cubicBezTo>
                    <a:pt x="17514" y="7855"/>
                    <a:pt x="16930" y="6382"/>
                    <a:pt x="16346" y="5400"/>
                  </a:cubicBezTo>
                  <a:cubicBezTo>
                    <a:pt x="15178" y="3927"/>
                    <a:pt x="13427" y="2945"/>
                    <a:pt x="11092" y="2945"/>
                  </a:cubicBezTo>
                  <a:cubicBezTo>
                    <a:pt x="9341" y="2945"/>
                    <a:pt x="7589" y="3927"/>
                    <a:pt x="6422" y="4909"/>
                  </a:cubicBezTo>
                  <a:cubicBezTo>
                    <a:pt x="5254" y="5891"/>
                    <a:pt x="4670" y="7364"/>
                    <a:pt x="4086" y="9327"/>
                  </a:cubicBezTo>
                  <a:lnTo>
                    <a:pt x="17514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03" name="Freeform 17"/>
            <p:cNvSpPr/>
            <p:nvPr/>
          </p:nvSpPr>
          <p:spPr>
            <a:xfrm>
              <a:off x="1995228" y="1559966"/>
              <a:ext cx="119615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00" y="1473"/>
                  </a:moveTo>
                  <a:cubicBezTo>
                    <a:pt x="20400" y="2945"/>
                    <a:pt x="21000" y="4909"/>
                    <a:pt x="21600" y="7364"/>
                  </a:cubicBezTo>
                  <a:cubicBezTo>
                    <a:pt x="17400" y="7364"/>
                    <a:pt x="17400" y="7364"/>
                    <a:pt x="17400" y="7364"/>
                  </a:cubicBezTo>
                  <a:cubicBezTo>
                    <a:pt x="17400" y="6382"/>
                    <a:pt x="16800" y="5400"/>
                    <a:pt x="15600" y="4418"/>
                  </a:cubicBezTo>
                  <a:cubicBezTo>
                    <a:pt x="15000" y="3436"/>
                    <a:pt x="13200" y="2945"/>
                    <a:pt x="11400" y="2945"/>
                  </a:cubicBezTo>
                  <a:cubicBezTo>
                    <a:pt x="9000" y="2945"/>
                    <a:pt x="7200" y="3927"/>
                    <a:pt x="6000" y="6382"/>
                  </a:cubicBezTo>
                  <a:cubicBezTo>
                    <a:pt x="4800" y="7855"/>
                    <a:pt x="4800" y="9327"/>
                    <a:pt x="4800" y="11291"/>
                  </a:cubicBezTo>
                  <a:cubicBezTo>
                    <a:pt x="4800" y="13255"/>
                    <a:pt x="5400" y="15218"/>
                    <a:pt x="6000" y="16691"/>
                  </a:cubicBezTo>
                  <a:cubicBezTo>
                    <a:pt x="7200" y="18164"/>
                    <a:pt x="9000" y="18655"/>
                    <a:pt x="11400" y="18655"/>
                  </a:cubicBezTo>
                  <a:cubicBezTo>
                    <a:pt x="13200" y="18655"/>
                    <a:pt x="14400" y="18164"/>
                    <a:pt x="15600" y="17182"/>
                  </a:cubicBezTo>
                  <a:cubicBezTo>
                    <a:pt x="16200" y="16691"/>
                    <a:pt x="16800" y="15218"/>
                    <a:pt x="17400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000" y="16691"/>
                    <a:pt x="19800" y="18655"/>
                    <a:pt x="18000" y="19636"/>
                  </a:cubicBezTo>
                  <a:cubicBezTo>
                    <a:pt x="16200" y="21109"/>
                    <a:pt x="13800" y="21600"/>
                    <a:pt x="10800" y="21600"/>
                  </a:cubicBezTo>
                  <a:cubicBezTo>
                    <a:pt x="7800" y="21600"/>
                    <a:pt x="4800" y="20618"/>
                    <a:pt x="3000" y="18655"/>
                  </a:cubicBezTo>
                  <a:cubicBezTo>
                    <a:pt x="1200" y="16691"/>
                    <a:pt x="0" y="14236"/>
                    <a:pt x="0" y="11291"/>
                  </a:cubicBezTo>
                  <a:cubicBezTo>
                    <a:pt x="0" y="7855"/>
                    <a:pt x="1200" y="4909"/>
                    <a:pt x="3600" y="2945"/>
                  </a:cubicBezTo>
                  <a:cubicBezTo>
                    <a:pt x="5400" y="982"/>
                    <a:pt x="8400" y="0"/>
                    <a:pt x="11400" y="0"/>
                  </a:cubicBezTo>
                  <a:cubicBezTo>
                    <a:pt x="14400" y="0"/>
                    <a:pt x="16800" y="491"/>
                    <a:pt x="18600" y="1473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04" name="Freeform 18"/>
            <p:cNvSpPr/>
            <p:nvPr/>
          </p:nvSpPr>
          <p:spPr>
            <a:xfrm>
              <a:off x="2141425" y="1513450"/>
              <a:ext cx="112970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47" y="0"/>
                    <a:pt x="4447" y="0"/>
                    <a:pt x="4447" y="0"/>
                  </a:cubicBezTo>
                  <a:cubicBezTo>
                    <a:pt x="4447" y="7958"/>
                    <a:pt x="4447" y="7958"/>
                    <a:pt x="4447" y="7958"/>
                  </a:cubicBezTo>
                  <a:cubicBezTo>
                    <a:pt x="5082" y="7200"/>
                    <a:pt x="6353" y="6442"/>
                    <a:pt x="6988" y="6063"/>
                  </a:cubicBezTo>
                  <a:cubicBezTo>
                    <a:pt x="8259" y="5684"/>
                    <a:pt x="10165" y="5305"/>
                    <a:pt x="12706" y="5305"/>
                  </a:cubicBezTo>
                  <a:cubicBezTo>
                    <a:pt x="16518" y="5305"/>
                    <a:pt x="19059" y="6063"/>
                    <a:pt x="20329" y="7958"/>
                  </a:cubicBezTo>
                  <a:cubicBezTo>
                    <a:pt x="20965" y="8716"/>
                    <a:pt x="21600" y="9853"/>
                    <a:pt x="21600" y="11368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11747"/>
                    <a:pt x="16518" y="11747"/>
                    <a:pt x="16518" y="11747"/>
                  </a:cubicBezTo>
                  <a:cubicBezTo>
                    <a:pt x="16518" y="10611"/>
                    <a:pt x="16518" y="9474"/>
                    <a:pt x="15882" y="9095"/>
                  </a:cubicBezTo>
                  <a:cubicBezTo>
                    <a:pt x="15247" y="8337"/>
                    <a:pt x="13976" y="7958"/>
                    <a:pt x="11435" y="7958"/>
                  </a:cubicBezTo>
                  <a:cubicBezTo>
                    <a:pt x="9529" y="7958"/>
                    <a:pt x="8259" y="8337"/>
                    <a:pt x="6353" y="8716"/>
                  </a:cubicBezTo>
                  <a:cubicBezTo>
                    <a:pt x="5082" y="9474"/>
                    <a:pt x="4447" y="10989"/>
                    <a:pt x="4447" y="13263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05" name="Freeform 19"/>
            <p:cNvSpPr/>
            <p:nvPr/>
          </p:nvSpPr>
          <p:spPr>
            <a:xfrm>
              <a:off x="2290943" y="1559966"/>
              <a:ext cx="112970" cy="14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3812" y="502"/>
                    <a:pt x="3812" y="502"/>
                    <a:pt x="3812" y="502"/>
                  </a:cubicBezTo>
                  <a:cubicBezTo>
                    <a:pt x="3812" y="3516"/>
                    <a:pt x="3812" y="3516"/>
                    <a:pt x="3812" y="3516"/>
                  </a:cubicBezTo>
                  <a:cubicBezTo>
                    <a:pt x="5082" y="2512"/>
                    <a:pt x="6353" y="1507"/>
                    <a:pt x="8259" y="1005"/>
                  </a:cubicBezTo>
                  <a:cubicBezTo>
                    <a:pt x="9529" y="502"/>
                    <a:pt x="10800" y="0"/>
                    <a:pt x="12706" y="0"/>
                  </a:cubicBezTo>
                  <a:cubicBezTo>
                    <a:pt x="16518" y="0"/>
                    <a:pt x="19059" y="1005"/>
                    <a:pt x="20329" y="3516"/>
                  </a:cubicBezTo>
                  <a:cubicBezTo>
                    <a:pt x="20965" y="4521"/>
                    <a:pt x="21600" y="6028"/>
                    <a:pt x="21600" y="8037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8540"/>
                    <a:pt x="16518" y="8540"/>
                    <a:pt x="16518" y="8540"/>
                  </a:cubicBezTo>
                  <a:cubicBezTo>
                    <a:pt x="16518" y="7033"/>
                    <a:pt x="16518" y="6028"/>
                    <a:pt x="15882" y="5526"/>
                  </a:cubicBezTo>
                  <a:cubicBezTo>
                    <a:pt x="15247" y="4019"/>
                    <a:pt x="13976" y="3516"/>
                    <a:pt x="12071" y="3516"/>
                  </a:cubicBezTo>
                  <a:cubicBezTo>
                    <a:pt x="10800" y="3516"/>
                    <a:pt x="10165" y="3516"/>
                    <a:pt x="8894" y="3516"/>
                  </a:cubicBezTo>
                  <a:cubicBezTo>
                    <a:pt x="8259" y="4019"/>
                    <a:pt x="6988" y="4521"/>
                    <a:pt x="5718" y="5526"/>
                  </a:cubicBezTo>
                  <a:cubicBezTo>
                    <a:pt x="5082" y="6028"/>
                    <a:pt x="5082" y="6530"/>
                    <a:pt x="4447" y="7535"/>
                  </a:cubicBezTo>
                  <a:cubicBezTo>
                    <a:pt x="4447" y="8037"/>
                    <a:pt x="4447" y="9042"/>
                    <a:pt x="4447" y="10549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06" name="Freeform 20"/>
            <p:cNvSpPr/>
            <p:nvPr/>
          </p:nvSpPr>
          <p:spPr>
            <a:xfrm>
              <a:off x="2430493" y="1559966"/>
              <a:ext cx="127922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58" y="2455"/>
                  </a:moveTo>
                  <a:cubicBezTo>
                    <a:pt x="20463" y="4418"/>
                    <a:pt x="21600" y="6873"/>
                    <a:pt x="21600" y="10309"/>
                  </a:cubicBezTo>
                  <a:cubicBezTo>
                    <a:pt x="21600" y="13745"/>
                    <a:pt x="21032" y="16200"/>
                    <a:pt x="18758" y="18655"/>
                  </a:cubicBezTo>
                  <a:cubicBezTo>
                    <a:pt x="17053" y="20618"/>
                    <a:pt x="14211" y="21600"/>
                    <a:pt x="10232" y="21600"/>
                  </a:cubicBezTo>
                  <a:cubicBezTo>
                    <a:pt x="7389" y="21600"/>
                    <a:pt x="4547" y="20618"/>
                    <a:pt x="2842" y="19145"/>
                  </a:cubicBezTo>
                  <a:cubicBezTo>
                    <a:pt x="1137" y="17182"/>
                    <a:pt x="0" y="14236"/>
                    <a:pt x="0" y="11291"/>
                  </a:cubicBezTo>
                  <a:cubicBezTo>
                    <a:pt x="0" y="7855"/>
                    <a:pt x="1137" y="4909"/>
                    <a:pt x="2842" y="2945"/>
                  </a:cubicBezTo>
                  <a:cubicBezTo>
                    <a:pt x="5116" y="982"/>
                    <a:pt x="7389" y="0"/>
                    <a:pt x="10800" y="0"/>
                  </a:cubicBezTo>
                  <a:cubicBezTo>
                    <a:pt x="14211" y="0"/>
                    <a:pt x="16484" y="982"/>
                    <a:pt x="18758" y="2455"/>
                  </a:cubicBezTo>
                  <a:moveTo>
                    <a:pt x="15916" y="16200"/>
                  </a:moveTo>
                  <a:cubicBezTo>
                    <a:pt x="17053" y="14727"/>
                    <a:pt x="17621" y="12764"/>
                    <a:pt x="17621" y="10309"/>
                  </a:cubicBezTo>
                  <a:cubicBezTo>
                    <a:pt x="17621" y="8345"/>
                    <a:pt x="17053" y="6873"/>
                    <a:pt x="16484" y="5891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8526" y="2945"/>
                    <a:pt x="6821" y="3927"/>
                    <a:pt x="5684" y="5400"/>
                  </a:cubicBezTo>
                  <a:cubicBezTo>
                    <a:pt x="4547" y="6873"/>
                    <a:pt x="3979" y="8836"/>
                    <a:pt x="3979" y="11291"/>
                  </a:cubicBezTo>
                  <a:cubicBezTo>
                    <a:pt x="3979" y="13255"/>
                    <a:pt x="4547" y="15218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642" y="18655"/>
                    <a:pt x="15347" y="18164"/>
                    <a:pt x="15916" y="16200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07" name="Rectangle 47"/>
            <p:cNvSpPr/>
            <p:nvPr/>
          </p:nvSpPr>
          <p:spPr>
            <a:xfrm>
              <a:off x="2591639" y="1513450"/>
              <a:ext cx="23259" cy="191051"/>
            </a:xfrm>
            <a:prstGeom prst="rect">
              <a:avLst/>
            </a:pr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08" name="Freeform 22"/>
            <p:cNvSpPr/>
            <p:nvPr/>
          </p:nvSpPr>
          <p:spPr>
            <a:xfrm>
              <a:off x="2641478" y="1559966"/>
              <a:ext cx="129583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2455"/>
                  </a:moveTo>
                  <a:cubicBezTo>
                    <a:pt x="20492" y="4418"/>
                    <a:pt x="21600" y="6873"/>
                    <a:pt x="21600" y="10309"/>
                  </a:cubicBezTo>
                  <a:cubicBezTo>
                    <a:pt x="21600" y="13745"/>
                    <a:pt x="20492" y="16200"/>
                    <a:pt x="18831" y="18655"/>
                  </a:cubicBezTo>
                  <a:cubicBezTo>
                    <a:pt x="17169" y="20618"/>
                    <a:pt x="14400" y="21600"/>
                    <a:pt x="10523" y="21600"/>
                  </a:cubicBezTo>
                  <a:cubicBezTo>
                    <a:pt x="7200" y="21600"/>
                    <a:pt x="4985" y="20618"/>
                    <a:pt x="2769" y="19145"/>
                  </a:cubicBezTo>
                  <a:cubicBezTo>
                    <a:pt x="1108" y="17182"/>
                    <a:pt x="0" y="14236"/>
                    <a:pt x="0" y="11291"/>
                  </a:cubicBezTo>
                  <a:cubicBezTo>
                    <a:pt x="0" y="7855"/>
                    <a:pt x="1108" y="4909"/>
                    <a:pt x="3323" y="2945"/>
                  </a:cubicBezTo>
                  <a:cubicBezTo>
                    <a:pt x="4985" y="982"/>
                    <a:pt x="7754" y="0"/>
                    <a:pt x="11077" y="0"/>
                  </a:cubicBezTo>
                  <a:cubicBezTo>
                    <a:pt x="13846" y="0"/>
                    <a:pt x="16615" y="982"/>
                    <a:pt x="18277" y="2455"/>
                  </a:cubicBezTo>
                  <a:moveTo>
                    <a:pt x="16062" y="16200"/>
                  </a:moveTo>
                  <a:cubicBezTo>
                    <a:pt x="17169" y="14727"/>
                    <a:pt x="17169" y="12764"/>
                    <a:pt x="17169" y="10309"/>
                  </a:cubicBezTo>
                  <a:cubicBezTo>
                    <a:pt x="17169" y="8345"/>
                    <a:pt x="17169" y="6873"/>
                    <a:pt x="16615" y="5891"/>
                  </a:cubicBezTo>
                  <a:cubicBezTo>
                    <a:pt x="15508" y="3927"/>
                    <a:pt x="13292" y="2945"/>
                    <a:pt x="11077" y="2945"/>
                  </a:cubicBezTo>
                  <a:cubicBezTo>
                    <a:pt x="8308" y="2945"/>
                    <a:pt x="6646" y="3927"/>
                    <a:pt x="5538" y="5400"/>
                  </a:cubicBezTo>
                  <a:cubicBezTo>
                    <a:pt x="4431" y="6873"/>
                    <a:pt x="3877" y="8836"/>
                    <a:pt x="3877" y="11291"/>
                  </a:cubicBezTo>
                  <a:cubicBezTo>
                    <a:pt x="3877" y="13255"/>
                    <a:pt x="4431" y="15218"/>
                    <a:pt x="5538" y="16691"/>
                  </a:cubicBezTo>
                  <a:cubicBezTo>
                    <a:pt x="6646" y="18164"/>
                    <a:pt x="8308" y="18655"/>
                    <a:pt x="11077" y="18655"/>
                  </a:cubicBezTo>
                  <a:cubicBezTo>
                    <a:pt x="13292" y="18655"/>
                    <a:pt x="14954" y="18164"/>
                    <a:pt x="16062" y="16200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09" name="Freeform 23"/>
            <p:cNvSpPr/>
            <p:nvPr/>
          </p:nvSpPr>
          <p:spPr>
            <a:xfrm>
              <a:off x="2790996" y="1563289"/>
              <a:ext cx="122938" cy="19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78" y="732"/>
                  </a:moveTo>
                  <a:cubicBezTo>
                    <a:pt x="16346" y="1098"/>
                    <a:pt x="16930" y="1464"/>
                    <a:pt x="17514" y="2197"/>
                  </a:cubicBezTo>
                  <a:cubicBezTo>
                    <a:pt x="17514" y="366"/>
                    <a:pt x="17514" y="366"/>
                    <a:pt x="17514" y="366"/>
                  </a:cubicBezTo>
                  <a:cubicBezTo>
                    <a:pt x="21600" y="366"/>
                    <a:pt x="21600" y="366"/>
                    <a:pt x="21600" y="366"/>
                  </a:cubicBezTo>
                  <a:cubicBezTo>
                    <a:pt x="21600" y="13912"/>
                    <a:pt x="21600" y="13912"/>
                    <a:pt x="21600" y="13912"/>
                  </a:cubicBezTo>
                  <a:cubicBezTo>
                    <a:pt x="21600" y="16108"/>
                    <a:pt x="21016" y="17573"/>
                    <a:pt x="19849" y="18671"/>
                  </a:cubicBezTo>
                  <a:cubicBezTo>
                    <a:pt x="18681" y="20868"/>
                    <a:pt x="15178" y="21600"/>
                    <a:pt x="10508" y="21600"/>
                  </a:cubicBezTo>
                  <a:cubicBezTo>
                    <a:pt x="8173" y="21600"/>
                    <a:pt x="5838" y="21234"/>
                    <a:pt x="4086" y="20502"/>
                  </a:cubicBezTo>
                  <a:cubicBezTo>
                    <a:pt x="2335" y="19769"/>
                    <a:pt x="1168" y="18671"/>
                    <a:pt x="1168" y="17207"/>
                  </a:cubicBezTo>
                  <a:cubicBezTo>
                    <a:pt x="5254" y="17207"/>
                    <a:pt x="5254" y="17207"/>
                    <a:pt x="5254" y="17207"/>
                  </a:cubicBezTo>
                  <a:cubicBezTo>
                    <a:pt x="5254" y="17939"/>
                    <a:pt x="5838" y="18305"/>
                    <a:pt x="6422" y="18671"/>
                  </a:cubicBezTo>
                  <a:cubicBezTo>
                    <a:pt x="7005" y="19403"/>
                    <a:pt x="8757" y="19769"/>
                    <a:pt x="10508" y="19769"/>
                  </a:cubicBezTo>
                  <a:cubicBezTo>
                    <a:pt x="14011" y="19769"/>
                    <a:pt x="15762" y="19037"/>
                    <a:pt x="16930" y="17573"/>
                  </a:cubicBezTo>
                  <a:cubicBezTo>
                    <a:pt x="17514" y="16841"/>
                    <a:pt x="17514" y="15376"/>
                    <a:pt x="17514" y="13180"/>
                  </a:cubicBezTo>
                  <a:cubicBezTo>
                    <a:pt x="16930" y="13912"/>
                    <a:pt x="15762" y="14644"/>
                    <a:pt x="14595" y="15010"/>
                  </a:cubicBezTo>
                  <a:cubicBezTo>
                    <a:pt x="13427" y="15376"/>
                    <a:pt x="11676" y="15376"/>
                    <a:pt x="9924" y="15376"/>
                  </a:cubicBezTo>
                  <a:cubicBezTo>
                    <a:pt x="7589" y="15376"/>
                    <a:pt x="5254" y="15010"/>
                    <a:pt x="2919" y="13912"/>
                  </a:cubicBezTo>
                  <a:cubicBezTo>
                    <a:pt x="1168" y="12447"/>
                    <a:pt x="0" y="10617"/>
                    <a:pt x="0" y="8054"/>
                  </a:cubicBezTo>
                  <a:cubicBezTo>
                    <a:pt x="0" y="5492"/>
                    <a:pt x="1168" y="3295"/>
                    <a:pt x="2919" y="1831"/>
                  </a:cubicBezTo>
                  <a:cubicBezTo>
                    <a:pt x="5254" y="366"/>
                    <a:pt x="7589" y="0"/>
                    <a:pt x="10508" y="0"/>
                  </a:cubicBezTo>
                  <a:cubicBezTo>
                    <a:pt x="12259" y="0"/>
                    <a:pt x="14011" y="0"/>
                    <a:pt x="15178" y="732"/>
                  </a:cubicBezTo>
                  <a:moveTo>
                    <a:pt x="15762" y="3295"/>
                  </a:moveTo>
                  <a:cubicBezTo>
                    <a:pt x="14595" y="2563"/>
                    <a:pt x="12843" y="2197"/>
                    <a:pt x="11092" y="2197"/>
                  </a:cubicBezTo>
                  <a:cubicBezTo>
                    <a:pt x="8173" y="2197"/>
                    <a:pt x="6422" y="2929"/>
                    <a:pt x="5254" y="4759"/>
                  </a:cubicBezTo>
                  <a:cubicBezTo>
                    <a:pt x="4670" y="5492"/>
                    <a:pt x="4670" y="6590"/>
                    <a:pt x="4670" y="8054"/>
                  </a:cubicBezTo>
                  <a:cubicBezTo>
                    <a:pt x="4670" y="9885"/>
                    <a:pt x="5254" y="11349"/>
                    <a:pt x="5838" y="12081"/>
                  </a:cubicBezTo>
                  <a:cubicBezTo>
                    <a:pt x="7005" y="12814"/>
                    <a:pt x="8757" y="13546"/>
                    <a:pt x="10508" y="13546"/>
                  </a:cubicBezTo>
                  <a:cubicBezTo>
                    <a:pt x="13427" y="13546"/>
                    <a:pt x="15762" y="12447"/>
                    <a:pt x="16930" y="10983"/>
                  </a:cubicBezTo>
                  <a:cubicBezTo>
                    <a:pt x="17514" y="9885"/>
                    <a:pt x="17514" y="8786"/>
                    <a:pt x="17514" y="7688"/>
                  </a:cubicBezTo>
                  <a:cubicBezTo>
                    <a:pt x="17514" y="5858"/>
                    <a:pt x="16930" y="4393"/>
                    <a:pt x="15762" y="3295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10" name="Freeform 24"/>
            <p:cNvSpPr/>
            <p:nvPr/>
          </p:nvSpPr>
          <p:spPr>
            <a:xfrm>
              <a:off x="2937191" y="1563289"/>
              <a:ext cx="126260" cy="19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032" y="1098"/>
                    <a:pt x="19895" y="3295"/>
                    <a:pt x="17621" y="6956"/>
                  </a:cubicBezTo>
                  <a:cubicBezTo>
                    <a:pt x="16484" y="9519"/>
                    <a:pt x="15347" y="11349"/>
                    <a:pt x="14211" y="13180"/>
                  </a:cubicBezTo>
                  <a:cubicBezTo>
                    <a:pt x="11937" y="17207"/>
                    <a:pt x="10232" y="19403"/>
                    <a:pt x="9095" y="20136"/>
                  </a:cubicBezTo>
                  <a:cubicBezTo>
                    <a:pt x="8526" y="21234"/>
                    <a:pt x="6821" y="21600"/>
                    <a:pt x="4547" y="21600"/>
                  </a:cubicBezTo>
                  <a:cubicBezTo>
                    <a:pt x="3979" y="21600"/>
                    <a:pt x="3411" y="21600"/>
                    <a:pt x="3411" y="21600"/>
                  </a:cubicBezTo>
                  <a:cubicBezTo>
                    <a:pt x="2842" y="21600"/>
                    <a:pt x="2274" y="21600"/>
                    <a:pt x="2274" y="21234"/>
                  </a:cubicBezTo>
                  <a:cubicBezTo>
                    <a:pt x="2274" y="19037"/>
                    <a:pt x="2274" y="19037"/>
                    <a:pt x="2274" y="19037"/>
                  </a:cubicBezTo>
                  <a:cubicBezTo>
                    <a:pt x="2842" y="19037"/>
                    <a:pt x="3411" y="19403"/>
                    <a:pt x="3411" y="19403"/>
                  </a:cubicBezTo>
                  <a:cubicBezTo>
                    <a:pt x="3979" y="19403"/>
                    <a:pt x="3979" y="19403"/>
                    <a:pt x="4547" y="19403"/>
                  </a:cubicBezTo>
                  <a:cubicBezTo>
                    <a:pt x="5116" y="19403"/>
                    <a:pt x="5684" y="19037"/>
                    <a:pt x="6253" y="19037"/>
                  </a:cubicBezTo>
                  <a:cubicBezTo>
                    <a:pt x="6253" y="19037"/>
                    <a:pt x="6821" y="18671"/>
                    <a:pt x="6821" y="18671"/>
                  </a:cubicBezTo>
                  <a:cubicBezTo>
                    <a:pt x="6821" y="18305"/>
                    <a:pt x="7389" y="17939"/>
                    <a:pt x="7389" y="17207"/>
                  </a:cubicBezTo>
                  <a:cubicBezTo>
                    <a:pt x="7958" y="16475"/>
                    <a:pt x="8526" y="16108"/>
                    <a:pt x="8526" y="157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10800" y="12447"/>
                    <a:pt x="10800" y="12447"/>
                    <a:pt x="10800" y="12447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11" name="Freeform 25"/>
            <p:cNvSpPr/>
            <p:nvPr/>
          </p:nvSpPr>
          <p:spPr>
            <a:xfrm>
              <a:off x="3158145" y="1506805"/>
              <a:ext cx="149519" cy="20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0" y="14164"/>
                  </a:moveTo>
                  <a:cubicBezTo>
                    <a:pt x="3840" y="15580"/>
                    <a:pt x="3840" y="16289"/>
                    <a:pt x="4800" y="16997"/>
                  </a:cubicBezTo>
                  <a:cubicBezTo>
                    <a:pt x="5760" y="18413"/>
                    <a:pt x="8160" y="19121"/>
                    <a:pt x="11040" y="19121"/>
                  </a:cubicBezTo>
                  <a:cubicBezTo>
                    <a:pt x="12480" y="19121"/>
                    <a:pt x="13440" y="19121"/>
                    <a:pt x="14400" y="18767"/>
                  </a:cubicBezTo>
                  <a:cubicBezTo>
                    <a:pt x="16800" y="18059"/>
                    <a:pt x="17760" y="16997"/>
                    <a:pt x="17760" y="15580"/>
                  </a:cubicBezTo>
                  <a:cubicBezTo>
                    <a:pt x="17760" y="14518"/>
                    <a:pt x="17280" y="13810"/>
                    <a:pt x="16320" y="13102"/>
                  </a:cubicBezTo>
                  <a:cubicBezTo>
                    <a:pt x="15360" y="12748"/>
                    <a:pt x="13920" y="12393"/>
                    <a:pt x="12000" y="12039"/>
                  </a:cubicBezTo>
                  <a:cubicBezTo>
                    <a:pt x="8640" y="11331"/>
                    <a:pt x="8640" y="11331"/>
                    <a:pt x="8640" y="11331"/>
                  </a:cubicBezTo>
                  <a:cubicBezTo>
                    <a:pt x="6240" y="10977"/>
                    <a:pt x="4320" y="10623"/>
                    <a:pt x="3360" y="10269"/>
                  </a:cubicBezTo>
                  <a:cubicBezTo>
                    <a:pt x="1920" y="9207"/>
                    <a:pt x="960" y="8144"/>
                    <a:pt x="960" y="6374"/>
                  </a:cubicBezTo>
                  <a:cubicBezTo>
                    <a:pt x="960" y="4603"/>
                    <a:pt x="1920" y="3187"/>
                    <a:pt x="3360" y="1770"/>
                  </a:cubicBezTo>
                  <a:cubicBezTo>
                    <a:pt x="5280" y="708"/>
                    <a:pt x="7680" y="0"/>
                    <a:pt x="10560" y="0"/>
                  </a:cubicBezTo>
                  <a:cubicBezTo>
                    <a:pt x="13440" y="0"/>
                    <a:pt x="15840" y="708"/>
                    <a:pt x="17760" y="1770"/>
                  </a:cubicBezTo>
                  <a:cubicBezTo>
                    <a:pt x="19680" y="2833"/>
                    <a:pt x="20640" y="4249"/>
                    <a:pt x="20640" y="6728"/>
                  </a:cubicBezTo>
                  <a:cubicBezTo>
                    <a:pt x="17280" y="6728"/>
                    <a:pt x="17280" y="6728"/>
                    <a:pt x="17280" y="6728"/>
                  </a:cubicBezTo>
                  <a:cubicBezTo>
                    <a:pt x="16800" y="5311"/>
                    <a:pt x="16800" y="4603"/>
                    <a:pt x="15840" y="4249"/>
                  </a:cubicBezTo>
                  <a:cubicBezTo>
                    <a:pt x="14880" y="3187"/>
                    <a:pt x="12960" y="2479"/>
                    <a:pt x="10560" y="2479"/>
                  </a:cubicBezTo>
                  <a:cubicBezTo>
                    <a:pt x="8160" y="2479"/>
                    <a:pt x="6720" y="2833"/>
                    <a:pt x="5760" y="3541"/>
                  </a:cubicBezTo>
                  <a:cubicBezTo>
                    <a:pt x="4800" y="4249"/>
                    <a:pt x="4800" y="4957"/>
                    <a:pt x="4800" y="6020"/>
                  </a:cubicBezTo>
                  <a:cubicBezTo>
                    <a:pt x="4800" y="6728"/>
                    <a:pt x="5280" y="7436"/>
                    <a:pt x="6240" y="8144"/>
                  </a:cubicBezTo>
                  <a:cubicBezTo>
                    <a:pt x="6720" y="8498"/>
                    <a:pt x="8640" y="8852"/>
                    <a:pt x="11040" y="9207"/>
                  </a:cubicBezTo>
                  <a:cubicBezTo>
                    <a:pt x="14880" y="9915"/>
                    <a:pt x="14880" y="9915"/>
                    <a:pt x="14880" y="9915"/>
                  </a:cubicBezTo>
                  <a:cubicBezTo>
                    <a:pt x="16320" y="10269"/>
                    <a:pt x="17760" y="10623"/>
                    <a:pt x="18720" y="10977"/>
                  </a:cubicBezTo>
                  <a:cubicBezTo>
                    <a:pt x="20640" y="12039"/>
                    <a:pt x="21600" y="13456"/>
                    <a:pt x="21600" y="15226"/>
                  </a:cubicBezTo>
                  <a:cubicBezTo>
                    <a:pt x="21600" y="17351"/>
                    <a:pt x="20160" y="19121"/>
                    <a:pt x="18240" y="19830"/>
                  </a:cubicBezTo>
                  <a:cubicBezTo>
                    <a:pt x="15840" y="20892"/>
                    <a:pt x="13440" y="21600"/>
                    <a:pt x="10560" y="21600"/>
                  </a:cubicBezTo>
                  <a:cubicBezTo>
                    <a:pt x="7200" y="21600"/>
                    <a:pt x="4800" y="20892"/>
                    <a:pt x="2880" y="19475"/>
                  </a:cubicBezTo>
                  <a:cubicBezTo>
                    <a:pt x="960" y="18059"/>
                    <a:pt x="0" y="16643"/>
                    <a:pt x="0" y="14164"/>
                  </a:cubicBezTo>
                  <a:lnTo>
                    <a:pt x="3840" y="14164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12" name="Freeform 26"/>
            <p:cNvSpPr/>
            <p:nvPr/>
          </p:nvSpPr>
          <p:spPr>
            <a:xfrm>
              <a:off x="3334242" y="1559966"/>
              <a:ext cx="12626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547" y="11782"/>
                    <a:pt x="4547" y="11782"/>
                    <a:pt x="4547" y="11782"/>
                  </a:cubicBezTo>
                  <a:cubicBezTo>
                    <a:pt x="4547" y="14236"/>
                    <a:pt x="5116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779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937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1368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621" y="9327"/>
                  </a:moveTo>
                  <a:cubicBezTo>
                    <a:pt x="17053" y="7855"/>
                    <a:pt x="17053" y="6382"/>
                    <a:pt x="16484" y="5400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621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13" name="Freeform 27"/>
            <p:cNvSpPr/>
            <p:nvPr/>
          </p:nvSpPr>
          <p:spPr>
            <a:xfrm>
              <a:off x="3493728" y="1559966"/>
              <a:ext cx="66453" cy="14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6480" y="502"/>
                    <a:pt x="6480" y="502"/>
                    <a:pt x="6480" y="502"/>
                  </a:cubicBezTo>
                  <a:cubicBezTo>
                    <a:pt x="6480" y="4019"/>
                    <a:pt x="6480" y="4019"/>
                    <a:pt x="6480" y="4019"/>
                  </a:cubicBezTo>
                  <a:cubicBezTo>
                    <a:pt x="7560" y="3516"/>
                    <a:pt x="8640" y="2512"/>
                    <a:pt x="10800" y="1507"/>
                  </a:cubicBezTo>
                  <a:cubicBezTo>
                    <a:pt x="12960" y="502"/>
                    <a:pt x="16200" y="0"/>
                    <a:pt x="19440" y="0"/>
                  </a:cubicBezTo>
                  <a:cubicBezTo>
                    <a:pt x="19440" y="0"/>
                    <a:pt x="19440" y="0"/>
                    <a:pt x="19440" y="0"/>
                  </a:cubicBezTo>
                  <a:cubicBezTo>
                    <a:pt x="20520" y="0"/>
                    <a:pt x="20520" y="0"/>
                    <a:pt x="21600" y="502"/>
                  </a:cubicBezTo>
                  <a:cubicBezTo>
                    <a:pt x="21600" y="4019"/>
                    <a:pt x="21600" y="4019"/>
                    <a:pt x="21600" y="4019"/>
                  </a:cubicBezTo>
                  <a:cubicBezTo>
                    <a:pt x="20520" y="4019"/>
                    <a:pt x="20520" y="4019"/>
                    <a:pt x="20520" y="4019"/>
                  </a:cubicBezTo>
                  <a:cubicBezTo>
                    <a:pt x="19440" y="4019"/>
                    <a:pt x="19440" y="4019"/>
                    <a:pt x="19440" y="4019"/>
                  </a:cubicBezTo>
                  <a:cubicBezTo>
                    <a:pt x="15120" y="4019"/>
                    <a:pt x="11880" y="4521"/>
                    <a:pt x="9720" y="5526"/>
                  </a:cubicBezTo>
                  <a:cubicBezTo>
                    <a:pt x="8640" y="6530"/>
                    <a:pt x="7560" y="8037"/>
                    <a:pt x="7560" y="9544"/>
                  </a:cubicBezTo>
                  <a:cubicBezTo>
                    <a:pt x="7560" y="21600"/>
                    <a:pt x="7560" y="21600"/>
                    <a:pt x="7560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14" name="Freeform 28"/>
            <p:cNvSpPr/>
            <p:nvPr/>
          </p:nvSpPr>
          <p:spPr>
            <a:xfrm>
              <a:off x="3566826" y="1563289"/>
              <a:ext cx="126260" cy="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47" y="0"/>
                  </a:moveTo>
                  <a:lnTo>
                    <a:pt x="10800" y="17534"/>
                  </a:lnTo>
                  <a:lnTo>
                    <a:pt x="17621" y="0"/>
                  </a:lnTo>
                  <a:lnTo>
                    <a:pt x="21600" y="0"/>
                  </a:lnTo>
                  <a:lnTo>
                    <a:pt x="13074" y="21600"/>
                  </a:lnTo>
                  <a:lnTo>
                    <a:pt x="8526" y="21600"/>
                  </a:lnTo>
                  <a:lnTo>
                    <a:pt x="0" y="0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15" name="Freeform 29"/>
            <p:cNvSpPr/>
            <p:nvPr/>
          </p:nvSpPr>
          <p:spPr>
            <a:xfrm>
              <a:off x="3716344" y="1513450"/>
              <a:ext cx="23259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005"/>
                  </a:lnTo>
                  <a:lnTo>
                    <a:pt x="0" y="3005"/>
                  </a:lnTo>
                  <a:lnTo>
                    <a:pt x="0" y="0"/>
                  </a:lnTo>
                  <a:close/>
                  <a:moveTo>
                    <a:pt x="0" y="5635"/>
                  </a:moveTo>
                  <a:lnTo>
                    <a:pt x="21600" y="563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635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16" name="Freeform 30"/>
            <p:cNvSpPr/>
            <p:nvPr/>
          </p:nvSpPr>
          <p:spPr>
            <a:xfrm>
              <a:off x="3769505" y="1559966"/>
              <a:ext cx="117954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1473"/>
                  </a:moveTo>
                  <a:cubicBezTo>
                    <a:pt x="20366" y="2945"/>
                    <a:pt x="21600" y="4909"/>
                    <a:pt x="21600" y="7364"/>
                  </a:cubicBezTo>
                  <a:cubicBezTo>
                    <a:pt x="17897" y="7364"/>
                    <a:pt x="17897" y="7364"/>
                    <a:pt x="17897" y="7364"/>
                  </a:cubicBezTo>
                  <a:cubicBezTo>
                    <a:pt x="17280" y="6382"/>
                    <a:pt x="16663" y="5400"/>
                    <a:pt x="16046" y="4418"/>
                  </a:cubicBezTo>
                  <a:cubicBezTo>
                    <a:pt x="14811" y="3436"/>
                    <a:pt x="13577" y="2945"/>
                    <a:pt x="11726" y="2945"/>
                  </a:cubicBezTo>
                  <a:cubicBezTo>
                    <a:pt x="8640" y="2945"/>
                    <a:pt x="6789" y="3927"/>
                    <a:pt x="5554" y="6382"/>
                  </a:cubicBezTo>
                  <a:cubicBezTo>
                    <a:pt x="4937" y="7855"/>
                    <a:pt x="4320" y="9327"/>
                    <a:pt x="4320" y="11291"/>
                  </a:cubicBezTo>
                  <a:cubicBezTo>
                    <a:pt x="4320" y="13255"/>
                    <a:pt x="4937" y="15218"/>
                    <a:pt x="6171" y="16691"/>
                  </a:cubicBezTo>
                  <a:cubicBezTo>
                    <a:pt x="7406" y="18164"/>
                    <a:pt x="8640" y="18655"/>
                    <a:pt x="11109" y="18655"/>
                  </a:cubicBezTo>
                  <a:cubicBezTo>
                    <a:pt x="12960" y="18655"/>
                    <a:pt x="14194" y="18164"/>
                    <a:pt x="15429" y="17182"/>
                  </a:cubicBezTo>
                  <a:cubicBezTo>
                    <a:pt x="16663" y="16691"/>
                    <a:pt x="17280" y="15218"/>
                    <a:pt x="17897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600" y="16691"/>
                    <a:pt x="20366" y="18655"/>
                    <a:pt x="18514" y="19636"/>
                  </a:cubicBezTo>
                  <a:cubicBezTo>
                    <a:pt x="16663" y="21109"/>
                    <a:pt x="14194" y="21600"/>
                    <a:pt x="11109" y="21600"/>
                  </a:cubicBezTo>
                  <a:cubicBezTo>
                    <a:pt x="7406" y="21600"/>
                    <a:pt x="4937" y="20618"/>
                    <a:pt x="3086" y="18655"/>
                  </a:cubicBezTo>
                  <a:cubicBezTo>
                    <a:pt x="617" y="16691"/>
                    <a:pt x="0" y="14236"/>
                    <a:pt x="0" y="11291"/>
                  </a:cubicBezTo>
                  <a:cubicBezTo>
                    <a:pt x="0" y="7855"/>
                    <a:pt x="1234" y="4909"/>
                    <a:pt x="3086" y="2945"/>
                  </a:cubicBezTo>
                  <a:cubicBezTo>
                    <a:pt x="5554" y="982"/>
                    <a:pt x="8023" y="0"/>
                    <a:pt x="11726" y="0"/>
                  </a:cubicBezTo>
                  <a:cubicBezTo>
                    <a:pt x="14194" y="0"/>
                    <a:pt x="16663" y="491"/>
                    <a:pt x="18514" y="1473"/>
                  </a:cubicBezTo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17" name="Freeform 31"/>
            <p:cNvSpPr/>
            <p:nvPr/>
          </p:nvSpPr>
          <p:spPr>
            <a:xfrm>
              <a:off x="3907395" y="1559966"/>
              <a:ext cx="12626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032" y="8345"/>
                    <a:pt x="21600" y="9818"/>
                    <a:pt x="21600" y="11782"/>
                  </a:cubicBezTo>
                  <a:cubicBezTo>
                    <a:pt x="3979" y="11782"/>
                    <a:pt x="3979" y="11782"/>
                    <a:pt x="3979" y="11782"/>
                  </a:cubicBezTo>
                  <a:cubicBezTo>
                    <a:pt x="3979" y="14236"/>
                    <a:pt x="4547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211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368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0800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053" y="9327"/>
                  </a:moveTo>
                  <a:cubicBezTo>
                    <a:pt x="17053" y="7855"/>
                    <a:pt x="16484" y="6382"/>
                    <a:pt x="15916" y="5400"/>
                  </a:cubicBezTo>
                  <a:cubicBezTo>
                    <a:pt x="15347" y="3927"/>
                    <a:pt x="13074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053" y="93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18" name="Freeform 32"/>
            <p:cNvSpPr/>
            <p:nvPr/>
          </p:nvSpPr>
          <p:spPr>
            <a:xfrm>
              <a:off x="4056912" y="1559966"/>
              <a:ext cx="11297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2" y="14727"/>
                  </a:moveTo>
                  <a:cubicBezTo>
                    <a:pt x="4447" y="15709"/>
                    <a:pt x="4447" y="16691"/>
                    <a:pt x="5082" y="17182"/>
                  </a:cubicBezTo>
                  <a:cubicBezTo>
                    <a:pt x="6353" y="18164"/>
                    <a:pt x="8259" y="19145"/>
                    <a:pt x="11435" y="19145"/>
                  </a:cubicBezTo>
                  <a:cubicBezTo>
                    <a:pt x="12706" y="19145"/>
                    <a:pt x="13976" y="18655"/>
                    <a:pt x="15247" y="18164"/>
                  </a:cubicBezTo>
                  <a:cubicBezTo>
                    <a:pt x="17153" y="17673"/>
                    <a:pt x="17788" y="16691"/>
                    <a:pt x="17788" y="15709"/>
                  </a:cubicBezTo>
                  <a:cubicBezTo>
                    <a:pt x="17788" y="14727"/>
                    <a:pt x="17153" y="13745"/>
                    <a:pt x="15882" y="13745"/>
                  </a:cubicBezTo>
                  <a:cubicBezTo>
                    <a:pt x="15247" y="13255"/>
                    <a:pt x="13976" y="12764"/>
                    <a:pt x="12071" y="12764"/>
                  </a:cubicBezTo>
                  <a:cubicBezTo>
                    <a:pt x="8259" y="11782"/>
                    <a:pt x="8259" y="11782"/>
                    <a:pt x="8259" y="11782"/>
                  </a:cubicBezTo>
                  <a:cubicBezTo>
                    <a:pt x="6353" y="11291"/>
                    <a:pt x="4447" y="10800"/>
                    <a:pt x="3176" y="10309"/>
                  </a:cubicBezTo>
                  <a:cubicBezTo>
                    <a:pt x="1271" y="9327"/>
                    <a:pt x="635" y="8345"/>
                    <a:pt x="635" y="6382"/>
                  </a:cubicBezTo>
                  <a:cubicBezTo>
                    <a:pt x="635" y="4418"/>
                    <a:pt x="1271" y="2945"/>
                    <a:pt x="3176" y="1964"/>
                  </a:cubicBezTo>
                  <a:cubicBezTo>
                    <a:pt x="5082" y="491"/>
                    <a:pt x="7624" y="0"/>
                    <a:pt x="10800" y="0"/>
                  </a:cubicBezTo>
                  <a:cubicBezTo>
                    <a:pt x="14612" y="0"/>
                    <a:pt x="17788" y="982"/>
                    <a:pt x="19059" y="2945"/>
                  </a:cubicBezTo>
                  <a:cubicBezTo>
                    <a:pt x="20329" y="3927"/>
                    <a:pt x="20965" y="5400"/>
                    <a:pt x="20965" y="6382"/>
                  </a:cubicBezTo>
                  <a:cubicBezTo>
                    <a:pt x="16518" y="6382"/>
                    <a:pt x="16518" y="6382"/>
                    <a:pt x="16518" y="6382"/>
                  </a:cubicBezTo>
                  <a:cubicBezTo>
                    <a:pt x="16518" y="5891"/>
                    <a:pt x="16518" y="4909"/>
                    <a:pt x="15882" y="4418"/>
                  </a:cubicBezTo>
                  <a:cubicBezTo>
                    <a:pt x="14612" y="3436"/>
                    <a:pt x="12706" y="2945"/>
                    <a:pt x="10165" y="2945"/>
                  </a:cubicBezTo>
                  <a:cubicBezTo>
                    <a:pt x="8259" y="2945"/>
                    <a:pt x="6988" y="3436"/>
                    <a:pt x="6353" y="3927"/>
                  </a:cubicBezTo>
                  <a:cubicBezTo>
                    <a:pt x="5718" y="4418"/>
                    <a:pt x="5082" y="4909"/>
                    <a:pt x="5082" y="5891"/>
                  </a:cubicBezTo>
                  <a:cubicBezTo>
                    <a:pt x="5082" y="6382"/>
                    <a:pt x="5718" y="7364"/>
                    <a:pt x="6988" y="7855"/>
                  </a:cubicBezTo>
                  <a:cubicBezTo>
                    <a:pt x="7624" y="8345"/>
                    <a:pt x="8259" y="8345"/>
                    <a:pt x="9529" y="8836"/>
                  </a:cubicBezTo>
                  <a:cubicBezTo>
                    <a:pt x="12706" y="9327"/>
                    <a:pt x="12706" y="9327"/>
                    <a:pt x="12706" y="9327"/>
                  </a:cubicBezTo>
                  <a:cubicBezTo>
                    <a:pt x="15882" y="9818"/>
                    <a:pt x="18424" y="10309"/>
                    <a:pt x="19059" y="10800"/>
                  </a:cubicBezTo>
                  <a:cubicBezTo>
                    <a:pt x="20965" y="11782"/>
                    <a:pt x="21600" y="13255"/>
                    <a:pt x="21600" y="15218"/>
                  </a:cubicBezTo>
                  <a:cubicBezTo>
                    <a:pt x="21600" y="17182"/>
                    <a:pt x="20965" y="18655"/>
                    <a:pt x="19059" y="19636"/>
                  </a:cubicBezTo>
                  <a:cubicBezTo>
                    <a:pt x="17153" y="21109"/>
                    <a:pt x="14612" y="21600"/>
                    <a:pt x="10800" y="21600"/>
                  </a:cubicBezTo>
                  <a:cubicBezTo>
                    <a:pt x="6988" y="21600"/>
                    <a:pt x="3812" y="21109"/>
                    <a:pt x="2541" y="19636"/>
                  </a:cubicBezTo>
                  <a:cubicBezTo>
                    <a:pt x="635" y="18164"/>
                    <a:pt x="0" y="16691"/>
                    <a:pt x="0" y="14727"/>
                  </a:cubicBezTo>
                  <a:lnTo>
                    <a:pt x="3812" y="14727"/>
                  </a:lnTo>
                  <a:close/>
                </a:path>
              </a:pathLst>
            </a:custGeom>
            <a:solidFill>
              <a:srgbClr val="A8A8A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53" name="Group 94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3320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21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22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3323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24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3325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3326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27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3328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29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3330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3331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32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3333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34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3335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36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3337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38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3339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3340" name="Rectangle 115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41" name="Rectangle 116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3342" name="Rectangle 117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43" name="Rectangle 118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3344" name="Rectangle 119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3345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46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3347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48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3349" name="Rectangle 124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50" name="Rectangle 125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3351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352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3354" name="Click to edit END title"/>
          <p:cNvSpPr txBox="1"/>
          <p:nvPr>
            <p:ph type="title" hasCustomPrompt="1"/>
          </p:nvPr>
        </p:nvSpPr>
        <p:spPr>
          <a:xfrm>
            <a:off x="658812" y="1071321"/>
            <a:ext cx="4970463" cy="1840327"/>
          </a:xfrm>
          <a:prstGeom prst="rect">
            <a:avLst/>
          </a:prstGeom>
        </p:spPr>
        <p:txBody>
          <a:bodyPr anchor="b"/>
          <a:lstStyle>
            <a:lvl1pPr>
              <a:lnSpc>
                <a:spcPts val="4600"/>
              </a:lnSpc>
              <a:defRPr sz="56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Click to edit END title</a:t>
            </a:r>
          </a:p>
        </p:txBody>
      </p:sp>
      <p:sp>
        <p:nvSpPr>
          <p:cNvPr id="3355" name="Body Level One…"/>
          <p:cNvSpPr txBox="1"/>
          <p:nvPr>
            <p:ph type="body" sz="quarter" idx="1" hasCustomPrompt="1"/>
          </p:nvPr>
        </p:nvSpPr>
        <p:spPr>
          <a:xfrm>
            <a:off x="658812" y="3035186"/>
            <a:ext cx="4398963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1pPr>
            <a:lvl2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2pPr>
            <a:lvl3pPr marL="22621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3pPr>
            <a:lvl4pPr marL="407193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4pPr>
            <a:lvl5pPr marL="58816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5pPr>
          </a:lstStyle>
          <a:p>
            <a:pPr/>
            <a:r>
              <a:t>Click to edit Name or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3358" name="Rectangle 104"/>
          <p:cNvGrpSpPr/>
          <p:nvPr/>
        </p:nvGrpSpPr>
        <p:grpSpPr>
          <a:xfrm>
            <a:off x="-3101348" y="3022486"/>
            <a:ext cx="3018794" cy="726650"/>
            <a:chOff x="0" y="0"/>
            <a:chExt cx="3018793" cy="726649"/>
          </a:xfrm>
        </p:grpSpPr>
        <p:sp>
          <p:nvSpPr>
            <p:cNvPr id="3356" name="Rectangle"/>
            <p:cNvSpPr/>
            <p:nvPr/>
          </p:nvSpPr>
          <p:spPr>
            <a:xfrm flipH="1">
              <a:off x="0" y="0"/>
              <a:ext cx="3018794" cy="72665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357" name="INSERT NAME OR SUBTITLE HERE"/>
            <p:cNvSpPr txBox="1"/>
            <p:nvPr/>
          </p:nvSpPr>
          <p:spPr>
            <a:xfrm>
              <a:off x="0" y="100774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OR SUBTITLE HERE</a:t>
              </a:r>
            </a:p>
          </p:txBody>
        </p:sp>
      </p:grpSp>
      <p:grpSp>
        <p:nvGrpSpPr>
          <p:cNvPr id="3361" name="Rectangle 104"/>
          <p:cNvGrpSpPr/>
          <p:nvPr/>
        </p:nvGrpSpPr>
        <p:grpSpPr>
          <a:xfrm>
            <a:off x="-3101354" y="1071319"/>
            <a:ext cx="3018792" cy="1685927"/>
            <a:chOff x="0" y="0"/>
            <a:chExt cx="3018791" cy="1685925"/>
          </a:xfrm>
        </p:grpSpPr>
        <p:sp>
          <p:nvSpPr>
            <p:cNvPr id="3359" name="Rectangle"/>
            <p:cNvSpPr/>
            <p:nvPr/>
          </p:nvSpPr>
          <p:spPr>
            <a:xfrm flipH="1">
              <a:off x="0" y="0"/>
              <a:ext cx="3018792" cy="168592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360" name="INSERT YOUR END TITLE (TANK YOU)"/>
            <p:cNvSpPr txBox="1"/>
            <p:nvPr/>
          </p:nvSpPr>
          <p:spPr>
            <a:xfrm>
              <a:off x="0" y="580412"/>
              <a:ext cx="3018792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END TITLE (TANK YOU)</a:t>
              </a:r>
            </a:p>
          </p:txBody>
        </p:sp>
      </p:grpSp>
      <p:grpSp>
        <p:nvGrpSpPr>
          <p:cNvPr id="3364" name="Group 83"/>
          <p:cNvGrpSpPr/>
          <p:nvPr/>
        </p:nvGrpSpPr>
        <p:grpSpPr>
          <a:xfrm>
            <a:off x="-3101343" y="1071321"/>
            <a:ext cx="3018792" cy="1685926"/>
            <a:chOff x="0" y="0"/>
            <a:chExt cx="3018791" cy="1685925"/>
          </a:xfrm>
        </p:grpSpPr>
        <p:sp>
          <p:nvSpPr>
            <p:cNvPr id="3362" name="Straight Connector 86"/>
            <p:cNvSpPr/>
            <p:nvPr/>
          </p:nvSpPr>
          <p:spPr>
            <a:xfrm flipH="1" flipV="1">
              <a:off x="-1" y="1685925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3" name="Straight Connector 87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367" name="Group 88"/>
          <p:cNvGrpSpPr/>
          <p:nvPr/>
        </p:nvGrpSpPr>
        <p:grpSpPr>
          <a:xfrm>
            <a:off x="-3101343" y="3022486"/>
            <a:ext cx="3018792" cy="726650"/>
            <a:chOff x="0" y="0"/>
            <a:chExt cx="3018791" cy="726649"/>
          </a:xfrm>
        </p:grpSpPr>
        <p:sp>
          <p:nvSpPr>
            <p:cNvPr id="3365" name="Straight Connector 89"/>
            <p:cNvSpPr/>
            <p:nvPr/>
          </p:nvSpPr>
          <p:spPr>
            <a:xfrm flipH="1" flipV="1">
              <a:off x="-1" y="7266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66" name="Straight Connector 90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68" name="Text Placeholder 6"/>
          <p:cNvSpPr/>
          <p:nvPr>
            <p:ph type="body" sz="quarter" idx="21" hasCustomPrompt="1"/>
          </p:nvPr>
        </p:nvSpPr>
        <p:spPr>
          <a:xfrm>
            <a:off x="658812" y="4615543"/>
            <a:ext cx="4398963" cy="114983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5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Address</a:t>
            </a:r>
          </a:p>
        </p:txBody>
      </p:sp>
      <p:grpSp>
        <p:nvGrpSpPr>
          <p:cNvPr id="3371" name="Rectangle 104"/>
          <p:cNvGrpSpPr/>
          <p:nvPr/>
        </p:nvGrpSpPr>
        <p:grpSpPr>
          <a:xfrm>
            <a:off x="-3101352" y="4612440"/>
            <a:ext cx="3018794" cy="1156037"/>
            <a:chOff x="0" y="0"/>
            <a:chExt cx="3018793" cy="1156036"/>
          </a:xfrm>
        </p:grpSpPr>
        <p:sp>
          <p:nvSpPr>
            <p:cNvPr id="3369" name="Rectangle"/>
            <p:cNvSpPr/>
            <p:nvPr/>
          </p:nvSpPr>
          <p:spPr>
            <a:xfrm flipH="1">
              <a:off x="0" y="3102"/>
              <a:ext cx="3018794" cy="114983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370" name="INSERT ADDRESS HERE…"/>
            <p:cNvSpPr txBox="1"/>
            <p:nvPr/>
          </p:nvSpPr>
          <p:spPr>
            <a:xfrm>
              <a:off x="0" y="0"/>
              <a:ext cx="3018794" cy="1156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ADDRESS HERE 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THE REFERENCE PRESENATATION HAS ALL LOCATIONS PRESET FOR YOU TO COPY AND USE FOR YOUR OWN PRESENTATION </a:t>
              </a:r>
            </a:p>
          </p:txBody>
        </p:sp>
      </p:grpSp>
      <p:grpSp>
        <p:nvGrpSpPr>
          <p:cNvPr id="3374" name="Group 137"/>
          <p:cNvGrpSpPr/>
          <p:nvPr/>
        </p:nvGrpSpPr>
        <p:grpSpPr>
          <a:xfrm>
            <a:off x="-3101343" y="4588626"/>
            <a:ext cx="3018792" cy="1176749"/>
            <a:chOff x="0" y="0"/>
            <a:chExt cx="3018791" cy="1176748"/>
          </a:xfrm>
        </p:grpSpPr>
        <p:sp>
          <p:nvSpPr>
            <p:cNvPr id="3372" name="Straight Connector 138"/>
            <p:cNvSpPr/>
            <p:nvPr/>
          </p:nvSpPr>
          <p:spPr>
            <a:xfrm flipH="1" flipV="1">
              <a:off x="-1" y="1176748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73" name="Straight Connector 139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75" name="Straight Connector 146"/>
          <p:cNvSpPr/>
          <p:nvPr/>
        </p:nvSpPr>
        <p:spPr>
          <a:xfrm flipH="1" flipV="1">
            <a:off x="-3101343" y="4190789"/>
            <a:ext cx="3018793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78" name="Rectangle 104"/>
          <p:cNvGrpSpPr/>
          <p:nvPr/>
        </p:nvGrpSpPr>
        <p:grpSpPr>
          <a:xfrm>
            <a:off x="-3101358" y="4126060"/>
            <a:ext cx="3068636" cy="525101"/>
            <a:chOff x="0" y="0"/>
            <a:chExt cx="3068634" cy="525100"/>
          </a:xfrm>
        </p:grpSpPr>
        <p:sp>
          <p:nvSpPr>
            <p:cNvPr id="3376" name="Rectangle"/>
            <p:cNvSpPr/>
            <p:nvPr/>
          </p:nvSpPr>
          <p:spPr>
            <a:xfrm flipH="1">
              <a:off x="0" y="89451"/>
              <a:ext cx="3068635" cy="34619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377" name="INSERT LOCATION"/>
            <p:cNvSpPr txBox="1"/>
            <p:nvPr/>
          </p:nvSpPr>
          <p:spPr>
            <a:xfrm>
              <a:off x="0" y="0"/>
              <a:ext cx="3068635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LOCATION</a:t>
              </a:r>
            </a:p>
          </p:txBody>
        </p:sp>
      </p:grpSp>
      <p:sp>
        <p:nvSpPr>
          <p:cNvPr id="3379" name="Text Placeholder 6"/>
          <p:cNvSpPr/>
          <p:nvPr>
            <p:ph type="body" sz="quarter" idx="22" hasCustomPrompt="1"/>
          </p:nvPr>
        </p:nvSpPr>
        <p:spPr>
          <a:xfrm>
            <a:off x="652167" y="4219206"/>
            <a:ext cx="4398963" cy="30212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b="1" cap="all" sz="18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3380" name="Freeform 137"/>
          <p:cNvSpPr/>
          <p:nvPr/>
        </p:nvSpPr>
        <p:spPr>
          <a:xfrm>
            <a:off x="1016312" y="6038855"/>
            <a:ext cx="237460" cy="238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443" y="0"/>
                </a:moveTo>
                <a:cubicBezTo>
                  <a:pt x="4231" y="0"/>
                  <a:pt x="4231" y="0"/>
                  <a:pt x="4231" y="0"/>
                </a:cubicBezTo>
                <a:cubicBezTo>
                  <a:pt x="1930" y="0"/>
                  <a:pt x="0" y="1930"/>
                  <a:pt x="0" y="4231"/>
                </a:cubicBezTo>
                <a:cubicBezTo>
                  <a:pt x="0" y="17369"/>
                  <a:pt x="0" y="17369"/>
                  <a:pt x="0" y="17369"/>
                </a:cubicBezTo>
                <a:cubicBezTo>
                  <a:pt x="0" y="19744"/>
                  <a:pt x="1930" y="21600"/>
                  <a:pt x="4231" y="21600"/>
                </a:cubicBezTo>
                <a:cubicBezTo>
                  <a:pt x="17443" y="21600"/>
                  <a:pt x="17443" y="21600"/>
                  <a:pt x="17443" y="21600"/>
                </a:cubicBezTo>
                <a:cubicBezTo>
                  <a:pt x="19744" y="21600"/>
                  <a:pt x="21600" y="19744"/>
                  <a:pt x="21600" y="17369"/>
                </a:cubicBezTo>
                <a:cubicBezTo>
                  <a:pt x="21600" y="4231"/>
                  <a:pt x="21600" y="4231"/>
                  <a:pt x="21600" y="4231"/>
                </a:cubicBezTo>
                <a:cubicBezTo>
                  <a:pt x="21600" y="1930"/>
                  <a:pt x="19744" y="0"/>
                  <a:pt x="17443" y="0"/>
                </a:cubicBezTo>
                <a:close/>
                <a:moveTo>
                  <a:pt x="7423" y="16775"/>
                </a:moveTo>
                <a:cubicBezTo>
                  <a:pt x="4973" y="16775"/>
                  <a:pt x="4973" y="16775"/>
                  <a:pt x="4973" y="16775"/>
                </a:cubicBezTo>
                <a:cubicBezTo>
                  <a:pt x="4973" y="8759"/>
                  <a:pt x="4973" y="8759"/>
                  <a:pt x="4973" y="8759"/>
                </a:cubicBezTo>
                <a:cubicBezTo>
                  <a:pt x="7423" y="8759"/>
                  <a:pt x="7423" y="8759"/>
                  <a:pt x="7423" y="8759"/>
                </a:cubicBezTo>
                <a:lnTo>
                  <a:pt x="7423" y="16775"/>
                </a:lnTo>
                <a:close/>
                <a:moveTo>
                  <a:pt x="6161" y="7645"/>
                </a:moveTo>
                <a:cubicBezTo>
                  <a:pt x="5419" y="7645"/>
                  <a:pt x="4751" y="6977"/>
                  <a:pt x="4751" y="6161"/>
                </a:cubicBezTo>
                <a:cubicBezTo>
                  <a:pt x="4751" y="5419"/>
                  <a:pt x="5419" y="4751"/>
                  <a:pt x="6161" y="4751"/>
                </a:cubicBezTo>
                <a:cubicBezTo>
                  <a:pt x="6977" y="4751"/>
                  <a:pt x="7645" y="5419"/>
                  <a:pt x="7645" y="6161"/>
                </a:cubicBezTo>
                <a:cubicBezTo>
                  <a:pt x="7645" y="6977"/>
                  <a:pt x="6977" y="7645"/>
                  <a:pt x="6161" y="7645"/>
                </a:cubicBezTo>
                <a:close/>
                <a:moveTo>
                  <a:pt x="16849" y="16775"/>
                </a:moveTo>
                <a:cubicBezTo>
                  <a:pt x="14326" y="16775"/>
                  <a:pt x="14326" y="16775"/>
                  <a:pt x="14326" y="16775"/>
                </a:cubicBezTo>
                <a:cubicBezTo>
                  <a:pt x="14326" y="12915"/>
                  <a:pt x="14326" y="12915"/>
                  <a:pt x="14326" y="12915"/>
                </a:cubicBezTo>
                <a:cubicBezTo>
                  <a:pt x="14326" y="11951"/>
                  <a:pt x="14326" y="10763"/>
                  <a:pt x="12990" y="10763"/>
                </a:cubicBezTo>
                <a:cubicBezTo>
                  <a:pt x="11728" y="10763"/>
                  <a:pt x="11505" y="11802"/>
                  <a:pt x="11505" y="12841"/>
                </a:cubicBezTo>
                <a:cubicBezTo>
                  <a:pt x="11505" y="16775"/>
                  <a:pt x="11505" y="16775"/>
                  <a:pt x="11505" y="16775"/>
                </a:cubicBezTo>
                <a:cubicBezTo>
                  <a:pt x="8981" y="16775"/>
                  <a:pt x="8981" y="16775"/>
                  <a:pt x="8981" y="16775"/>
                </a:cubicBezTo>
                <a:cubicBezTo>
                  <a:pt x="8981" y="8759"/>
                  <a:pt x="8981" y="8759"/>
                  <a:pt x="8981" y="8759"/>
                </a:cubicBezTo>
                <a:cubicBezTo>
                  <a:pt x="11431" y="8759"/>
                  <a:pt x="11431" y="8759"/>
                  <a:pt x="11431" y="8759"/>
                </a:cubicBezTo>
                <a:cubicBezTo>
                  <a:pt x="11431" y="9872"/>
                  <a:pt x="11431" y="9872"/>
                  <a:pt x="11431" y="9872"/>
                </a:cubicBezTo>
                <a:cubicBezTo>
                  <a:pt x="11431" y="9872"/>
                  <a:pt x="11431" y="9872"/>
                  <a:pt x="11431" y="9872"/>
                </a:cubicBezTo>
                <a:cubicBezTo>
                  <a:pt x="11802" y="9204"/>
                  <a:pt x="12619" y="8536"/>
                  <a:pt x="13806" y="8536"/>
                </a:cubicBezTo>
                <a:cubicBezTo>
                  <a:pt x="16330" y="8536"/>
                  <a:pt x="16849" y="10243"/>
                  <a:pt x="16849" y="12396"/>
                </a:cubicBezTo>
                <a:lnTo>
                  <a:pt x="16849" y="16775"/>
                </a:ln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/>
          </a:p>
        </p:txBody>
      </p:sp>
      <p:sp>
        <p:nvSpPr>
          <p:cNvPr id="3381" name="Freeform 160"/>
          <p:cNvSpPr/>
          <p:nvPr/>
        </p:nvSpPr>
        <p:spPr>
          <a:xfrm>
            <a:off x="665086" y="6038855"/>
            <a:ext cx="237860" cy="238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369" y="0"/>
                </a:moveTo>
                <a:cubicBezTo>
                  <a:pt x="4231" y="0"/>
                  <a:pt x="4231" y="0"/>
                  <a:pt x="4231" y="0"/>
                </a:cubicBezTo>
                <a:cubicBezTo>
                  <a:pt x="1930" y="0"/>
                  <a:pt x="0" y="1930"/>
                  <a:pt x="0" y="4231"/>
                </a:cubicBezTo>
                <a:cubicBezTo>
                  <a:pt x="0" y="17369"/>
                  <a:pt x="0" y="17369"/>
                  <a:pt x="0" y="17369"/>
                </a:cubicBezTo>
                <a:cubicBezTo>
                  <a:pt x="0" y="19744"/>
                  <a:pt x="1930" y="21600"/>
                  <a:pt x="4231" y="21600"/>
                </a:cubicBezTo>
                <a:cubicBezTo>
                  <a:pt x="10466" y="21600"/>
                  <a:pt x="10466" y="21600"/>
                  <a:pt x="10466" y="21600"/>
                </a:cubicBezTo>
                <a:cubicBezTo>
                  <a:pt x="10466" y="13584"/>
                  <a:pt x="10466" y="13584"/>
                  <a:pt x="10466" y="13584"/>
                </a:cubicBezTo>
                <a:cubicBezTo>
                  <a:pt x="7274" y="13584"/>
                  <a:pt x="7274" y="13584"/>
                  <a:pt x="7274" y="13584"/>
                </a:cubicBezTo>
                <a:cubicBezTo>
                  <a:pt x="7274" y="9872"/>
                  <a:pt x="7274" y="9872"/>
                  <a:pt x="7274" y="9872"/>
                </a:cubicBezTo>
                <a:cubicBezTo>
                  <a:pt x="10466" y="9872"/>
                  <a:pt x="10466" y="9872"/>
                  <a:pt x="10466" y="9872"/>
                </a:cubicBezTo>
                <a:cubicBezTo>
                  <a:pt x="10466" y="7200"/>
                  <a:pt x="10466" y="7200"/>
                  <a:pt x="10466" y="7200"/>
                </a:cubicBezTo>
                <a:cubicBezTo>
                  <a:pt x="10466" y="4082"/>
                  <a:pt x="12322" y="2375"/>
                  <a:pt x="15142" y="2375"/>
                </a:cubicBezTo>
                <a:cubicBezTo>
                  <a:pt x="16478" y="2375"/>
                  <a:pt x="17592" y="2449"/>
                  <a:pt x="17963" y="2524"/>
                </a:cubicBezTo>
                <a:cubicBezTo>
                  <a:pt x="17963" y="5790"/>
                  <a:pt x="17963" y="5790"/>
                  <a:pt x="17963" y="5790"/>
                </a:cubicBezTo>
                <a:cubicBezTo>
                  <a:pt x="16033" y="5790"/>
                  <a:pt x="16033" y="5790"/>
                  <a:pt x="16033" y="5790"/>
                </a:cubicBezTo>
                <a:cubicBezTo>
                  <a:pt x="14474" y="5790"/>
                  <a:pt x="14177" y="6532"/>
                  <a:pt x="14177" y="7571"/>
                </a:cubicBezTo>
                <a:cubicBezTo>
                  <a:pt x="14177" y="9872"/>
                  <a:pt x="14177" y="9872"/>
                  <a:pt x="14177" y="9872"/>
                </a:cubicBezTo>
                <a:cubicBezTo>
                  <a:pt x="17814" y="9872"/>
                  <a:pt x="17814" y="9872"/>
                  <a:pt x="17814" y="9872"/>
                </a:cubicBezTo>
                <a:cubicBezTo>
                  <a:pt x="17369" y="13584"/>
                  <a:pt x="17369" y="13584"/>
                  <a:pt x="17369" y="13584"/>
                </a:cubicBezTo>
                <a:cubicBezTo>
                  <a:pt x="14177" y="13584"/>
                  <a:pt x="14177" y="13584"/>
                  <a:pt x="14177" y="13584"/>
                </a:cubicBezTo>
                <a:cubicBezTo>
                  <a:pt x="14177" y="21600"/>
                  <a:pt x="14177" y="21600"/>
                  <a:pt x="14177" y="21600"/>
                </a:cubicBezTo>
                <a:cubicBezTo>
                  <a:pt x="17369" y="21600"/>
                  <a:pt x="17369" y="21600"/>
                  <a:pt x="17369" y="21600"/>
                </a:cubicBezTo>
                <a:cubicBezTo>
                  <a:pt x="19670" y="21600"/>
                  <a:pt x="21600" y="19744"/>
                  <a:pt x="21600" y="17369"/>
                </a:cubicBezTo>
                <a:cubicBezTo>
                  <a:pt x="21600" y="4231"/>
                  <a:pt x="21600" y="4231"/>
                  <a:pt x="21600" y="4231"/>
                </a:cubicBezTo>
                <a:cubicBezTo>
                  <a:pt x="21600" y="1930"/>
                  <a:pt x="19670" y="0"/>
                  <a:pt x="17369" y="0"/>
                </a:cubicBez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/>
          </a:p>
        </p:txBody>
      </p:sp>
      <p:sp>
        <p:nvSpPr>
          <p:cNvPr id="3382" name="Freeform 153"/>
          <p:cNvSpPr/>
          <p:nvPr/>
        </p:nvSpPr>
        <p:spPr>
          <a:xfrm>
            <a:off x="1367140" y="6036545"/>
            <a:ext cx="242062" cy="242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443" y="0"/>
                </a:moveTo>
                <a:cubicBezTo>
                  <a:pt x="4231" y="0"/>
                  <a:pt x="4231" y="0"/>
                  <a:pt x="4231" y="0"/>
                </a:cubicBezTo>
                <a:cubicBezTo>
                  <a:pt x="1930" y="0"/>
                  <a:pt x="0" y="1930"/>
                  <a:pt x="0" y="4231"/>
                </a:cubicBezTo>
                <a:cubicBezTo>
                  <a:pt x="0" y="17369"/>
                  <a:pt x="0" y="17369"/>
                  <a:pt x="0" y="17369"/>
                </a:cubicBezTo>
                <a:cubicBezTo>
                  <a:pt x="0" y="19670"/>
                  <a:pt x="1930" y="21600"/>
                  <a:pt x="4231" y="21600"/>
                </a:cubicBezTo>
                <a:cubicBezTo>
                  <a:pt x="17443" y="21600"/>
                  <a:pt x="17443" y="21600"/>
                  <a:pt x="17443" y="21600"/>
                </a:cubicBezTo>
                <a:cubicBezTo>
                  <a:pt x="19744" y="21600"/>
                  <a:pt x="21600" y="19670"/>
                  <a:pt x="21600" y="17369"/>
                </a:cubicBezTo>
                <a:cubicBezTo>
                  <a:pt x="21600" y="4231"/>
                  <a:pt x="21600" y="4231"/>
                  <a:pt x="21600" y="4231"/>
                </a:cubicBezTo>
                <a:cubicBezTo>
                  <a:pt x="21600" y="1930"/>
                  <a:pt x="19744" y="0"/>
                  <a:pt x="17443" y="0"/>
                </a:cubicBezTo>
                <a:close/>
                <a:moveTo>
                  <a:pt x="15662" y="8313"/>
                </a:moveTo>
                <a:cubicBezTo>
                  <a:pt x="15662" y="8462"/>
                  <a:pt x="15662" y="8536"/>
                  <a:pt x="15662" y="8685"/>
                </a:cubicBezTo>
                <a:cubicBezTo>
                  <a:pt x="15662" y="11951"/>
                  <a:pt x="13138" y="15736"/>
                  <a:pt x="8610" y="15736"/>
                </a:cubicBezTo>
                <a:cubicBezTo>
                  <a:pt x="7200" y="15736"/>
                  <a:pt x="5864" y="15291"/>
                  <a:pt x="4751" y="14623"/>
                </a:cubicBezTo>
                <a:cubicBezTo>
                  <a:pt x="4973" y="14623"/>
                  <a:pt x="5196" y="14623"/>
                  <a:pt x="5344" y="14623"/>
                </a:cubicBezTo>
                <a:cubicBezTo>
                  <a:pt x="6532" y="14623"/>
                  <a:pt x="7571" y="14252"/>
                  <a:pt x="8462" y="13584"/>
                </a:cubicBezTo>
                <a:cubicBezTo>
                  <a:pt x="7348" y="13584"/>
                  <a:pt x="6458" y="12841"/>
                  <a:pt x="6161" y="11876"/>
                </a:cubicBezTo>
                <a:cubicBezTo>
                  <a:pt x="6309" y="11876"/>
                  <a:pt x="6458" y="11876"/>
                  <a:pt x="6606" y="11876"/>
                </a:cubicBezTo>
                <a:cubicBezTo>
                  <a:pt x="6829" y="11876"/>
                  <a:pt x="7052" y="11876"/>
                  <a:pt x="7274" y="11802"/>
                </a:cubicBezTo>
                <a:cubicBezTo>
                  <a:pt x="6087" y="11579"/>
                  <a:pt x="5270" y="10614"/>
                  <a:pt x="5270" y="9353"/>
                </a:cubicBezTo>
                <a:cubicBezTo>
                  <a:pt x="5270" y="9353"/>
                  <a:pt x="5270" y="9353"/>
                  <a:pt x="5270" y="9353"/>
                </a:cubicBezTo>
                <a:cubicBezTo>
                  <a:pt x="5567" y="9501"/>
                  <a:pt x="6012" y="9649"/>
                  <a:pt x="6384" y="9649"/>
                </a:cubicBezTo>
                <a:cubicBezTo>
                  <a:pt x="5715" y="9204"/>
                  <a:pt x="5270" y="8462"/>
                  <a:pt x="5270" y="7571"/>
                </a:cubicBezTo>
                <a:cubicBezTo>
                  <a:pt x="5270" y="7126"/>
                  <a:pt x="5419" y="6680"/>
                  <a:pt x="5641" y="6384"/>
                </a:cubicBezTo>
                <a:cubicBezTo>
                  <a:pt x="6829" y="7868"/>
                  <a:pt x="8685" y="8833"/>
                  <a:pt x="10763" y="8907"/>
                </a:cubicBezTo>
                <a:cubicBezTo>
                  <a:pt x="10689" y="8759"/>
                  <a:pt x="10689" y="8536"/>
                  <a:pt x="10689" y="8388"/>
                </a:cubicBezTo>
                <a:cubicBezTo>
                  <a:pt x="10689" y="6977"/>
                  <a:pt x="11802" y="5864"/>
                  <a:pt x="13138" y="5864"/>
                </a:cubicBezTo>
                <a:cubicBezTo>
                  <a:pt x="13880" y="5864"/>
                  <a:pt x="14474" y="6161"/>
                  <a:pt x="14994" y="6680"/>
                </a:cubicBezTo>
                <a:cubicBezTo>
                  <a:pt x="15513" y="6532"/>
                  <a:pt x="16033" y="6384"/>
                  <a:pt x="16553" y="6087"/>
                </a:cubicBezTo>
                <a:cubicBezTo>
                  <a:pt x="16330" y="6680"/>
                  <a:pt x="15959" y="7126"/>
                  <a:pt x="15439" y="7423"/>
                </a:cubicBezTo>
                <a:cubicBezTo>
                  <a:pt x="15959" y="7423"/>
                  <a:pt x="16404" y="7274"/>
                  <a:pt x="16849" y="7052"/>
                </a:cubicBezTo>
                <a:cubicBezTo>
                  <a:pt x="16553" y="7571"/>
                  <a:pt x="16107" y="8016"/>
                  <a:pt x="15662" y="8313"/>
                </a:cubicBezTo>
                <a:close/>
              </a:path>
            </a:pathLst>
          </a:cu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/>
          </a:p>
        </p:txBody>
      </p:sp>
      <p:grpSp>
        <p:nvGrpSpPr>
          <p:cNvPr id="3385" name="Group 170"/>
          <p:cNvGrpSpPr/>
          <p:nvPr/>
        </p:nvGrpSpPr>
        <p:grpSpPr>
          <a:xfrm>
            <a:off x="1722570" y="6036545"/>
            <a:ext cx="241248" cy="242878"/>
            <a:chOff x="0" y="0"/>
            <a:chExt cx="241246" cy="242877"/>
          </a:xfrm>
        </p:grpSpPr>
        <p:sp>
          <p:nvSpPr>
            <p:cNvPr id="3383" name="Freeform 158"/>
            <p:cNvSpPr/>
            <p:nvPr/>
          </p:nvSpPr>
          <p:spPr>
            <a:xfrm>
              <a:off x="0" y="0"/>
              <a:ext cx="241248" cy="242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29" y="0"/>
                  </a:moveTo>
                  <a:cubicBezTo>
                    <a:pt x="4171" y="0"/>
                    <a:pt x="4171" y="0"/>
                    <a:pt x="4171" y="0"/>
                  </a:cubicBezTo>
                  <a:cubicBezTo>
                    <a:pt x="1862" y="0"/>
                    <a:pt x="0" y="1930"/>
                    <a:pt x="0" y="4231"/>
                  </a:cubicBezTo>
                  <a:cubicBezTo>
                    <a:pt x="0" y="17369"/>
                    <a:pt x="0" y="17369"/>
                    <a:pt x="0" y="17369"/>
                  </a:cubicBezTo>
                  <a:cubicBezTo>
                    <a:pt x="0" y="19670"/>
                    <a:pt x="1862" y="21600"/>
                    <a:pt x="4171" y="21600"/>
                  </a:cubicBezTo>
                  <a:cubicBezTo>
                    <a:pt x="17429" y="21600"/>
                    <a:pt x="17429" y="21600"/>
                    <a:pt x="17429" y="21600"/>
                  </a:cubicBezTo>
                  <a:cubicBezTo>
                    <a:pt x="19738" y="21600"/>
                    <a:pt x="21600" y="19670"/>
                    <a:pt x="21600" y="17369"/>
                  </a:cubicBezTo>
                  <a:cubicBezTo>
                    <a:pt x="21600" y="4231"/>
                    <a:pt x="21600" y="4231"/>
                    <a:pt x="21600" y="4231"/>
                  </a:cubicBezTo>
                  <a:cubicBezTo>
                    <a:pt x="21600" y="1930"/>
                    <a:pt x="19738" y="0"/>
                    <a:pt x="17429" y="0"/>
                  </a:cubicBezTo>
                  <a:close/>
                  <a:moveTo>
                    <a:pt x="16833" y="13212"/>
                  </a:moveTo>
                  <a:cubicBezTo>
                    <a:pt x="16833" y="14177"/>
                    <a:pt x="16088" y="14920"/>
                    <a:pt x="15120" y="14920"/>
                  </a:cubicBezTo>
                  <a:cubicBezTo>
                    <a:pt x="6480" y="14920"/>
                    <a:pt x="6480" y="14920"/>
                    <a:pt x="6480" y="14920"/>
                  </a:cubicBezTo>
                  <a:cubicBezTo>
                    <a:pt x="5512" y="14920"/>
                    <a:pt x="4767" y="14177"/>
                    <a:pt x="4767" y="13212"/>
                  </a:cubicBezTo>
                  <a:cubicBezTo>
                    <a:pt x="4767" y="8388"/>
                    <a:pt x="4767" y="8388"/>
                    <a:pt x="4767" y="8388"/>
                  </a:cubicBezTo>
                  <a:cubicBezTo>
                    <a:pt x="4767" y="7423"/>
                    <a:pt x="5512" y="6680"/>
                    <a:pt x="6480" y="6680"/>
                  </a:cubicBezTo>
                  <a:cubicBezTo>
                    <a:pt x="15120" y="6680"/>
                    <a:pt x="15120" y="6680"/>
                    <a:pt x="15120" y="6680"/>
                  </a:cubicBezTo>
                  <a:cubicBezTo>
                    <a:pt x="16088" y="6680"/>
                    <a:pt x="16833" y="7423"/>
                    <a:pt x="16833" y="8388"/>
                  </a:cubicBezTo>
                  <a:lnTo>
                    <a:pt x="16833" y="13212"/>
                  </a:lnTo>
                  <a:close/>
                </a:path>
              </a:pathLst>
            </a:cu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84" name="Freeform 159"/>
            <p:cNvSpPr/>
            <p:nvPr/>
          </p:nvSpPr>
          <p:spPr>
            <a:xfrm>
              <a:off x="106360" y="100247"/>
              <a:ext cx="36677" cy="38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080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sp>
        <p:nvSpPr>
          <p:cNvPr id="3386" name="01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e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Rectangle 30"/>
          <p:cNvSpPr/>
          <p:nvPr/>
        </p:nvSpPr>
        <p:spPr>
          <a:xfrm>
            <a:off x="6096000" y="333375"/>
            <a:ext cx="5761039" cy="6191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3394" name="Rectangle 29"/>
          <p:cNvSpPr/>
          <p:nvPr/>
        </p:nvSpPr>
        <p:spPr>
          <a:xfrm>
            <a:off x="334961" y="333375"/>
            <a:ext cx="5761040" cy="6191250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3395" name="Click to edit END title"/>
          <p:cNvSpPr txBox="1"/>
          <p:nvPr>
            <p:ph type="title" hasCustomPrompt="1"/>
          </p:nvPr>
        </p:nvSpPr>
        <p:spPr>
          <a:xfrm>
            <a:off x="658812" y="1071321"/>
            <a:ext cx="4970463" cy="1840327"/>
          </a:xfrm>
          <a:prstGeom prst="rect">
            <a:avLst/>
          </a:prstGeom>
        </p:spPr>
        <p:txBody>
          <a:bodyPr anchor="b"/>
          <a:lstStyle>
            <a:lvl1pPr>
              <a:lnSpc>
                <a:spcPts val="4600"/>
              </a:lnSpc>
              <a:defRPr sz="5600"/>
            </a:lvl1pPr>
          </a:lstStyle>
          <a:p>
            <a:pPr/>
            <a:r>
              <a:t>Click to edit END title</a:t>
            </a:r>
          </a:p>
        </p:txBody>
      </p:sp>
      <p:grpSp>
        <p:nvGrpSpPr>
          <p:cNvPr id="3424" name="Group 59"/>
          <p:cNvGrpSpPr/>
          <p:nvPr/>
        </p:nvGrpSpPr>
        <p:grpSpPr>
          <a:xfrm>
            <a:off x="6924882" y="2485893"/>
            <a:ext cx="4169882" cy="1760987"/>
            <a:chOff x="0" y="0"/>
            <a:chExt cx="4169881" cy="1760986"/>
          </a:xfrm>
        </p:grpSpPr>
        <p:sp>
          <p:nvSpPr>
            <p:cNvPr id="3396" name="Freeform 5"/>
            <p:cNvSpPr/>
            <p:nvPr/>
          </p:nvSpPr>
          <p:spPr>
            <a:xfrm>
              <a:off x="-1" y="-1"/>
              <a:ext cx="1408790" cy="1704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81" y="2334"/>
                  </a:moveTo>
                  <a:cubicBezTo>
                    <a:pt x="16238" y="849"/>
                    <a:pt x="13481" y="0"/>
                    <a:pt x="10672" y="0"/>
                  </a:cubicBezTo>
                  <a:cubicBezTo>
                    <a:pt x="7813" y="0"/>
                    <a:pt x="5157" y="934"/>
                    <a:pt x="3115" y="2589"/>
                  </a:cubicBezTo>
                  <a:cubicBezTo>
                    <a:pt x="1123" y="4244"/>
                    <a:pt x="0" y="6450"/>
                    <a:pt x="0" y="8742"/>
                  </a:cubicBezTo>
                  <a:cubicBezTo>
                    <a:pt x="0" y="12561"/>
                    <a:pt x="2860" y="15786"/>
                    <a:pt x="7200" y="16890"/>
                  </a:cubicBezTo>
                  <a:cubicBezTo>
                    <a:pt x="9396" y="14004"/>
                    <a:pt x="9396" y="14004"/>
                    <a:pt x="9396" y="14004"/>
                  </a:cubicBezTo>
                  <a:cubicBezTo>
                    <a:pt x="6332" y="13537"/>
                    <a:pt x="4034" y="11373"/>
                    <a:pt x="4034" y="8699"/>
                  </a:cubicBezTo>
                  <a:cubicBezTo>
                    <a:pt x="4034" y="5686"/>
                    <a:pt x="7047" y="3225"/>
                    <a:pt x="10723" y="3225"/>
                  </a:cubicBezTo>
                  <a:cubicBezTo>
                    <a:pt x="14094" y="3225"/>
                    <a:pt x="17566" y="5220"/>
                    <a:pt x="17566" y="8572"/>
                  </a:cubicBezTo>
                  <a:cubicBezTo>
                    <a:pt x="17566" y="10142"/>
                    <a:pt x="16698" y="11500"/>
                    <a:pt x="15830" y="12688"/>
                  </a:cubicBezTo>
                  <a:cubicBezTo>
                    <a:pt x="15830" y="12688"/>
                    <a:pt x="15830" y="12688"/>
                    <a:pt x="15830" y="12688"/>
                  </a:cubicBezTo>
                  <a:cubicBezTo>
                    <a:pt x="15830" y="12731"/>
                    <a:pt x="15830" y="12731"/>
                    <a:pt x="15830" y="12731"/>
                  </a:cubicBezTo>
                  <a:cubicBezTo>
                    <a:pt x="8579" y="21600"/>
                    <a:pt x="8579" y="21600"/>
                    <a:pt x="8579" y="21600"/>
                  </a:cubicBezTo>
                  <a:cubicBezTo>
                    <a:pt x="12306" y="21600"/>
                    <a:pt x="12306" y="21600"/>
                    <a:pt x="12306" y="21600"/>
                  </a:cubicBezTo>
                  <a:cubicBezTo>
                    <a:pt x="13021" y="21600"/>
                    <a:pt x="13634" y="21303"/>
                    <a:pt x="13991" y="20836"/>
                  </a:cubicBezTo>
                  <a:cubicBezTo>
                    <a:pt x="17974" y="15532"/>
                    <a:pt x="17974" y="15532"/>
                    <a:pt x="17974" y="15532"/>
                  </a:cubicBezTo>
                  <a:cubicBezTo>
                    <a:pt x="18179" y="15192"/>
                    <a:pt x="18434" y="14853"/>
                    <a:pt x="18689" y="14556"/>
                  </a:cubicBezTo>
                  <a:cubicBezTo>
                    <a:pt x="20119" y="12604"/>
                    <a:pt x="21600" y="10567"/>
                    <a:pt x="21600" y="8487"/>
                  </a:cubicBezTo>
                  <a:cubicBezTo>
                    <a:pt x="21600" y="5389"/>
                    <a:pt x="19813" y="3437"/>
                    <a:pt x="18281" y="2334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97" name="Oval 61"/>
            <p:cNvSpPr/>
            <p:nvPr/>
          </p:nvSpPr>
          <p:spPr>
            <a:xfrm>
              <a:off x="519989" y="481778"/>
              <a:ext cx="368811" cy="372133"/>
            </a:xfrm>
            <a:prstGeom prst="ellipse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98" name="Rectangle 62"/>
            <p:cNvSpPr/>
            <p:nvPr/>
          </p:nvSpPr>
          <p:spPr>
            <a:xfrm>
              <a:off x="1704501" y="224276"/>
              <a:ext cx="141212" cy="559861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399" name="Freeform 8"/>
            <p:cNvSpPr/>
            <p:nvPr/>
          </p:nvSpPr>
          <p:spPr>
            <a:xfrm>
              <a:off x="1915486" y="332261"/>
              <a:ext cx="465167" cy="46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583" y="8081"/>
                  </a:moveTo>
                  <a:cubicBezTo>
                    <a:pt x="15583" y="7925"/>
                    <a:pt x="15274" y="6682"/>
                    <a:pt x="14349" y="5750"/>
                  </a:cubicBezTo>
                  <a:cubicBezTo>
                    <a:pt x="13577" y="4973"/>
                    <a:pt x="12497" y="4506"/>
                    <a:pt x="11263" y="4506"/>
                  </a:cubicBezTo>
                  <a:cubicBezTo>
                    <a:pt x="9566" y="4506"/>
                    <a:pt x="8640" y="5283"/>
                    <a:pt x="8023" y="5905"/>
                  </a:cubicBezTo>
                  <a:cubicBezTo>
                    <a:pt x="7406" y="6371"/>
                    <a:pt x="7097" y="7148"/>
                    <a:pt x="6789" y="8081"/>
                  </a:cubicBezTo>
                  <a:lnTo>
                    <a:pt x="15583" y="8081"/>
                  </a:lnTo>
                  <a:close/>
                  <a:moveTo>
                    <a:pt x="21600" y="11965"/>
                  </a:moveTo>
                  <a:cubicBezTo>
                    <a:pt x="6634" y="11965"/>
                    <a:pt x="6634" y="11965"/>
                    <a:pt x="6634" y="11965"/>
                  </a:cubicBezTo>
                  <a:cubicBezTo>
                    <a:pt x="6634" y="13053"/>
                    <a:pt x="7097" y="14452"/>
                    <a:pt x="7869" y="15384"/>
                  </a:cubicBezTo>
                  <a:cubicBezTo>
                    <a:pt x="8794" y="16472"/>
                    <a:pt x="10183" y="16627"/>
                    <a:pt x="11109" y="16627"/>
                  </a:cubicBezTo>
                  <a:cubicBezTo>
                    <a:pt x="12034" y="16627"/>
                    <a:pt x="13114" y="16472"/>
                    <a:pt x="13731" y="16006"/>
                  </a:cubicBezTo>
                  <a:cubicBezTo>
                    <a:pt x="13886" y="16006"/>
                    <a:pt x="14657" y="15540"/>
                    <a:pt x="15120" y="14452"/>
                  </a:cubicBezTo>
                  <a:cubicBezTo>
                    <a:pt x="21291" y="15073"/>
                    <a:pt x="21291" y="15073"/>
                    <a:pt x="21291" y="15073"/>
                  </a:cubicBezTo>
                  <a:cubicBezTo>
                    <a:pt x="20366" y="17871"/>
                    <a:pt x="18514" y="19424"/>
                    <a:pt x="17434" y="20046"/>
                  </a:cubicBezTo>
                  <a:cubicBezTo>
                    <a:pt x="15429" y="21289"/>
                    <a:pt x="13269" y="21600"/>
                    <a:pt x="11109" y="21600"/>
                  </a:cubicBezTo>
                  <a:cubicBezTo>
                    <a:pt x="8023" y="21600"/>
                    <a:pt x="5400" y="21134"/>
                    <a:pt x="3086" y="18647"/>
                  </a:cubicBezTo>
                  <a:cubicBezTo>
                    <a:pt x="1389" y="16938"/>
                    <a:pt x="0" y="14296"/>
                    <a:pt x="0" y="10878"/>
                  </a:cubicBezTo>
                  <a:cubicBezTo>
                    <a:pt x="0" y="8081"/>
                    <a:pt x="1080" y="4973"/>
                    <a:pt x="3086" y="2953"/>
                  </a:cubicBezTo>
                  <a:cubicBezTo>
                    <a:pt x="5554" y="466"/>
                    <a:pt x="8486" y="0"/>
                    <a:pt x="10800" y="0"/>
                  </a:cubicBezTo>
                  <a:cubicBezTo>
                    <a:pt x="13114" y="0"/>
                    <a:pt x="16354" y="466"/>
                    <a:pt x="18823" y="3108"/>
                  </a:cubicBezTo>
                  <a:cubicBezTo>
                    <a:pt x="21137" y="5594"/>
                    <a:pt x="21600" y="8858"/>
                    <a:pt x="21600" y="11344"/>
                  </a:cubicBezTo>
                  <a:lnTo>
                    <a:pt x="21600" y="11965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00" name="Freeform 9"/>
            <p:cNvSpPr/>
            <p:nvPr/>
          </p:nvSpPr>
          <p:spPr>
            <a:xfrm>
              <a:off x="2397266" y="348874"/>
              <a:ext cx="526636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37" y="0"/>
                  </a:moveTo>
                  <a:lnTo>
                    <a:pt x="10834" y="11460"/>
                  </a:lnTo>
                  <a:lnTo>
                    <a:pt x="15331" y="0"/>
                  </a:lnTo>
                  <a:lnTo>
                    <a:pt x="21600" y="0"/>
                  </a:lnTo>
                  <a:lnTo>
                    <a:pt x="12606" y="21600"/>
                  </a:lnTo>
                  <a:lnTo>
                    <a:pt x="9062" y="21600"/>
                  </a:lnTo>
                  <a:lnTo>
                    <a:pt x="0" y="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01" name="Freeform 10"/>
            <p:cNvSpPr/>
            <p:nvPr/>
          </p:nvSpPr>
          <p:spPr>
            <a:xfrm>
              <a:off x="2970416" y="348874"/>
              <a:ext cx="139551" cy="435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117"/>
                    <a:pt x="21600" y="16117"/>
                    <a:pt x="21600" y="16117"/>
                  </a:cubicBezTo>
                  <a:cubicBezTo>
                    <a:pt x="21600" y="19108"/>
                    <a:pt x="13886" y="21600"/>
                    <a:pt x="4629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02" name="Freeform 11"/>
            <p:cNvSpPr/>
            <p:nvPr/>
          </p:nvSpPr>
          <p:spPr>
            <a:xfrm>
              <a:off x="1701178" y="883815"/>
              <a:ext cx="440248" cy="44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03" name="Freeform 12"/>
            <p:cNvSpPr/>
            <p:nvPr/>
          </p:nvSpPr>
          <p:spPr>
            <a:xfrm>
              <a:off x="2241103" y="893782"/>
              <a:ext cx="139551" cy="435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16283"/>
                    <a:pt x="21600" y="16283"/>
                    <a:pt x="21600" y="16283"/>
                  </a:cubicBezTo>
                  <a:cubicBezTo>
                    <a:pt x="21600" y="19274"/>
                    <a:pt x="13886" y="21600"/>
                    <a:pt x="5143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04" name="Freeform 13"/>
            <p:cNvSpPr/>
            <p:nvPr/>
          </p:nvSpPr>
          <p:spPr>
            <a:xfrm>
              <a:off x="2481992" y="883815"/>
              <a:ext cx="438586" cy="44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87"/>
                  </a:moveTo>
                  <a:cubicBezTo>
                    <a:pt x="6873" y="487"/>
                    <a:pt x="6873" y="487"/>
                    <a:pt x="6873" y="487"/>
                  </a:cubicBezTo>
                  <a:cubicBezTo>
                    <a:pt x="6873" y="3086"/>
                    <a:pt x="6873" y="3086"/>
                    <a:pt x="6873" y="3086"/>
                  </a:cubicBezTo>
                  <a:cubicBezTo>
                    <a:pt x="8836" y="325"/>
                    <a:pt x="11455" y="0"/>
                    <a:pt x="13418" y="0"/>
                  </a:cubicBezTo>
                  <a:cubicBezTo>
                    <a:pt x="15218" y="0"/>
                    <a:pt x="17673" y="325"/>
                    <a:pt x="19473" y="2111"/>
                  </a:cubicBezTo>
                  <a:cubicBezTo>
                    <a:pt x="21436" y="4060"/>
                    <a:pt x="21600" y="6496"/>
                    <a:pt x="21600" y="8283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4727" y="21600"/>
                    <a:pt x="14727" y="21600"/>
                    <a:pt x="14727" y="21600"/>
                  </a:cubicBezTo>
                  <a:cubicBezTo>
                    <a:pt x="14727" y="10719"/>
                    <a:pt x="14727" y="10719"/>
                    <a:pt x="14727" y="10719"/>
                  </a:cubicBezTo>
                  <a:cubicBezTo>
                    <a:pt x="14727" y="9420"/>
                    <a:pt x="14727" y="7633"/>
                    <a:pt x="13582" y="6496"/>
                  </a:cubicBezTo>
                  <a:cubicBezTo>
                    <a:pt x="13091" y="6009"/>
                    <a:pt x="12273" y="5684"/>
                    <a:pt x="10964" y="5684"/>
                  </a:cubicBezTo>
                  <a:cubicBezTo>
                    <a:pt x="9655" y="5684"/>
                    <a:pt x="8673" y="6171"/>
                    <a:pt x="8182" y="6821"/>
                  </a:cubicBezTo>
                  <a:cubicBezTo>
                    <a:pt x="7036" y="7958"/>
                    <a:pt x="6873" y="9420"/>
                    <a:pt x="6873" y="10719"/>
                  </a:cubicBezTo>
                  <a:cubicBezTo>
                    <a:pt x="6873" y="21600"/>
                    <a:pt x="6873" y="21600"/>
                    <a:pt x="6873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48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05" name="Freeform 14"/>
            <p:cNvSpPr/>
            <p:nvPr/>
          </p:nvSpPr>
          <p:spPr>
            <a:xfrm>
              <a:off x="2990352" y="880492"/>
              <a:ext cx="463506" cy="461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695" y="7983"/>
                  </a:moveTo>
                  <a:cubicBezTo>
                    <a:pt x="15540" y="7826"/>
                    <a:pt x="15229" y="6574"/>
                    <a:pt x="14296" y="5635"/>
                  </a:cubicBezTo>
                  <a:cubicBezTo>
                    <a:pt x="13519" y="5009"/>
                    <a:pt x="12587" y="4539"/>
                    <a:pt x="11188" y="4539"/>
                  </a:cubicBezTo>
                  <a:cubicBezTo>
                    <a:pt x="9479" y="4539"/>
                    <a:pt x="8547" y="5165"/>
                    <a:pt x="7925" y="5791"/>
                  </a:cubicBezTo>
                  <a:cubicBezTo>
                    <a:pt x="7459" y="6417"/>
                    <a:pt x="6993" y="7043"/>
                    <a:pt x="6837" y="7983"/>
                  </a:cubicBezTo>
                  <a:lnTo>
                    <a:pt x="15695" y="7983"/>
                  </a:lnTo>
                  <a:close/>
                  <a:moveTo>
                    <a:pt x="21600" y="11896"/>
                  </a:moveTo>
                  <a:cubicBezTo>
                    <a:pt x="6527" y="11896"/>
                    <a:pt x="6527" y="11896"/>
                    <a:pt x="6527" y="11896"/>
                  </a:cubicBezTo>
                  <a:cubicBezTo>
                    <a:pt x="6527" y="12991"/>
                    <a:pt x="6993" y="14557"/>
                    <a:pt x="7770" y="15496"/>
                  </a:cubicBezTo>
                  <a:cubicBezTo>
                    <a:pt x="8858" y="16591"/>
                    <a:pt x="10101" y="16748"/>
                    <a:pt x="11188" y="16748"/>
                  </a:cubicBezTo>
                  <a:cubicBezTo>
                    <a:pt x="12121" y="16748"/>
                    <a:pt x="13053" y="16591"/>
                    <a:pt x="13830" y="16122"/>
                  </a:cubicBezTo>
                  <a:cubicBezTo>
                    <a:pt x="13830" y="16122"/>
                    <a:pt x="14607" y="15496"/>
                    <a:pt x="15229" y="14400"/>
                  </a:cubicBezTo>
                  <a:cubicBezTo>
                    <a:pt x="21289" y="15026"/>
                    <a:pt x="21289" y="15026"/>
                    <a:pt x="21289" y="15026"/>
                  </a:cubicBezTo>
                  <a:cubicBezTo>
                    <a:pt x="20357" y="18000"/>
                    <a:pt x="18647" y="19409"/>
                    <a:pt x="17404" y="20191"/>
                  </a:cubicBezTo>
                  <a:cubicBezTo>
                    <a:pt x="15540" y="21287"/>
                    <a:pt x="13364" y="21600"/>
                    <a:pt x="11033" y="21600"/>
                  </a:cubicBezTo>
                  <a:cubicBezTo>
                    <a:pt x="8081" y="21600"/>
                    <a:pt x="5283" y="21130"/>
                    <a:pt x="2953" y="18783"/>
                  </a:cubicBezTo>
                  <a:cubicBezTo>
                    <a:pt x="1243" y="16904"/>
                    <a:pt x="0" y="14243"/>
                    <a:pt x="0" y="10957"/>
                  </a:cubicBezTo>
                  <a:cubicBezTo>
                    <a:pt x="0" y="7983"/>
                    <a:pt x="932" y="5009"/>
                    <a:pt x="3108" y="2817"/>
                  </a:cubicBezTo>
                  <a:cubicBezTo>
                    <a:pt x="5439" y="470"/>
                    <a:pt x="8547" y="0"/>
                    <a:pt x="10722" y="0"/>
                  </a:cubicBezTo>
                  <a:cubicBezTo>
                    <a:pt x="13053" y="0"/>
                    <a:pt x="16317" y="313"/>
                    <a:pt x="18803" y="2974"/>
                  </a:cubicBezTo>
                  <a:cubicBezTo>
                    <a:pt x="21134" y="5635"/>
                    <a:pt x="21600" y="8765"/>
                    <a:pt x="21600" y="11270"/>
                  </a:cubicBezTo>
                  <a:lnTo>
                    <a:pt x="21600" y="11896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06" name="Freeform 15"/>
            <p:cNvSpPr/>
            <p:nvPr/>
          </p:nvSpPr>
          <p:spPr>
            <a:xfrm>
              <a:off x="1707824" y="1513450"/>
              <a:ext cx="154503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2630"/>
                  </a:lnTo>
                  <a:lnTo>
                    <a:pt x="12774" y="2630"/>
                  </a:lnTo>
                  <a:lnTo>
                    <a:pt x="12774" y="21600"/>
                  </a:lnTo>
                  <a:lnTo>
                    <a:pt x="9058" y="21600"/>
                  </a:lnTo>
                  <a:lnTo>
                    <a:pt x="9058" y="2630"/>
                  </a:lnTo>
                  <a:lnTo>
                    <a:pt x="0" y="263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07" name="Freeform 16"/>
            <p:cNvSpPr/>
            <p:nvPr/>
          </p:nvSpPr>
          <p:spPr>
            <a:xfrm>
              <a:off x="1849034" y="1559967"/>
              <a:ext cx="122938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346" y="982"/>
                  </a:moveTo>
                  <a:cubicBezTo>
                    <a:pt x="18097" y="1964"/>
                    <a:pt x="19265" y="2945"/>
                    <a:pt x="19849" y="3927"/>
                  </a:cubicBezTo>
                  <a:cubicBezTo>
                    <a:pt x="20432" y="4909"/>
                    <a:pt x="21016" y="5891"/>
                    <a:pt x="21600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086" y="11782"/>
                    <a:pt x="4086" y="11782"/>
                    <a:pt x="4086" y="11782"/>
                  </a:cubicBezTo>
                  <a:cubicBezTo>
                    <a:pt x="4086" y="14236"/>
                    <a:pt x="4670" y="15709"/>
                    <a:pt x="5838" y="16691"/>
                  </a:cubicBezTo>
                  <a:cubicBezTo>
                    <a:pt x="7005" y="18164"/>
                    <a:pt x="8757" y="18655"/>
                    <a:pt x="11092" y="18655"/>
                  </a:cubicBezTo>
                  <a:cubicBezTo>
                    <a:pt x="12843" y="18655"/>
                    <a:pt x="14595" y="18164"/>
                    <a:pt x="15762" y="17182"/>
                  </a:cubicBezTo>
                  <a:cubicBezTo>
                    <a:pt x="16930" y="16200"/>
                    <a:pt x="17514" y="15709"/>
                    <a:pt x="17514" y="14727"/>
                  </a:cubicBezTo>
                  <a:cubicBezTo>
                    <a:pt x="21600" y="14727"/>
                    <a:pt x="21600" y="14727"/>
                    <a:pt x="21600" y="14727"/>
                  </a:cubicBezTo>
                  <a:cubicBezTo>
                    <a:pt x="21600" y="15218"/>
                    <a:pt x="21016" y="16200"/>
                    <a:pt x="20432" y="17182"/>
                  </a:cubicBezTo>
                  <a:cubicBezTo>
                    <a:pt x="19849" y="18164"/>
                    <a:pt x="19265" y="18655"/>
                    <a:pt x="18681" y="19145"/>
                  </a:cubicBezTo>
                  <a:cubicBezTo>
                    <a:pt x="17514" y="20618"/>
                    <a:pt x="15762" y="21109"/>
                    <a:pt x="14011" y="21600"/>
                  </a:cubicBezTo>
                  <a:cubicBezTo>
                    <a:pt x="12843" y="21600"/>
                    <a:pt x="11676" y="21600"/>
                    <a:pt x="10508" y="21600"/>
                  </a:cubicBezTo>
                  <a:cubicBezTo>
                    <a:pt x="7589" y="21600"/>
                    <a:pt x="5254" y="20618"/>
                    <a:pt x="2919" y="19145"/>
                  </a:cubicBezTo>
                  <a:cubicBezTo>
                    <a:pt x="1168" y="17182"/>
                    <a:pt x="0" y="14727"/>
                    <a:pt x="0" y="11291"/>
                  </a:cubicBezTo>
                  <a:cubicBezTo>
                    <a:pt x="0" y="7855"/>
                    <a:pt x="1168" y="5400"/>
                    <a:pt x="2919" y="3436"/>
                  </a:cubicBezTo>
                  <a:cubicBezTo>
                    <a:pt x="5254" y="982"/>
                    <a:pt x="7589" y="0"/>
                    <a:pt x="11092" y="0"/>
                  </a:cubicBezTo>
                  <a:cubicBezTo>
                    <a:pt x="12843" y="0"/>
                    <a:pt x="14595" y="491"/>
                    <a:pt x="16346" y="982"/>
                  </a:cubicBezTo>
                  <a:moveTo>
                    <a:pt x="17514" y="9327"/>
                  </a:moveTo>
                  <a:cubicBezTo>
                    <a:pt x="17514" y="7855"/>
                    <a:pt x="16930" y="6382"/>
                    <a:pt x="16346" y="5400"/>
                  </a:cubicBezTo>
                  <a:cubicBezTo>
                    <a:pt x="15178" y="3927"/>
                    <a:pt x="13427" y="2945"/>
                    <a:pt x="11092" y="2945"/>
                  </a:cubicBezTo>
                  <a:cubicBezTo>
                    <a:pt x="9341" y="2945"/>
                    <a:pt x="7589" y="3927"/>
                    <a:pt x="6422" y="4909"/>
                  </a:cubicBezTo>
                  <a:cubicBezTo>
                    <a:pt x="5254" y="5891"/>
                    <a:pt x="4670" y="7364"/>
                    <a:pt x="4086" y="9327"/>
                  </a:cubicBezTo>
                  <a:lnTo>
                    <a:pt x="17514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08" name="Freeform 17"/>
            <p:cNvSpPr/>
            <p:nvPr/>
          </p:nvSpPr>
          <p:spPr>
            <a:xfrm>
              <a:off x="1995229" y="1559967"/>
              <a:ext cx="119615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00" y="1473"/>
                  </a:moveTo>
                  <a:cubicBezTo>
                    <a:pt x="20400" y="2945"/>
                    <a:pt x="21000" y="4909"/>
                    <a:pt x="21600" y="7364"/>
                  </a:cubicBezTo>
                  <a:cubicBezTo>
                    <a:pt x="17400" y="7364"/>
                    <a:pt x="17400" y="7364"/>
                    <a:pt x="17400" y="7364"/>
                  </a:cubicBezTo>
                  <a:cubicBezTo>
                    <a:pt x="17400" y="6382"/>
                    <a:pt x="16800" y="5400"/>
                    <a:pt x="15600" y="4418"/>
                  </a:cubicBezTo>
                  <a:cubicBezTo>
                    <a:pt x="15000" y="3436"/>
                    <a:pt x="13200" y="2945"/>
                    <a:pt x="11400" y="2945"/>
                  </a:cubicBezTo>
                  <a:cubicBezTo>
                    <a:pt x="9000" y="2945"/>
                    <a:pt x="7200" y="3927"/>
                    <a:pt x="6000" y="6382"/>
                  </a:cubicBezTo>
                  <a:cubicBezTo>
                    <a:pt x="4800" y="7855"/>
                    <a:pt x="4800" y="9327"/>
                    <a:pt x="4800" y="11291"/>
                  </a:cubicBezTo>
                  <a:cubicBezTo>
                    <a:pt x="4800" y="13255"/>
                    <a:pt x="5400" y="15218"/>
                    <a:pt x="6000" y="16691"/>
                  </a:cubicBezTo>
                  <a:cubicBezTo>
                    <a:pt x="7200" y="18164"/>
                    <a:pt x="9000" y="18655"/>
                    <a:pt x="11400" y="18655"/>
                  </a:cubicBezTo>
                  <a:cubicBezTo>
                    <a:pt x="13200" y="18655"/>
                    <a:pt x="14400" y="18164"/>
                    <a:pt x="15600" y="17182"/>
                  </a:cubicBezTo>
                  <a:cubicBezTo>
                    <a:pt x="16200" y="16691"/>
                    <a:pt x="16800" y="15218"/>
                    <a:pt x="17400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000" y="16691"/>
                    <a:pt x="19800" y="18655"/>
                    <a:pt x="18000" y="19636"/>
                  </a:cubicBezTo>
                  <a:cubicBezTo>
                    <a:pt x="16200" y="21109"/>
                    <a:pt x="13800" y="21600"/>
                    <a:pt x="10800" y="21600"/>
                  </a:cubicBezTo>
                  <a:cubicBezTo>
                    <a:pt x="7800" y="21600"/>
                    <a:pt x="4800" y="20618"/>
                    <a:pt x="3000" y="18655"/>
                  </a:cubicBezTo>
                  <a:cubicBezTo>
                    <a:pt x="1200" y="16691"/>
                    <a:pt x="0" y="14236"/>
                    <a:pt x="0" y="11291"/>
                  </a:cubicBezTo>
                  <a:cubicBezTo>
                    <a:pt x="0" y="7855"/>
                    <a:pt x="1200" y="4909"/>
                    <a:pt x="3600" y="2945"/>
                  </a:cubicBezTo>
                  <a:cubicBezTo>
                    <a:pt x="5400" y="982"/>
                    <a:pt x="8400" y="0"/>
                    <a:pt x="11400" y="0"/>
                  </a:cubicBezTo>
                  <a:cubicBezTo>
                    <a:pt x="14400" y="0"/>
                    <a:pt x="16800" y="491"/>
                    <a:pt x="18600" y="1473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09" name="Freeform 18"/>
            <p:cNvSpPr/>
            <p:nvPr/>
          </p:nvSpPr>
          <p:spPr>
            <a:xfrm>
              <a:off x="2141425" y="1513450"/>
              <a:ext cx="112970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47" y="0"/>
                    <a:pt x="4447" y="0"/>
                    <a:pt x="4447" y="0"/>
                  </a:cubicBezTo>
                  <a:cubicBezTo>
                    <a:pt x="4447" y="7958"/>
                    <a:pt x="4447" y="7958"/>
                    <a:pt x="4447" y="7958"/>
                  </a:cubicBezTo>
                  <a:cubicBezTo>
                    <a:pt x="5082" y="7200"/>
                    <a:pt x="6353" y="6442"/>
                    <a:pt x="6988" y="6063"/>
                  </a:cubicBezTo>
                  <a:cubicBezTo>
                    <a:pt x="8259" y="5684"/>
                    <a:pt x="10165" y="5305"/>
                    <a:pt x="12706" y="5305"/>
                  </a:cubicBezTo>
                  <a:cubicBezTo>
                    <a:pt x="16518" y="5305"/>
                    <a:pt x="19059" y="6063"/>
                    <a:pt x="20329" y="7958"/>
                  </a:cubicBezTo>
                  <a:cubicBezTo>
                    <a:pt x="20965" y="8716"/>
                    <a:pt x="21600" y="9853"/>
                    <a:pt x="21600" y="11368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11747"/>
                    <a:pt x="16518" y="11747"/>
                    <a:pt x="16518" y="11747"/>
                  </a:cubicBezTo>
                  <a:cubicBezTo>
                    <a:pt x="16518" y="10611"/>
                    <a:pt x="16518" y="9474"/>
                    <a:pt x="15882" y="9095"/>
                  </a:cubicBezTo>
                  <a:cubicBezTo>
                    <a:pt x="15247" y="8337"/>
                    <a:pt x="13976" y="7958"/>
                    <a:pt x="11435" y="7958"/>
                  </a:cubicBezTo>
                  <a:cubicBezTo>
                    <a:pt x="9529" y="7958"/>
                    <a:pt x="8259" y="8337"/>
                    <a:pt x="6353" y="8716"/>
                  </a:cubicBezTo>
                  <a:cubicBezTo>
                    <a:pt x="5082" y="9474"/>
                    <a:pt x="4447" y="10989"/>
                    <a:pt x="4447" y="13263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10" name="Freeform 19"/>
            <p:cNvSpPr/>
            <p:nvPr/>
          </p:nvSpPr>
          <p:spPr>
            <a:xfrm>
              <a:off x="2290943" y="1559967"/>
              <a:ext cx="112969" cy="14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3812" y="502"/>
                    <a:pt x="3812" y="502"/>
                    <a:pt x="3812" y="502"/>
                  </a:cubicBezTo>
                  <a:cubicBezTo>
                    <a:pt x="3812" y="3516"/>
                    <a:pt x="3812" y="3516"/>
                    <a:pt x="3812" y="3516"/>
                  </a:cubicBezTo>
                  <a:cubicBezTo>
                    <a:pt x="5082" y="2512"/>
                    <a:pt x="6353" y="1507"/>
                    <a:pt x="8259" y="1005"/>
                  </a:cubicBezTo>
                  <a:cubicBezTo>
                    <a:pt x="9529" y="502"/>
                    <a:pt x="10800" y="0"/>
                    <a:pt x="12706" y="0"/>
                  </a:cubicBezTo>
                  <a:cubicBezTo>
                    <a:pt x="16518" y="0"/>
                    <a:pt x="19059" y="1005"/>
                    <a:pt x="20329" y="3516"/>
                  </a:cubicBezTo>
                  <a:cubicBezTo>
                    <a:pt x="20965" y="4521"/>
                    <a:pt x="21600" y="6028"/>
                    <a:pt x="21600" y="8037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16518" y="21600"/>
                    <a:pt x="16518" y="21600"/>
                    <a:pt x="16518" y="21600"/>
                  </a:cubicBezTo>
                  <a:cubicBezTo>
                    <a:pt x="16518" y="8540"/>
                    <a:pt x="16518" y="8540"/>
                    <a:pt x="16518" y="8540"/>
                  </a:cubicBezTo>
                  <a:cubicBezTo>
                    <a:pt x="16518" y="7033"/>
                    <a:pt x="16518" y="6028"/>
                    <a:pt x="15882" y="5526"/>
                  </a:cubicBezTo>
                  <a:cubicBezTo>
                    <a:pt x="15247" y="4019"/>
                    <a:pt x="13976" y="3516"/>
                    <a:pt x="12071" y="3516"/>
                  </a:cubicBezTo>
                  <a:cubicBezTo>
                    <a:pt x="10800" y="3516"/>
                    <a:pt x="10165" y="3516"/>
                    <a:pt x="8894" y="3516"/>
                  </a:cubicBezTo>
                  <a:cubicBezTo>
                    <a:pt x="8259" y="4019"/>
                    <a:pt x="6988" y="4521"/>
                    <a:pt x="5718" y="5526"/>
                  </a:cubicBezTo>
                  <a:cubicBezTo>
                    <a:pt x="5082" y="6028"/>
                    <a:pt x="5082" y="6530"/>
                    <a:pt x="4447" y="7535"/>
                  </a:cubicBezTo>
                  <a:cubicBezTo>
                    <a:pt x="4447" y="8037"/>
                    <a:pt x="4447" y="9042"/>
                    <a:pt x="4447" y="10549"/>
                  </a:cubicBezTo>
                  <a:cubicBezTo>
                    <a:pt x="4447" y="21600"/>
                    <a:pt x="4447" y="21600"/>
                    <a:pt x="4447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11" name="Freeform 20"/>
            <p:cNvSpPr/>
            <p:nvPr/>
          </p:nvSpPr>
          <p:spPr>
            <a:xfrm>
              <a:off x="2430492" y="1559967"/>
              <a:ext cx="127922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58" y="2455"/>
                  </a:moveTo>
                  <a:cubicBezTo>
                    <a:pt x="20463" y="4418"/>
                    <a:pt x="21600" y="6873"/>
                    <a:pt x="21600" y="10309"/>
                  </a:cubicBezTo>
                  <a:cubicBezTo>
                    <a:pt x="21600" y="13745"/>
                    <a:pt x="21032" y="16200"/>
                    <a:pt x="18758" y="18655"/>
                  </a:cubicBezTo>
                  <a:cubicBezTo>
                    <a:pt x="17053" y="20618"/>
                    <a:pt x="14211" y="21600"/>
                    <a:pt x="10232" y="21600"/>
                  </a:cubicBezTo>
                  <a:cubicBezTo>
                    <a:pt x="7389" y="21600"/>
                    <a:pt x="4547" y="20618"/>
                    <a:pt x="2842" y="19145"/>
                  </a:cubicBezTo>
                  <a:cubicBezTo>
                    <a:pt x="1137" y="17182"/>
                    <a:pt x="0" y="14236"/>
                    <a:pt x="0" y="11291"/>
                  </a:cubicBezTo>
                  <a:cubicBezTo>
                    <a:pt x="0" y="7855"/>
                    <a:pt x="1137" y="4909"/>
                    <a:pt x="2842" y="2945"/>
                  </a:cubicBezTo>
                  <a:cubicBezTo>
                    <a:pt x="5116" y="982"/>
                    <a:pt x="7389" y="0"/>
                    <a:pt x="10800" y="0"/>
                  </a:cubicBezTo>
                  <a:cubicBezTo>
                    <a:pt x="14211" y="0"/>
                    <a:pt x="16484" y="982"/>
                    <a:pt x="18758" y="2455"/>
                  </a:cubicBezTo>
                  <a:moveTo>
                    <a:pt x="15916" y="16200"/>
                  </a:moveTo>
                  <a:cubicBezTo>
                    <a:pt x="17053" y="14727"/>
                    <a:pt x="17621" y="12764"/>
                    <a:pt x="17621" y="10309"/>
                  </a:cubicBezTo>
                  <a:cubicBezTo>
                    <a:pt x="17621" y="8345"/>
                    <a:pt x="17053" y="6873"/>
                    <a:pt x="16484" y="5891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8526" y="2945"/>
                    <a:pt x="6821" y="3927"/>
                    <a:pt x="5684" y="5400"/>
                  </a:cubicBezTo>
                  <a:cubicBezTo>
                    <a:pt x="4547" y="6873"/>
                    <a:pt x="3979" y="8836"/>
                    <a:pt x="3979" y="11291"/>
                  </a:cubicBezTo>
                  <a:cubicBezTo>
                    <a:pt x="3979" y="13255"/>
                    <a:pt x="4547" y="15218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642" y="18655"/>
                    <a:pt x="15347" y="18164"/>
                    <a:pt x="15916" y="16200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12" name="Rectangle 76"/>
            <p:cNvSpPr/>
            <p:nvPr/>
          </p:nvSpPr>
          <p:spPr>
            <a:xfrm>
              <a:off x="2591639" y="1513450"/>
              <a:ext cx="23259" cy="191051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13" name="Freeform 22"/>
            <p:cNvSpPr/>
            <p:nvPr/>
          </p:nvSpPr>
          <p:spPr>
            <a:xfrm>
              <a:off x="2641478" y="1559967"/>
              <a:ext cx="129583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77" y="2455"/>
                  </a:moveTo>
                  <a:cubicBezTo>
                    <a:pt x="20492" y="4418"/>
                    <a:pt x="21600" y="6873"/>
                    <a:pt x="21600" y="10309"/>
                  </a:cubicBezTo>
                  <a:cubicBezTo>
                    <a:pt x="21600" y="13745"/>
                    <a:pt x="20492" y="16200"/>
                    <a:pt x="18831" y="18655"/>
                  </a:cubicBezTo>
                  <a:cubicBezTo>
                    <a:pt x="17169" y="20618"/>
                    <a:pt x="14400" y="21600"/>
                    <a:pt x="10523" y="21600"/>
                  </a:cubicBezTo>
                  <a:cubicBezTo>
                    <a:pt x="7200" y="21600"/>
                    <a:pt x="4985" y="20618"/>
                    <a:pt x="2769" y="19145"/>
                  </a:cubicBezTo>
                  <a:cubicBezTo>
                    <a:pt x="1108" y="17182"/>
                    <a:pt x="0" y="14236"/>
                    <a:pt x="0" y="11291"/>
                  </a:cubicBezTo>
                  <a:cubicBezTo>
                    <a:pt x="0" y="7855"/>
                    <a:pt x="1108" y="4909"/>
                    <a:pt x="3323" y="2945"/>
                  </a:cubicBezTo>
                  <a:cubicBezTo>
                    <a:pt x="4985" y="982"/>
                    <a:pt x="7754" y="0"/>
                    <a:pt x="11077" y="0"/>
                  </a:cubicBezTo>
                  <a:cubicBezTo>
                    <a:pt x="13846" y="0"/>
                    <a:pt x="16615" y="982"/>
                    <a:pt x="18277" y="2455"/>
                  </a:cubicBezTo>
                  <a:moveTo>
                    <a:pt x="16062" y="16200"/>
                  </a:moveTo>
                  <a:cubicBezTo>
                    <a:pt x="17169" y="14727"/>
                    <a:pt x="17169" y="12764"/>
                    <a:pt x="17169" y="10309"/>
                  </a:cubicBezTo>
                  <a:cubicBezTo>
                    <a:pt x="17169" y="8345"/>
                    <a:pt x="17169" y="6873"/>
                    <a:pt x="16615" y="5891"/>
                  </a:cubicBezTo>
                  <a:cubicBezTo>
                    <a:pt x="15508" y="3927"/>
                    <a:pt x="13292" y="2945"/>
                    <a:pt x="11077" y="2945"/>
                  </a:cubicBezTo>
                  <a:cubicBezTo>
                    <a:pt x="8308" y="2945"/>
                    <a:pt x="6646" y="3927"/>
                    <a:pt x="5538" y="5400"/>
                  </a:cubicBezTo>
                  <a:cubicBezTo>
                    <a:pt x="4431" y="6873"/>
                    <a:pt x="3877" y="8836"/>
                    <a:pt x="3877" y="11291"/>
                  </a:cubicBezTo>
                  <a:cubicBezTo>
                    <a:pt x="3877" y="13255"/>
                    <a:pt x="4431" y="15218"/>
                    <a:pt x="5538" y="16691"/>
                  </a:cubicBezTo>
                  <a:cubicBezTo>
                    <a:pt x="6646" y="18164"/>
                    <a:pt x="8308" y="18655"/>
                    <a:pt x="11077" y="18655"/>
                  </a:cubicBezTo>
                  <a:cubicBezTo>
                    <a:pt x="13292" y="18655"/>
                    <a:pt x="14954" y="18164"/>
                    <a:pt x="16062" y="16200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14" name="Freeform 23"/>
            <p:cNvSpPr/>
            <p:nvPr/>
          </p:nvSpPr>
          <p:spPr>
            <a:xfrm>
              <a:off x="2790995" y="1563289"/>
              <a:ext cx="122938" cy="19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178" y="732"/>
                  </a:moveTo>
                  <a:cubicBezTo>
                    <a:pt x="16346" y="1098"/>
                    <a:pt x="16930" y="1464"/>
                    <a:pt x="17514" y="2197"/>
                  </a:cubicBezTo>
                  <a:cubicBezTo>
                    <a:pt x="17514" y="366"/>
                    <a:pt x="17514" y="366"/>
                    <a:pt x="17514" y="366"/>
                  </a:cubicBezTo>
                  <a:cubicBezTo>
                    <a:pt x="21600" y="366"/>
                    <a:pt x="21600" y="366"/>
                    <a:pt x="21600" y="366"/>
                  </a:cubicBezTo>
                  <a:cubicBezTo>
                    <a:pt x="21600" y="13912"/>
                    <a:pt x="21600" y="13912"/>
                    <a:pt x="21600" y="13912"/>
                  </a:cubicBezTo>
                  <a:cubicBezTo>
                    <a:pt x="21600" y="16108"/>
                    <a:pt x="21016" y="17573"/>
                    <a:pt x="19849" y="18671"/>
                  </a:cubicBezTo>
                  <a:cubicBezTo>
                    <a:pt x="18681" y="20868"/>
                    <a:pt x="15178" y="21600"/>
                    <a:pt x="10508" y="21600"/>
                  </a:cubicBezTo>
                  <a:cubicBezTo>
                    <a:pt x="8173" y="21600"/>
                    <a:pt x="5838" y="21234"/>
                    <a:pt x="4086" y="20502"/>
                  </a:cubicBezTo>
                  <a:cubicBezTo>
                    <a:pt x="2335" y="19769"/>
                    <a:pt x="1168" y="18671"/>
                    <a:pt x="1168" y="17207"/>
                  </a:cubicBezTo>
                  <a:cubicBezTo>
                    <a:pt x="5254" y="17207"/>
                    <a:pt x="5254" y="17207"/>
                    <a:pt x="5254" y="17207"/>
                  </a:cubicBezTo>
                  <a:cubicBezTo>
                    <a:pt x="5254" y="17939"/>
                    <a:pt x="5838" y="18305"/>
                    <a:pt x="6422" y="18671"/>
                  </a:cubicBezTo>
                  <a:cubicBezTo>
                    <a:pt x="7005" y="19403"/>
                    <a:pt x="8757" y="19769"/>
                    <a:pt x="10508" y="19769"/>
                  </a:cubicBezTo>
                  <a:cubicBezTo>
                    <a:pt x="14011" y="19769"/>
                    <a:pt x="15762" y="19037"/>
                    <a:pt x="16930" y="17573"/>
                  </a:cubicBezTo>
                  <a:cubicBezTo>
                    <a:pt x="17514" y="16841"/>
                    <a:pt x="17514" y="15376"/>
                    <a:pt x="17514" y="13180"/>
                  </a:cubicBezTo>
                  <a:cubicBezTo>
                    <a:pt x="16930" y="13912"/>
                    <a:pt x="15762" y="14644"/>
                    <a:pt x="14595" y="15010"/>
                  </a:cubicBezTo>
                  <a:cubicBezTo>
                    <a:pt x="13427" y="15376"/>
                    <a:pt x="11676" y="15376"/>
                    <a:pt x="9924" y="15376"/>
                  </a:cubicBezTo>
                  <a:cubicBezTo>
                    <a:pt x="7589" y="15376"/>
                    <a:pt x="5254" y="15010"/>
                    <a:pt x="2919" y="13912"/>
                  </a:cubicBezTo>
                  <a:cubicBezTo>
                    <a:pt x="1168" y="12447"/>
                    <a:pt x="0" y="10617"/>
                    <a:pt x="0" y="8054"/>
                  </a:cubicBezTo>
                  <a:cubicBezTo>
                    <a:pt x="0" y="5492"/>
                    <a:pt x="1168" y="3295"/>
                    <a:pt x="2919" y="1831"/>
                  </a:cubicBezTo>
                  <a:cubicBezTo>
                    <a:pt x="5254" y="366"/>
                    <a:pt x="7589" y="0"/>
                    <a:pt x="10508" y="0"/>
                  </a:cubicBezTo>
                  <a:cubicBezTo>
                    <a:pt x="12259" y="0"/>
                    <a:pt x="14011" y="0"/>
                    <a:pt x="15178" y="732"/>
                  </a:cubicBezTo>
                  <a:moveTo>
                    <a:pt x="15762" y="3295"/>
                  </a:moveTo>
                  <a:cubicBezTo>
                    <a:pt x="14595" y="2563"/>
                    <a:pt x="12843" y="2197"/>
                    <a:pt x="11092" y="2197"/>
                  </a:cubicBezTo>
                  <a:cubicBezTo>
                    <a:pt x="8173" y="2197"/>
                    <a:pt x="6422" y="2929"/>
                    <a:pt x="5254" y="4759"/>
                  </a:cubicBezTo>
                  <a:cubicBezTo>
                    <a:pt x="4670" y="5492"/>
                    <a:pt x="4670" y="6590"/>
                    <a:pt x="4670" y="8054"/>
                  </a:cubicBezTo>
                  <a:cubicBezTo>
                    <a:pt x="4670" y="9885"/>
                    <a:pt x="5254" y="11349"/>
                    <a:pt x="5838" y="12081"/>
                  </a:cubicBezTo>
                  <a:cubicBezTo>
                    <a:pt x="7005" y="12814"/>
                    <a:pt x="8757" y="13546"/>
                    <a:pt x="10508" y="13546"/>
                  </a:cubicBezTo>
                  <a:cubicBezTo>
                    <a:pt x="13427" y="13546"/>
                    <a:pt x="15762" y="12447"/>
                    <a:pt x="16930" y="10983"/>
                  </a:cubicBezTo>
                  <a:cubicBezTo>
                    <a:pt x="17514" y="9885"/>
                    <a:pt x="17514" y="8786"/>
                    <a:pt x="17514" y="7688"/>
                  </a:cubicBezTo>
                  <a:cubicBezTo>
                    <a:pt x="17514" y="5858"/>
                    <a:pt x="16930" y="4393"/>
                    <a:pt x="15762" y="3295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15" name="Freeform 24"/>
            <p:cNvSpPr/>
            <p:nvPr/>
          </p:nvSpPr>
          <p:spPr>
            <a:xfrm>
              <a:off x="2937190" y="1563289"/>
              <a:ext cx="126260" cy="197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53" y="0"/>
                  </a:moveTo>
                  <a:cubicBezTo>
                    <a:pt x="21600" y="0"/>
                    <a:pt x="21600" y="0"/>
                    <a:pt x="21600" y="0"/>
                  </a:cubicBezTo>
                  <a:cubicBezTo>
                    <a:pt x="21032" y="1098"/>
                    <a:pt x="19895" y="3295"/>
                    <a:pt x="17621" y="6956"/>
                  </a:cubicBezTo>
                  <a:cubicBezTo>
                    <a:pt x="16484" y="9519"/>
                    <a:pt x="15347" y="11349"/>
                    <a:pt x="14211" y="13180"/>
                  </a:cubicBezTo>
                  <a:cubicBezTo>
                    <a:pt x="11937" y="17207"/>
                    <a:pt x="10232" y="19403"/>
                    <a:pt x="9095" y="20136"/>
                  </a:cubicBezTo>
                  <a:cubicBezTo>
                    <a:pt x="8526" y="21234"/>
                    <a:pt x="6821" y="21600"/>
                    <a:pt x="4547" y="21600"/>
                  </a:cubicBezTo>
                  <a:cubicBezTo>
                    <a:pt x="3979" y="21600"/>
                    <a:pt x="3411" y="21600"/>
                    <a:pt x="3411" y="21600"/>
                  </a:cubicBezTo>
                  <a:cubicBezTo>
                    <a:pt x="2842" y="21600"/>
                    <a:pt x="2274" y="21600"/>
                    <a:pt x="2274" y="21234"/>
                  </a:cubicBezTo>
                  <a:cubicBezTo>
                    <a:pt x="2274" y="19037"/>
                    <a:pt x="2274" y="19037"/>
                    <a:pt x="2274" y="19037"/>
                  </a:cubicBezTo>
                  <a:cubicBezTo>
                    <a:pt x="2842" y="19037"/>
                    <a:pt x="3411" y="19403"/>
                    <a:pt x="3411" y="19403"/>
                  </a:cubicBezTo>
                  <a:cubicBezTo>
                    <a:pt x="3979" y="19403"/>
                    <a:pt x="3979" y="19403"/>
                    <a:pt x="4547" y="19403"/>
                  </a:cubicBezTo>
                  <a:cubicBezTo>
                    <a:pt x="5116" y="19403"/>
                    <a:pt x="5684" y="19037"/>
                    <a:pt x="6253" y="19037"/>
                  </a:cubicBezTo>
                  <a:cubicBezTo>
                    <a:pt x="6253" y="19037"/>
                    <a:pt x="6821" y="18671"/>
                    <a:pt x="6821" y="18671"/>
                  </a:cubicBezTo>
                  <a:cubicBezTo>
                    <a:pt x="6821" y="18305"/>
                    <a:pt x="7389" y="17939"/>
                    <a:pt x="7389" y="17207"/>
                  </a:cubicBezTo>
                  <a:cubicBezTo>
                    <a:pt x="7958" y="16475"/>
                    <a:pt x="8526" y="16108"/>
                    <a:pt x="8526" y="157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47" y="0"/>
                    <a:pt x="4547" y="0"/>
                    <a:pt x="4547" y="0"/>
                  </a:cubicBezTo>
                  <a:cubicBezTo>
                    <a:pt x="10800" y="12447"/>
                    <a:pt x="10800" y="12447"/>
                    <a:pt x="10800" y="12447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16" name="Freeform 25"/>
            <p:cNvSpPr/>
            <p:nvPr/>
          </p:nvSpPr>
          <p:spPr>
            <a:xfrm>
              <a:off x="3158145" y="1506805"/>
              <a:ext cx="149518" cy="20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0" y="14164"/>
                  </a:moveTo>
                  <a:cubicBezTo>
                    <a:pt x="3840" y="15580"/>
                    <a:pt x="3840" y="16289"/>
                    <a:pt x="4800" y="16997"/>
                  </a:cubicBezTo>
                  <a:cubicBezTo>
                    <a:pt x="5760" y="18413"/>
                    <a:pt x="8160" y="19121"/>
                    <a:pt x="11040" y="19121"/>
                  </a:cubicBezTo>
                  <a:cubicBezTo>
                    <a:pt x="12480" y="19121"/>
                    <a:pt x="13440" y="19121"/>
                    <a:pt x="14400" y="18767"/>
                  </a:cubicBezTo>
                  <a:cubicBezTo>
                    <a:pt x="16800" y="18059"/>
                    <a:pt x="17760" y="16997"/>
                    <a:pt x="17760" y="15580"/>
                  </a:cubicBezTo>
                  <a:cubicBezTo>
                    <a:pt x="17760" y="14518"/>
                    <a:pt x="17280" y="13810"/>
                    <a:pt x="16320" y="13102"/>
                  </a:cubicBezTo>
                  <a:cubicBezTo>
                    <a:pt x="15360" y="12748"/>
                    <a:pt x="13920" y="12393"/>
                    <a:pt x="12000" y="12039"/>
                  </a:cubicBezTo>
                  <a:cubicBezTo>
                    <a:pt x="8640" y="11331"/>
                    <a:pt x="8640" y="11331"/>
                    <a:pt x="8640" y="11331"/>
                  </a:cubicBezTo>
                  <a:cubicBezTo>
                    <a:pt x="6240" y="10977"/>
                    <a:pt x="4320" y="10623"/>
                    <a:pt x="3360" y="10269"/>
                  </a:cubicBezTo>
                  <a:cubicBezTo>
                    <a:pt x="1920" y="9207"/>
                    <a:pt x="960" y="8144"/>
                    <a:pt x="960" y="6374"/>
                  </a:cubicBezTo>
                  <a:cubicBezTo>
                    <a:pt x="960" y="4603"/>
                    <a:pt x="1920" y="3187"/>
                    <a:pt x="3360" y="1770"/>
                  </a:cubicBezTo>
                  <a:cubicBezTo>
                    <a:pt x="5280" y="708"/>
                    <a:pt x="7680" y="0"/>
                    <a:pt x="10560" y="0"/>
                  </a:cubicBezTo>
                  <a:cubicBezTo>
                    <a:pt x="13440" y="0"/>
                    <a:pt x="15840" y="708"/>
                    <a:pt x="17760" y="1770"/>
                  </a:cubicBezTo>
                  <a:cubicBezTo>
                    <a:pt x="19680" y="2833"/>
                    <a:pt x="20640" y="4249"/>
                    <a:pt x="20640" y="6728"/>
                  </a:cubicBezTo>
                  <a:cubicBezTo>
                    <a:pt x="17280" y="6728"/>
                    <a:pt x="17280" y="6728"/>
                    <a:pt x="17280" y="6728"/>
                  </a:cubicBezTo>
                  <a:cubicBezTo>
                    <a:pt x="16800" y="5311"/>
                    <a:pt x="16800" y="4603"/>
                    <a:pt x="15840" y="4249"/>
                  </a:cubicBezTo>
                  <a:cubicBezTo>
                    <a:pt x="14880" y="3187"/>
                    <a:pt x="12960" y="2479"/>
                    <a:pt x="10560" y="2479"/>
                  </a:cubicBezTo>
                  <a:cubicBezTo>
                    <a:pt x="8160" y="2479"/>
                    <a:pt x="6720" y="2833"/>
                    <a:pt x="5760" y="3541"/>
                  </a:cubicBezTo>
                  <a:cubicBezTo>
                    <a:pt x="4800" y="4249"/>
                    <a:pt x="4800" y="4957"/>
                    <a:pt x="4800" y="6020"/>
                  </a:cubicBezTo>
                  <a:cubicBezTo>
                    <a:pt x="4800" y="6728"/>
                    <a:pt x="5280" y="7436"/>
                    <a:pt x="6240" y="8144"/>
                  </a:cubicBezTo>
                  <a:cubicBezTo>
                    <a:pt x="6720" y="8498"/>
                    <a:pt x="8640" y="8852"/>
                    <a:pt x="11040" y="9207"/>
                  </a:cubicBezTo>
                  <a:cubicBezTo>
                    <a:pt x="14880" y="9915"/>
                    <a:pt x="14880" y="9915"/>
                    <a:pt x="14880" y="9915"/>
                  </a:cubicBezTo>
                  <a:cubicBezTo>
                    <a:pt x="16320" y="10269"/>
                    <a:pt x="17760" y="10623"/>
                    <a:pt x="18720" y="10977"/>
                  </a:cubicBezTo>
                  <a:cubicBezTo>
                    <a:pt x="20640" y="12039"/>
                    <a:pt x="21600" y="13456"/>
                    <a:pt x="21600" y="15226"/>
                  </a:cubicBezTo>
                  <a:cubicBezTo>
                    <a:pt x="21600" y="17351"/>
                    <a:pt x="20160" y="19121"/>
                    <a:pt x="18240" y="19830"/>
                  </a:cubicBezTo>
                  <a:cubicBezTo>
                    <a:pt x="15840" y="20892"/>
                    <a:pt x="13440" y="21600"/>
                    <a:pt x="10560" y="21600"/>
                  </a:cubicBezTo>
                  <a:cubicBezTo>
                    <a:pt x="7200" y="21600"/>
                    <a:pt x="4800" y="20892"/>
                    <a:pt x="2880" y="19475"/>
                  </a:cubicBezTo>
                  <a:cubicBezTo>
                    <a:pt x="960" y="18059"/>
                    <a:pt x="0" y="16643"/>
                    <a:pt x="0" y="14164"/>
                  </a:cubicBezTo>
                  <a:lnTo>
                    <a:pt x="3840" y="14164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17" name="Freeform 26"/>
            <p:cNvSpPr/>
            <p:nvPr/>
          </p:nvSpPr>
          <p:spPr>
            <a:xfrm>
              <a:off x="3334243" y="1559967"/>
              <a:ext cx="12626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600" y="8345"/>
                    <a:pt x="21600" y="9818"/>
                    <a:pt x="21600" y="11782"/>
                  </a:cubicBezTo>
                  <a:cubicBezTo>
                    <a:pt x="4547" y="11782"/>
                    <a:pt x="4547" y="11782"/>
                    <a:pt x="4547" y="11782"/>
                  </a:cubicBezTo>
                  <a:cubicBezTo>
                    <a:pt x="4547" y="14236"/>
                    <a:pt x="5116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779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937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1368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621" y="9327"/>
                  </a:moveTo>
                  <a:cubicBezTo>
                    <a:pt x="17053" y="7855"/>
                    <a:pt x="17053" y="6382"/>
                    <a:pt x="16484" y="5400"/>
                  </a:cubicBezTo>
                  <a:cubicBezTo>
                    <a:pt x="15347" y="3927"/>
                    <a:pt x="13642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621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18" name="Freeform 27"/>
            <p:cNvSpPr/>
            <p:nvPr/>
          </p:nvSpPr>
          <p:spPr>
            <a:xfrm>
              <a:off x="3493728" y="1559967"/>
              <a:ext cx="66454" cy="14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02"/>
                  </a:moveTo>
                  <a:cubicBezTo>
                    <a:pt x="6480" y="502"/>
                    <a:pt x="6480" y="502"/>
                    <a:pt x="6480" y="502"/>
                  </a:cubicBezTo>
                  <a:cubicBezTo>
                    <a:pt x="6480" y="4019"/>
                    <a:pt x="6480" y="4019"/>
                    <a:pt x="6480" y="4019"/>
                  </a:cubicBezTo>
                  <a:cubicBezTo>
                    <a:pt x="7560" y="3516"/>
                    <a:pt x="8640" y="2512"/>
                    <a:pt x="10800" y="1507"/>
                  </a:cubicBezTo>
                  <a:cubicBezTo>
                    <a:pt x="12960" y="502"/>
                    <a:pt x="16200" y="0"/>
                    <a:pt x="19440" y="0"/>
                  </a:cubicBezTo>
                  <a:cubicBezTo>
                    <a:pt x="19440" y="0"/>
                    <a:pt x="19440" y="0"/>
                    <a:pt x="19440" y="0"/>
                  </a:cubicBezTo>
                  <a:cubicBezTo>
                    <a:pt x="20520" y="0"/>
                    <a:pt x="20520" y="0"/>
                    <a:pt x="21600" y="502"/>
                  </a:cubicBezTo>
                  <a:cubicBezTo>
                    <a:pt x="21600" y="4019"/>
                    <a:pt x="21600" y="4019"/>
                    <a:pt x="21600" y="4019"/>
                  </a:cubicBezTo>
                  <a:cubicBezTo>
                    <a:pt x="20520" y="4019"/>
                    <a:pt x="20520" y="4019"/>
                    <a:pt x="20520" y="4019"/>
                  </a:cubicBezTo>
                  <a:cubicBezTo>
                    <a:pt x="19440" y="4019"/>
                    <a:pt x="19440" y="4019"/>
                    <a:pt x="19440" y="4019"/>
                  </a:cubicBezTo>
                  <a:cubicBezTo>
                    <a:pt x="15120" y="4019"/>
                    <a:pt x="11880" y="4521"/>
                    <a:pt x="9720" y="5526"/>
                  </a:cubicBezTo>
                  <a:cubicBezTo>
                    <a:pt x="8640" y="6530"/>
                    <a:pt x="7560" y="8037"/>
                    <a:pt x="7560" y="9544"/>
                  </a:cubicBezTo>
                  <a:cubicBezTo>
                    <a:pt x="7560" y="21600"/>
                    <a:pt x="7560" y="21600"/>
                    <a:pt x="7560" y="21600"/>
                  </a:cubicBezTo>
                  <a:cubicBezTo>
                    <a:pt x="0" y="21600"/>
                    <a:pt x="0" y="21600"/>
                    <a:pt x="0" y="21600"/>
                  </a:cubicBezTo>
                  <a:lnTo>
                    <a:pt x="0" y="502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19" name="Freeform 28"/>
            <p:cNvSpPr/>
            <p:nvPr/>
          </p:nvSpPr>
          <p:spPr>
            <a:xfrm>
              <a:off x="3566826" y="1563289"/>
              <a:ext cx="126260" cy="141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47" y="0"/>
                  </a:moveTo>
                  <a:lnTo>
                    <a:pt x="10800" y="17534"/>
                  </a:lnTo>
                  <a:lnTo>
                    <a:pt x="17621" y="0"/>
                  </a:lnTo>
                  <a:lnTo>
                    <a:pt x="21600" y="0"/>
                  </a:lnTo>
                  <a:lnTo>
                    <a:pt x="13074" y="21600"/>
                  </a:lnTo>
                  <a:lnTo>
                    <a:pt x="8526" y="21600"/>
                  </a:lnTo>
                  <a:lnTo>
                    <a:pt x="0" y="0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20" name="Freeform 29"/>
            <p:cNvSpPr/>
            <p:nvPr/>
          </p:nvSpPr>
          <p:spPr>
            <a:xfrm>
              <a:off x="3716344" y="1513450"/>
              <a:ext cx="23259" cy="191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3005"/>
                  </a:lnTo>
                  <a:lnTo>
                    <a:pt x="0" y="3005"/>
                  </a:lnTo>
                  <a:lnTo>
                    <a:pt x="0" y="0"/>
                  </a:lnTo>
                  <a:close/>
                  <a:moveTo>
                    <a:pt x="0" y="5635"/>
                  </a:moveTo>
                  <a:lnTo>
                    <a:pt x="21600" y="563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635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21" name="Freeform 30"/>
            <p:cNvSpPr/>
            <p:nvPr/>
          </p:nvSpPr>
          <p:spPr>
            <a:xfrm>
              <a:off x="3769505" y="1559967"/>
              <a:ext cx="117955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514" y="1473"/>
                  </a:moveTo>
                  <a:cubicBezTo>
                    <a:pt x="20366" y="2945"/>
                    <a:pt x="21600" y="4909"/>
                    <a:pt x="21600" y="7364"/>
                  </a:cubicBezTo>
                  <a:cubicBezTo>
                    <a:pt x="17897" y="7364"/>
                    <a:pt x="17897" y="7364"/>
                    <a:pt x="17897" y="7364"/>
                  </a:cubicBezTo>
                  <a:cubicBezTo>
                    <a:pt x="17280" y="6382"/>
                    <a:pt x="16663" y="5400"/>
                    <a:pt x="16046" y="4418"/>
                  </a:cubicBezTo>
                  <a:cubicBezTo>
                    <a:pt x="14811" y="3436"/>
                    <a:pt x="13577" y="2945"/>
                    <a:pt x="11726" y="2945"/>
                  </a:cubicBezTo>
                  <a:cubicBezTo>
                    <a:pt x="8640" y="2945"/>
                    <a:pt x="6789" y="3927"/>
                    <a:pt x="5554" y="6382"/>
                  </a:cubicBezTo>
                  <a:cubicBezTo>
                    <a:pt x="4937" y="7855"/>
                    <a:pt x="4320" y="9327"/>
                    <a:pt x="4320" y="11291"/>
                  </a:cubicBezTo>
                  <a:cubicBezTo>
                    <a:pt x="4320" y="13255"/>
                    <a:pt x="4937" y="15218"/>
                    <a:pt x="6171" y="16691"/>
                  </a:cubicBezTo>
                  <a:cubicBezTo>
                    <a:pt x="7406" y="18164"/>
                    <a:pt x="8640" y="18655"/>
                    <a:pt x="11109" y="18655"/>
                  </a:cubicBezTo>
                  <a:cubicBezTo>
                    <a:pt x="12960" y="18655"/>
                    <a:pt x="14194" y="18164"/>
                    <a:pt x="15429" y="17182"/>
                  </a:cubicBezTo>
                  <a:cubicBezTo>
                    <a:pt x="16663" y="16691"/>
                    <a:pt x="17280" y="15218"/>
                    <a:pt x="17897" y="13745"/>
                  </a:cubicBezTo>
                  <a:cubicBezTo>
                    <a:pt x="21600" y="13745"/>
                    <a:pt x="21600" y="13745"/>
                    <a:pt x="21600" y="13745"/>
                  </a:cubicBezTo>
                  <a:cubicBezTo>
                    <a:pt x="21600" y="16691"/>
                    <a:pt x="20366" y="18655"/>
                    <a:pt x="18514" y="19636"/>
                  </a:cubicBezTo>
                  <a:cubicBezTo>
                    <a:pt x="16663" y="21109"/>
                    <a:pt x="14194" y="21600"/>
                    <a:pt x="11109" y="21600"/>
                  </a:cubicBezTo>
                  <a:cubicBezTo>
                    <a:pt x="7406" y="21600"/>
                    <a:pt x="4937" y="20618"/>
                    <a:pt x="3086" y="18655"/>
                  </a:cubicBezTo>
                  <a:cubicBezTo>
                    <a:pt x="617" y="16691"/>
                    <a:pt x="0" y="14236"/>
                    <a:pt x="0" y="11291"/>
                  </a:cubicBezTo>
                  <a:cubicBezTo>
                    <a:pt x="0" y="7855"/>
                    <a:pt x="1234" y="4909"/>
                    <a:pt x="3086" y="2945"/>
                  </a:cubicBezTo>
                  <a:cubicBezTo>
                    <a:pt x="5554" y="982"/>
                    <a:pt x="8023" y="0"/>
                    <a:pt x="11726" y="0"/>
                  </a:cubicBezTo>
                  <a:cubicBezTo>
                    <a:pt x="14194" y="0"/>
                    <a:pt x="16663" y="491"/>
                    <a:pt x="18514" y="1473"/>
                  </a:cubicBezTo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22" name="Freeform 31"/>
            <p:cNvSpPr/>
            <p:nvPr/>
          </p:nvSpPr>
          <p:spPr>
            <a:xfrm>
              <a:off x="3907394" y="1559967"/>
              <a:ext cx="126261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16" y="982"/>
                  </a:moveTo>
                  <a:cubicBezTo>
                    <a:pt x="17621" y="1964"/>
                    <a:pt x="18758" y="2945"/>
                    <a:pt x="19326" y="3927"/>
                  </a:cubicBezTo>
                  <a:cubicBezTo>
                    <a:pt x="20463" y="4909"/>
                    <a:pt x="21032" y="5891"/>
                    <a:pt x="21032" y="7364"/>
                  </a:cubicBezTo>
                  <a:cubicBezTo>
                    <a:pt x="21032" y="8345"/>
                    <a:pt x="21600" y="9818"/>
                    <a:pt x="21600" y="11782"/>
                  </a:cubicBezTo>
                  <a:cubicBezTo>
                    <a:pt x="3979" y="11782"/>
                    <a:pt x="3979" y="11782"/>
                    <a:pt x="3979" y="11782"/>
                  </a:cubicBezTo>
                  <a:cubicBezTo>
                    <a:pt x="3979" y="14236"/>
                    <a:pt x="4547" y="15709"/>
                    <a:pt x="5684" y="16691"/>
                  </a:cubicBezTo>
                  <a:cubicBezTo>
                    <a:pt x="6821" y="18164"/>
                    <a:pt x="8526" y="18655"/>
                    <a:pt x="10800" y="18655"/>
                  </a:cubicBezTo>
                  <a:cubicBezTo>
                    <a:pt x="13074" y="18655"/>
                    <a:pt x="14211" y="18164"/>
                    <a:pt x="15916" y="17182"/>
                  </a:cubicBezTo>
                  <a:cubicBezTo>
                    <a:pt x="16484" y="16200"/>
                    <a:pt x="17053" y="15709"/>
                    <a:pt x="17053" y="14727"/>
                  </a:cubicBezTo>
                  <a:cubicBezTo>
                    <a:pt x="21032" y="14727"/>
                    <a:pt x="21032" y="14727"/>
                    <a:pt x="21032" y="14727"/>
                  </a:cubicBezTo>
                  <a:cubicBezTo>
                    <a:pt x="21032" y="15218"/>
                    <a:pt x="20463" y="16200"/>
                    <a:pt x="19895" y="17182"/>
                  </a:cubicBezTo>
                  <a:cubicBezTo>
                    <a:pt x="19326" y="18164"/>
                    <a:pt x="18758" y="18655"/>
                    <a:pt x="18189" y="19145"/>
                  </a:cubicBezTo>
                  <a:cubicBezTo>
                    <a:pt x="17053" y="20618"/>
                    <a:pt x="15347" y="21109"/>
                    <a:pt x="13642" y="21600"/>
                  </a:cubicBezTo>
                  <a:cubicBezTo>
                    <a:pt x="12505" y="21600"/>
                    <a:pt x="11368" y="21600"/>
                    <a:pt x="10232" y="21600"/>
                  </a:cubicBezTo>
                  <a:cubicBezTo>
                    <a:pt x="7389" y="21600"/>
                    <a:pt x="5116" y="20618"/>
                    <a:pt x="2842" y="19145"/>
                  </a:cubicBezTo>
                  <a:cubicBezTo>
                    <a:pt x="1137" y="17182"/>
                    <a:pt x="0" y="14727"/>
                    <a:pt x="0" y="11291"/>
                  </a:cubicBezTo>
                  <a:cubicBezTo>
                    <a:pt x="0" y="7855"/>
                    <a:pt x="1137" y="5400"/>
                    <a:pt x="2842" y="3436"/>
                  </a:cubicBezTo>
                  <a:cubicBezTo>
                    <a:pt x="5116" y="982"/>
                    <a:pt x="7958" y="0"/>
                    <a:pt x="10800" y="0"/>
                  </a:cubicBezTo>
                  <a:cubicBezTo>
                    <a:pt x="12505" y="0"/>
                    <a:pt x="14211" y="491"/>
                    <a:pt x="15916" y="982"/>
                  </a:cubicBezTo>
                  <a:moveTo>
                    <a:pt x="17053" y="9327"/>
                  </a:moveTo>
                  <a:cubicBezTo>
                    <a:pt x="17053" y="7855"/>
                    <a:pt x="16484" y="6382"/>
                    <a:pt x="15916" y="5400"/>
                  </a:cubicBezTo>
                  <a:cubicBezTo>
                    <a:pt x="15347" y="3927"/>
                    <a:pt x="13074" y="2945"/>
                    <a:pt x="10800" y="2945"/>
                  </a:cubicBezTo>
                  <a:cubicBezTo>
                    <a:pt x="9095" y="2945"/>
                    <a:pt x="7389" y="3927"/>
                    <a:pt x="6253" y="4909"/>
                  </a:cubicBezTo>
                  <a:cubicBezTo>
                    <a:pt x="5116" y="5891"/>
                    <a:pt x="4547" y="7364"/>
                    <a:pt x="4547" y="9327"/>
                  </a:cubicBezTo>
                  <a:lnTo>
                    <a:pt x="17053" y="93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23" name="Freeform 32"/>
            <p:cNvSpPr/>
            <p:nvPr/>
          </p:nvSpPr>
          <p:spPr>
            <a:xfrm>
              <a:off x="4056912" y="1559967"/>
              <a:ext cx="112970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2" y="14727"/>
                  </a:moveTo>
                  <a:cubicBezTo>
                    <a:pt x="4447" y="15709"/>
                    <a:pt x="4447" y="16691"/>
                    <a:pt x="5082" y="17182"/>
                  </a:cubicBezTo>
                  <a:cubicBezTo>
                    <a:pt x="6353" y="18164"/>
                    <a:pt x="8259" y="19145"/>
                    <a:pt x="11435" y="19145"/>
                  </a:cubicBezTo>
                  <a:cubicBezTo>
                    <a:pt x="12706" y="19145"/>
                    <a:pt x="13976" y="18655"/>
                    <a:pt x="15247" y="18164"/>
                  </a:cubicBezTo>
                  <a:cubicBezTo>
                    <a:pt x="17153" y="17673"/>
                    <a:pt x="17788" y="16691"/>
                    <a:pt x="17788" y="15709"/>
                  </a:cubicBezTo>
                  <a:cubicBezTo>
                    <a:pt x="17788" y="14727"/>
                    <a:pt x="17153" y="13745"/>
                    <a:pt x="15882" y="13745"/>
                  </a:cubicBezTo>
                  <a:cubicBezTo>
                    <a:pt x="15247" y="13255"/>
                    <a:pt x="13976" y="12764"/>
                    <a:pt x="12071" y="12764"/>
                  </a:cubicBezTo>
                  <a:cubicBezTo>
                    <a:pt x="8259" y="11782"/>
                    <a:pt x="8259" y="11782"/>
                    <a:pt x="8259" y="11782"/>
                  </a:cubicBezTo>
                  <a:cubicBezTo>
                    <a:pt x="6353" y="11291"/>
                    <a:pt x="4447" y="10800"/>
                    <a:pt x="3176" y="10309"/>
                  </a:cubicBezTo>
                  <a:cubicBezTo>
                    <a:pt x="1271" y="9327"/>
                    <a:pt x="635" y="8345"/>
                    <a:pt x="635" y="6382"/>
                  </a:cubicBezTo>
                  <a:cubicBezTo>
                    <a:pt x="635" y="4418"/>
                    <a:pt x="1271" y="2945"/>
                    <a:pt x="3176" y="1964"/>
                  </a:cubicBezTo>
                  <a:cubicBezTo>
                    <a:pt x="5082" y="491"/>
                    <a:pt x="7624" y="0"/>
                    <a:pt x="10800" y="0"/>
                  </a:cubicBezTo>
                  <a:cubicBezTo>
                    <a:pt x="14612" y="0"/>
                    <a:pt x="17788" y="982"/>
                    <a:pt x="19059" y="2945"/>
                  </a:cubicBezTo>
                  <a:cubicBezTo>
                    <a:pt x="20329" y="3927"/>
                    <a:pt x="20965" y="5400"/>
                    <a:pt x="20965" y="6382"/>
                  </a:cubicBezTo>
                  <a:cubicBezTo>
                    <a:pt x="16518" y="6382"/>
                    <a:pt x="16518" y="6382"/>
                    <a:pt x="16518" y="6382"/>
                  </a:cubicBezTo>
                  <a:cubicBezTo>
                    <a:pt x="16518" y="5891"/>
                    <a:pt x="16518" y="4909"/>
                    <a:pt x="15882" y="4418"/>
                  </a:cubicBezTo>
                  <a:cubicBezTo>
                    <a:pt x="14612" y="3436"/>
                    <a:pt x="12706" y="2945"/>
                    <a:pt x="10165" y="2945"/>
                  </a:cubicBezTo>
                  <a:cubicBezTo>
                    <a:pt x="8259" y="2945"/>
                    <a:pt x="6988" y="3436"/>
                    <a:pt x="6353" y="3927"/>
                  </a:cubicBezTo>
                  <a:cubicBezTo>
                    <a:pt x="5718" y="4418"/>
                    <a:pt x="5082" y="4909"/>
                    <a:pt x="5082" y="5891"/>
                  </a:cubicBezTo>
                  <a:cubicBezTo>
                    <a:pt x="5082" y="6382"/>
                    <a:pt x="5718" y="7364"/>
                    <a:pt x="6988" y="7855"/>
                  </a:cubicBezTo>
                  <a:cubicBezTo>
                    <a:pt x="7624" y="8345"/>
                    <a:pt x="8259" y="8345"/>
                    <a:pt x="9529" y="8836"/>
                  </a:cubicBezTo>
                  <a:cubicBezTo>
                    <a:pt x="12706" y="9327"/>
                    <a:pt x="12706" y="9327"/>
                    <a:pt x="12706" y="9327"/>
                  </a:cubicBezTo>
                  <a:cubicBezTo>
                    <a:pt x="15882" y="9818"/>
                    <a:pt x="18424" y="10309"/>
                    <a:pt x="19059" y="10800"/>
                  </a:cubicBezTo>
                  <a:cubicBezTo>
                    <a:pt x="20965" y="11782"/>
                    <a:pt x="21600" y="13255"/>
                    <a:pt x="21600" y="15218"/>
                  </a:cubicBezTo>
                  <a:cubicBezTo>
                    <a:pt x="21600" y="17182"/>
                    <a:pt x="20965" y="18655"/>
                    <a:pt x="19059" y="19636"/>
                  </a:cubicBezTo>
                  <a:cubicBezTo>
                    <a:pt x="17153" y="21109"/>
                    <a:pt x="14612" y="21600"/>
                    <a:pt x="10800" y="21600"/>
                  </a:cubicBezTo>
                  <a:cubicBezTo>
                    <a:pt x="6988" y="21600"/>
                    <a:pt x="3812" y="21109"/>
                    <a:pt x="2541" y="19636"/>
                  </a:cubicBezTo>
                  <a:cubicBezTo>
                    <a:pt x="635" y="18164"/>
                    <a:pt x="0" y="16691"/>
                    <a:pt x="0" y="14727"/>
                  </a:cubicBezTo>
                  <a:lnTo>
                    <a:pt x="3812" y="14727"/>
                  </a:lnTo>
                  <a:close/>
                </a:path>
              </a:pathLst>
            </a:cu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458" name="Group 98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3425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26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27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3428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29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3430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3431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32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3433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34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3435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3436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37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3438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39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3440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41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3442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43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3444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3445" name="Rectangle 11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46" name="Rectangle 12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3447" name="Rectangle 12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48" name="Rectangle 12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3449" name="Rectangle 12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3450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51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3452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53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3454" name="Rectangle 12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55" name="Rectangle 12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3456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57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3459" name="Freeform 137"/>
          <p:cNvSpPr/>
          <p:nvPr/>
        </p:nvSpPr>
        <p:spPr>
          <a:xfrm>
            <a:off x="1016312" y="6038855"/>
            <a:ext cx="237460" cy="238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443" y="0"/>
                </a:moveTo>
                <a:cubicBezTo>
                  <a:pt x="4231" y="0"/>
                  <a:pt x="4231" y="0"/>
                  <a:pt x="4231" y="0"/>
                </a:cubicBezTo>
                <a:cubicBezTo>
                  <a:pt x="1930" y="0"/>
                  <a:pt x="0" y="1930"/>
                  <a:pt x="0" y="4231"/>
                </a:cubicBezTo>
                <a:cubicBezTo>
                  <a:pt x="0" y="17369"/>
                  <a:pt x="0" y="17369"/>
                  <a:pt x="0" y="17369"/>
                </a:cubicBezTo>
                <a:cubicBezTo>
                  <a:pt x="0" y="19744"/>
                  <a:pt x="1930" y="21600"/>
                  <a:pt x="4231" y="21600"/>
                </a:cubicBezTo>
                <a:cubicBezTo>
                  <a:pt x="17443" y="21600"/>
                  <a:pt x="17443" y="21600"/>
                  <a:pt x="17443" y="21600"/>
                </a:cubicBezTo>
                <a:cubicBezTo>
                  <a:pt x="19744" y="21600"/>
                  <a:pt x="21600" y="19744"/>
                  <a:pt x="21600" y="17369"/>
                </a:cubicBezTo>
                <a:cubicBezTo>
                  <a:pt x="21600" y="4231"/>
                  <a:pt x="21600" y="4231"/>
                  <a:pt x="21600" y="4231"/>
                </a:cubicBezTo>
                <a:cubicBezTo>
                  <a:pt x="21600" y="1930"/>
                  <a:pt x="19744" y="0"/>
                  <a:pt x="17443" y="0"/>
                </a:cubicBezTo>
                <a:close/>
                <a:moveTo>
                  <a:pt x="7423" y="16775"/>
                </a:moveTo>
                <a:cubicBezTo>
                  <a:pt x="4973" y="16775"/>
                  <a:pt x="4973" y="16775"/>
                  <a:pt x="4973" y="16775"/>
                </a:cubicBezTo>
                <a:cubicBezTo>
                  <a:pt x="4973" y="8759"/>
                  <a:pt x="4973" y="8759"/>
                  <a:pt x="4973" y="8759"/>
                </a:cubicBezTo>
                <a:cubicBezTo>
                  <a:pt x="7423" y="8759"/>
                  <a:pt x="7423" y="8759"/>
                  <a:pt x="7423" y="8759"/>
                </a:cubicBezTo>
                <a:lnTo>
                  <a:pt x="7423" y="16775"/>
                </a:lnTo>
                <a:close/>
                <a:moveTo>
                  <a:pt x="6161" y="7645"/>
                </a:moveTo>
                <a:cubicBezTo>
                  <a:pt x="5419" y="7645"/>
                  <a:pt x="4751" y="6977"/>
                  <a:pt x="4751" y="6161"/>
                </a:cubicBezTo>
                <a:cubicBezTo>
                  <a:pt x="4751" y="5419"/>
                  <a:pt x="5419" y="4751"/>
                  <a:pt x="6161" y="4751"/>
                </a:cubicBezTo>
                <a:cubicBezTo>
                  <a:pt x="6977" y="4751"/>
                  <a:pt x="7645" y="5419"/>
                  <a:pt x="7645" y="6161"/>
                </a:cubicBezTo>
                <a:cubicBezTo>
                  <a:pt x="7645" y="6977"/>
                  <a:pt x="6977" y="7645"/>
                  <a:pt x="6161" y="7645"/>
                </a:cubicBezTo>
                <a:close/>
                <a:moveTo>
                  <a:pt x="16849" y="16775"/>
                </a:moveTo>
                <a:cubicBezTo>
                  <a:pt x="14326" y="16775"/>
                  <a:pt x="14326" y="16775"/>
                  <a:pt x="14326" y="16775"/>
                </a:cubicBezTo>
                <a:cubicBezTo>
                  <a:pt x="14326" y="12915"/>
                  <a:pt x="14326" y="12915"/>
                  <a:pt x="14326" y="12915"/>
                </a:cubicBezTo>
                <a:cubicBezTo>
                  <a:pt x="14326" y="11951"/>
                  <a:pt x="14326" y="10763"/>
                  <a:pt x="12990" y="10763"/>
                </a:cubicBezTo>
                <a:cubicBezTo>
                  <a:pt x="11728" y="10763"/>
                  <a:pt x="11505" y="11802"/>
                  <a:pt x="11505" y="12841"/>
                </a:cubicBezTo>
                <a:cubicBezTo>
                  <a:pt x="11505" y="16775"/>
                  <a:pt x="11505" y="16775"/>
                  <a:pt x="11505" y="16775"/>
                </a:cubicBezTo>
                <a:cubicBezTo>
                  <a:pt x="8981" y="16775"/>
                  <a:pt x="8981" y="16775"/>
                  <a:pt x="8981" y="16775"/>
                </a:cubicBezTo>
                <a:cubicBezTo>
                  <a:pt x="8981" y="8759"/>
                  <a:pt x="8981" y="8759"/>
                  <a:pt x="8981" y="8759"/>
                </a:cubicBezTo>
                <a:cubicBezTo>
                  <a:pt x="11431" y="8759"/>
                  <a:pt x="11431" y="8759"/>
                  <a:pt x="11431" y="8759"/>
                </a:cubicBezTo>
                <a:cubicBezTo>
                  <a:pt x="11431" y="9872"/>
                  <a:pt x="11431" y="9872"/>
                  <a:pt x="11431" y="9872"/>
                </a:cubicBezTo>
                <a:cubicBezTo>
                  <a:pt x="11431" y="9872"/>
                  <a:pt x="11431" y="9872"/>
                  <a:pt x="11431" y="9872"/>
                </a:cubicBezTo>
                <a:cubicBezTo>
                  <a:pt x="11802" y="9204"/>
                  <a:pt x="12619" y="8536"/>
                  <a:pt x="13806" y="8536"/>
                </a:cubicBezTo>
                <a:cubicBezTo>
                  <a:pt x="16330" y="8536"/>
                  <a:pt x="16849" y="10243"/>
                  <a:pt x="16849" y="12396"/>
                </a:cubicBezTo>
                <a:lnTo>
                  <a:pt x="16849" y="16775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/>
          </a:p>
        </p:txBody>
      </p:sp>
      <p:sp>
        <p:nvSpPr>
          <p:cNvPr id="3460" name="Freeform 160"/>
          <p:cNvSpPr/>
          <p:nvPr/>
        </p:nvSpPr>
        <p:spPr>
          <a:xfrm>
            <a:off x="665086" y="6038855"/>
            <a:ext cx="237860" cy="2382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369" y="0"/>
                </a:moveTo>
                <a:cubicBezTo>
                  <a:pt x="4231" y="0"/>
                  <a:pt x="4231" y="0"/>
                  <a:pt x="4231" y="0"/>
                </a:cubicBezTo>
                <a:cubicBezTo>
                  <a:pt x="1930" y="0"/>
                  <a:pt x="0" y="1930"/>
                  <a:pt x="0" y="4231"/>
                </a:cubicBezTo>
                <a:cubicBezTo>
                  <a:pt x="0" y="17369"/>
                  <a:pt x="0" y="17369"/>
                  <a:pt x="0" y="17369"/>
                </a:cubicBezTo>
                <a:cubicBezTo>
                  <a:pt x="0" y="19744"/>
                  <a:pt x="1930" y="21600"/>
                  <a:pt x="4231" y="21600"/>
                </a:cubicBezTo>
                <a:cubicBezTo>
                  <a:pt x="10466" y="21600"/>
                  <a:pt x="10466" y="21600"/>
                  <a:pt x="10466" y="21600"/>
                </a:cubicBezTo>
                <a:cubicBezTo>
                  <a:pt x="10466" y="13584"/>
                  <a:pt x="10466" y="13584"/>
                  <a:pt x="10466" y="13584"/>
                </a:cubicBezTo>
                <a:cubicBezTo>
                  <a:pt x="7274" y="13584"/>
                  <a:pt x="7274" y="13584"/>
                  <a:pt x="7274" y="13584"/>
                </a:cubicBezTo>
                <a:cubicBezTo>
                  <a:pt x="7274" y="9872"/>
                  <a:pt x="7274" y="9872"/>
                  <a:pt x="7274" y="9872"/>
                </a:cubicBezTo>
                <a:cubicBezTo>
                  <a:pt x="10466" y="9872"/>
                  <a:pt x="10466" y="9872"/>
                  <a:pt x="10466" y="9872"/>
                </a:cubicBezTo>
                <a:cubicBezTo>
                  <a:pt x="10466" y="7200"/>
                  <a:pt x="10466" y="7200"/>
                  <a:pt x="10466" y="7200"/>
                </a:cubicBezTo>
                <a:cubicBezTo>
                  <a:pt x="10466" y="4082"/>
                  <a:pt x="12322" y="2375"/>
                  <a:pt x="15142" y="2375"/>
                </a:cubicBezTo>
                <a:cubicBezTo>
                  <a:pt x="16478" y="2375"/>
                  <a:pt x="17592" y="2449"/>
                  <a:pt x="17963" y="2524"/>
                </a:cubicBezTo>
                <a:cubicBezTo>
                  <a:pt x="17963" y="5790"/>
                  <a:pt x="17963" y="5790"/>
                  <a:pt x="17963" y="5790"/>
                </a:cubicBezTo>
                <a:cubicBezTo>
                  <a:pt x="16033" y="5790"/>
                  <a:pt x="16033" y="5790"/>
                  <a:pt x="16033" y="5790"/>
                </a:cubicBezTo>
                <a:cubicBezTo>
                  <a:pt x="14474" y="5790"/>
                  <a:pt x="14177" y="6532"/>
                  <a:pt x="14177" y="7571"/>
                </a:cubicBezTo>
                <a:cubicBezTo>
                  <a:pt x="14177" y="9872"/>
                  <a:pt x="14177" y="9872"/>
                  <a:pt x="14177" y="9872"/>
                </a:cubicBezTo>
                <a:cubicBezTo>
                  <a:pt x="17814" y="9872"/>
                  <a:pt x="17814" y="9872"/>
                  <a:pt x="17814" y="9872"/>
                </a:cubicBezTo>
                <a:cubicBezTo>
                  <a:pt x="17369" y="13584"/>
                  <a:pt x="17369" y="13584"/>
                  <a:pt x="17369" y="13584"/>
                </a:cubicBezTo>
                <a:cubicBezTo>
                  <a:pt x="14177" y="13584"/>
                  <a:pt x="14177" y="13584"/>
                  <a:pt x="14177" y="13584"/>
                </a:cubicBezTo>
                <a:cubicBezTo>
                  <a:pt x="14177" y="21600"/>
                  <a:pt x="14177" y="21600"/>
                  <a:pt x="14177" y="21600"/>
                </a:cubicBezTo>
                <a:cubicBezTo>
                  <a:pt x="17369" y="21600"/>
                  <a:pt x="17369" y="21600"/>
                  <a:pt x="17369" y="21600"/>
                </a:cubicBezTo>
                <a:cubicBezTo>
                  <a:pt x="19670" y="21600"/>
                  <a:pt x="21600" y="19744"/>
                  <a:pt x="21600" y="17369"/>
                </a:cubicBezTo>
                <a:cubicBezTo>
                  <a:pt x="21600" y="4231"/>
                  <a:pt x="21600" y="4231"/>
                  <a:pt x="21600" y="4231"/>
                </a:cubicBezTo>
                <a:cubicBezTo>
                  <a:pt x="21600" y="1930"/>
                  <a:pt x="19670" y="0"/>
                  <a:pt x="1736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/>
          </a:p>
        </p:txBody>
      </p:sp>
      <p:sp>
        <p:nvSpPr>
          <p:cNvPr id="3461" name="Freeform 153"/>
          <p:cNvSpPr/>
          <p:nvPr/>
        </p:nvSpPr>
        <p:spPr>
          <a:xfrm>
            <a:off x="1367140" y="6036545"/>
            <a:ext cx="242062" cy="242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443" y="0"/>
                </a:moveTo>
                <a:cubicBezTo>
                  <a:pt x="4231" y="0"/>
                  <a:pt x="4231" y="0"/>
                  <a:pt x="4231" y="0"/>
                </a:cubicBezTo>
                <a:cubicBezTo>
                  <a:pt x="1930" y="0"/>
                  <a:pt x="0" y="1930"/>
                  <a:pt x="0" y="4231"/>
                </a:cubicBezTo>
                <a:cubicBezTo>
                  <a:pt x="0" y="17369"/>
                  <a:pt x="0" y="17369"/>
                  <a:pt x="0" y="17369"/>
                </a:cubicBezTo>
                <a:cubicBezTo>
                  <a:pt x="0" y="19670"/>
                  <a:pt x="1930" y="21600"/>
                  <a:pt x="4231" y="21600"/>
                </a:cubicBezTo>
                <a:cubicBezTo>
                  <a:pt x="17443" y="21600"/>
                  <a:pt x="17443" y="21600"/>
                  <a:pt x="17443" y="21600"/>
                </a:cubicBezTo>
                <a:cubicBezTo>
                  <a:pt x="19744" y="21600"/>
                  <a:pt x="21600" y="19670"/>
                  <a:pt x="21600" y="17369"/>
                </a:cubicBezTo>
                <a:cubicBezTo>
                  <a:pt x="21600" y="4231"/>
                  <a:pt x="21600" y="4231"/>
                  <a:pt x="21600" y="4231"/>
                </a:cubicBezTo>
                <a:cubicBezTo>
                  <a:pt x="21600" y="1930"/>
                  <a:pt x="19744" y="0"/>
                  <a:pt x="17443" y="0"/>
                </a:cubicBezTo>
                <a:close/>
                <a:moveTo>
                  <a:pt x="15662" y="8313"/>
                </a:moveTo>
                <a:cubicBezTo>
                  <a:pt x="15662" y="8462"/>
                  <a:pt x="15662" y="8536"/>
                  <a:pt x="15662" y="8685"/>
                </a:cubicBezTo>
                <a:cubicBezTo>
                  <a:pt x="15662" y="11951"/>
                  <a:pt x="13138" y="15736"/>
                  <a:pt x="8610" y="15736"/>
                </a:cubicBezTo>
                <a:cubicBezTo>
                  <a:pt x="7200" y="15736"/>
                  <a:pt x="5864" y="15291"/>
                  <a:pt x="4751" y="14623"/>
                </a:cubicBezTo>
                <a:cubicBezTo>
                  <a:pt x="4973" y="14623"/>
                  <a:pt x="5196" y="14623"/>
                  <a:pt x="5344" y="14623"/>
                </a:cubicBezTo>
                <a:cubicBezTo>
                  <a:pt x="6532" y="14623"/>
                  <a:pt x="7571" y="14252"/>
                  <a:pt x="8462" y="13584"/>
                </a:cubicBezTo>
                <a:cubicBezTo>
                  <a:pt x="7348" y="13584"/>
                  <a:pt x="6458" y="12841"/>
                  <a:pt x="6161" y="11876"/>
                </a:cubicBezTo>
                <a:cubicBezTo>
                  <a:pt x="6309" y="11876"/>
                  <a:pt x="6458" y="11876"/>
                  <a:pt x="6606" y="11876"/>
                </a:cubicBezTo>
                <a:cubicBezTo>
                  <a:pt x="6829" y="11876"/>
                  <a:pt x="7052" y="11876"/>
                  <a:pt x="7274" y="11802"/>
                </a:cubicBezTo>
                <a:cubicBezTo>
                  <a:pt x="6087" y="11579"/>
                  <a:pt x="5270" y="10614"/>
                  <a:pt x="5270" y="9353"/>
                </a:cubicBezTo>
                <a:cubicBezTo>
                  <a:pt x="5270" y="9353"/>
                  <a:pt x="5270" y="9353"/>
                  <a:pt x="5270" y="9353"/>
                </a:cubicBezTo>
                <a:cubicBezTo>
                  <a:pt x="5567" y="9501"/>
                  <a:pt x="6012" y="9649"/>
                  <a:pt x="6384" y="9649"/>
                </a:cubicBezTo>
                <a:cubicBezTo>
                  <a:pt x="5715" y="9204"/>
                  <a:pt x="5270" y="8462"/>
                  <a:pt x="5270" y="7571"/>
                </a:cubicBezTo>
                <a:cubicBezTo>
                  <a:pt x="5270" y="7126"/>
                  <a:pt x="5419" y="6680"/>
                  <a:pt x="5641" y="6384"/>
                </a:cubicBezTo>
                <a:cubicBezTo>
                  <a:pt x="6829" y="7868"/>
                  <a:pt x="8685" y="8833"/>
                  <a:pt x="10763" y="8907"/>
                </a:cubicBezTo>
                <a:cubicBezTo>
                  <a:pt x="10689" y="8759"/>
                  <a:pt x="10689" y="8536"/>
                  <a:pt x="10689" y="8388"/>
                </a:cubicBezTo>
                <a:cubicBezTo>
                  <a:pt x="10689" y="6977"/>
                  <a:pt x="11802" y="5864"/>
                  <a:pt x="13138" y="5864"/>
                </a:cubicBezTo>
                <a:cubicBezTo>
                  <a:pt x="13880" y="5864"/>
                  <a:pt x="14474" y="6161"/>
                  <a:pt x="14994" y="6680"/>
                </a:cubicBezTo>
                <a:cubicBezTo>
                  <a:pt x="15513" y="6532"/>
                  <a:pt x="16033" y="6384"/>
                  <a:pt x="16553" y="6087"/>
                </a:cubicBezTo>
                <a:cubicBezTo>
                  <a:pt x="16330" y="6680"/>
                  <a:pt x="15959" y="7126"/>
                  <a:pt x="15439" y="7423"/>
                </a:cubicBezTo>
                <a:cubicBezTo>
                  <a:pt x="15959" y="7423"/>
                  <a:pt x="16404" y="7274"/>
                  <a:pt x="16849" y="7052"/>
                </a:cubicBezTo>
                <a:cubicBezTo>
                  <a:pt x="16553" y="7571"/>
                  <a:pt x="16107" y="8016"/>
                  <a:pt x="15662" y="831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/>
          </a:p>
        </p:txBody>
      </p:sp>
      <p:grpSp>
        <p:nvGrpSpPr>
          <p:cNvPr id="3464" name="Group 140"/>
          <p:cNvGrpSpPr/>
          <p:nvPr/>
        </p:nvGrpSpPr>
        <p:grpSpPr>
          <a:xfrm>
            <a:off x="1722570" y="6036545"/>
            <a:ext cx="241248" cy="242878"/>
            <a:chOff x="0" y="0"/>
            <a:chExt cx="241246" cy="242877"/>
          </a:xfrm>
        </p:grpSpPr>
        <p:sp>
          <p:nvSpPr>
            <p:cNvPr id="3462" name="Freeform 158"/>
            <p:cNvSpPr/>
            <p:nvPr/>
          </p:nvSpPr>
          <p:spPr>
            <a:xfrm>
              <a:off x="0" y="0"/>
              <a:ext cx="241248" cy="242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29" y="0"/>
                  </a:moveTo>
                  <a:cubicBezTo>
                    <a:pt x="4171" y="0"/>
                    <a:pt x="4171" y="0"/>
                    <a:pt x="4171" y="0"/>
                  </a:cubicBezTo>
                  <a:cubicBezTo>
                    <a:pt x="1862" y="0"/>
                    <a:pt x="0" y="1930"/>
                    <a:pt x="0" y="4231"/>
                  </a:cubicBezTo>
                  <a:cubicBezTo>
                    <a:pt x="0" y="17369"/>
                    <a:pt x="0" y="17369"/>
                    <a:pt x="0" y="17369"/>
                  </a:cubicBezTo>
                  <a:cubicBezTo>
                    <a:pt x="0" y="19670"/>
                    <a:pt x="1862" y="21600"/>
                    <a:pt x="4171" y="21600"/>
                  </a:cubicBezTo>
                  <a:cubicBezTo>
                    <a:pt x="17429" y="21600"/>
                    <a:pt x="17429" y="21600"/>
                    <a:pt x="17429" y="21600"/>
                  </a:cubicBezTo>
                  <a:cubicBezTo>
                    <a:pt x="19738" y="21600"/>
                    <a:pt x="21600" y="19670"/>
                    <a:pt x="21600" y="17369"/>
                  </a:cubicBezTo>
                  <a:cubicBezTo>
                    <a:pt x="21600" y="4231"/>
                    <a:pt x="21600" y="4231"/>
                    <a:pt x="21600" y="4231"/>
                  </a:cubicBezTo>
                  <a:cubicBezTo>
                    <a:pt x="21600" y="1930"/>
                    <a:pt x="19738" y="0"/>
                    <a:pt x="17429" y="0"/>
                  </a:cubicBezTo>
                  <a:close/>
                  <a:moveTo>
                    <a:pt x="16833" y="13212"/>
                  </a:moveTo>
                  <a:cubicBezTo>
                    <a:pt x="16833" y="14177"/>
                    <a:pt x="16088" y="14920"/>
                    <a:pt x="15120" y="14920"/>
                  </a:cubicBezTo>
                  <a:cubicBezTo>
                    <a:pt x="6480" y="14920"/>
                    <a:pt x="6480" y="14920"/>
                    <a:pt x="6480" y="14920"/>
                  </a:cubicBezTo>
                  <a:cubicBezTo>
                    <a:pt x="5512" y="14920"/>
                    <a:pt x="4767" y="14177"/>
                    <a:pt x="4767" y="13212"/>
                  </a:cubicBezTo>
                  <a:cubicBezTo>
                    <a:pt x="4767" y="8388"/>
                    <a:pt x="4767" y="8388"/>
                    <a:pt x="4767" y="8388"/>
                  </a:cubicBezTo>
                  <a:cubicBezTo>
                    <a:pt x="4767" y="7423"/>
                    <a:pt x="5512" y="6680"/>
                    <a:pt x="6480" y="6680"/>
                  </a:cubicBezTo>
                  <a:cubicBezTo>
                    <a:pt x="15120" y="6680"/>
                    <a:pt x="15120" y="6680"/>
                    <a:pt x="15120" y="6680"/>
                  </a:cubicBezTo>
                  <a:cubicBezTo>
                    <a:pt x="16088" y="6680"/>
                    <a:pt x="16833" y="7423"/>
                    <a:pt x="16833" y="8388"/>
                  </a:cubicBezTo>
                  <a:lnTo>
                    <a:pt x="16833" y="13212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3463" name="Freeform 159"/>
            <p:cNvSpPr/>
            <p:nvPr/>
          </p:nvSpPr>
          <p:spPr>
            <a:xfrm>
              <a:off x="106360" y="100247"/>
              <a:ext cx="36677" cy="38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1080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sp>
        <p:nvSpPr>
          <p:cNvPr id="3465" name="Body Level One…"/>
          <p:cNvSpPr txBox="1"/>
          <p:nvPr>
            <p:ph type="body" sz="quarter" idx="1" hasCustomPrompt="1"/>
          </p:nvPr>
        </p:nvSpPr>
        <p:spPr>
          <a:xfrm>
            <a:off x="658812" y="3035186"/>
            <a:ext cx="4398963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/>
            </a:lvl1pPr>
            <a:lvl2pPr>
              <a:lnSpc>
                <a:spcPts val="2300"/>
              </a:lnSpc>
              <a:defRPr sz="2500"/>
            </a:lvl2pPr>
            <a:lvl3pPr marL="226218" indent="-226218">
              <a:lnSpc>
                <a:spcPts val="2300"/>
              </a:lnSpc>
              <a:defRPr sz="2500"/>
            </a:lvl3pPr>
            <a:lvl4pPr marL="407193" indent="-226218">
              <a:lnSpc>
                <a:spcPts val="2300"/>
              </a:lnSpc>
              <a:defRPr sz="2500"/>
            </a:lvl4pPr>
            <a:lvl5pPr marL="588168" indent="-226218">
              <a:lnSpc>
                <a:spcPts val="2300"/>
              </a:lnSpc>
              <a:defRPr sz="2500"/>
            </a:lvl5pPr>
          </a:lstStyle>
          <a:p>
            <a:pPr/>
            <a:r>
              <a:t>Click to edit Name or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3468" name="Rectangle 104"/>
          <p:cNvGrpSpPr/>
          <p:nvPr/>
        </p:nvGrpSpPr>
        <p:grpSpPr>
          <a:xfrm>
            <a:off x="-3101348" y="3022486"/>
            <a:ext cx="3018794" cy="726650"/>
            <a:chOff x="0" y="0"/>
            <a:chExt cx="3018793" cy="726649"/>
          </a:xfrm>
        </p:grpSpPr>
        <p:sp>
          <p:nvSpPr>
            <p:cNvPr id="3466" name="Rectangle"/>
            <p:cNvSpPr/>
            <p:nvPr/>
          </p:nvSpPr>
          <p:spPr>
            <a:xfrm flipH="1">
              <a:off x="0" y="0"/>
              <a:ext cx="3018794" cy="72665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467" name="INSERT NAME OR SUBTITLE HERE"/>
            <p:cNvSpPr txBox="1"/>
            <p:nvPr/>
          </p:nvSpPr>
          <p:spPr>
            <a:xfrm>
              <a:off x="0" y="100774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NAME OR SUBTITLE HERE</a:t>
              </a:r>
            </a:p>
          </p:txBody>
        </p:sp>
      </p:grpSp>
      <p:grpSp>
        <p:nvGrpSpPr>
          <p:cNvPr id="3471" name="Rectangle 104"/>
          <p:cNvGrpSpPr/>
          <p:nvPr/>
        </p:nvGrpSpPr>
        <p:grpSpPr>
          <a:xfrm>
            <a:off x="-3101354" y="1071319"/>
            <a:ext cx="3018792" cy="1685927"/>
            <a:chOff x="0" y="0"/>
            <a:chExt cx="3018791" cy="1685925"/>
          </a:xfrm>
        </p:grpSpPr>
        <p:sp>
          <p:nvSpPr>
            <p:cNvPr id="3469" name="Rectangle"/>
            <p:cNvSpPr/>
            <p:nvPr/>
          </p:nvSpPr>
          <p:spPr>
            <a:xfrm flipH="1">
              <a:off x="0" y="0"/>
              <a:ext cx="3018792" cy="168592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470" name="INSERT YOUR END TITLE (TANK YOU)"/>
            <p:cNvSpPr txBox="1"/>
            <p:nvPr/>
          </p:nvSpPr>
          <p:spPr>
            <a:xfrm>
              <a:off x="0" y="580412"/>
              <a:ext cx="3018792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END TITLE (TANK YOU)</a:t>
              </a:r>
            </a:p>
          </p:txBody>
        </p:sp>
      </p:grpSp>
      <p:grpSp>
        <p:nvGrpSpPr>
          <p:cNvPr id="3474" name="Group 146"/>
          <p:cNvGrpSpPr/>
          <p:nvPr/>
        </p:nvGrpSpPr>
        <p:grpSpPr>
          <a:xfrm>
            <a:off x="-3101343" y="1071321"/>
            <a:ext cx="3018792" cy="1685926"/>
            <a:chOff x="0" y="0"/>
            <a:chExt cx="3018791" cy="1685925"/>
          </a:xfrm>
        </p:grpSpPr>
        <p:sp>
          <p:nvSpPr>
            <p:cNvPr id="3472" name="Straight Connector 147"/>
            <p:cNvSpPr/>
            <p:nvPr/>
          </p:nvSpPr>
          <p:spPr>
            <a:xfrm flipH="1" flipV="1">
              <a:off x="-1" y="1685925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3" name="Straight Connector 148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477" name="Group 149"/>
          <p:cNvGrpSpPr/>
          <p:nvPr/>
        </p:nvGrpSpPr>
        <p:grpSpPr>
          <a:xfrm>
            <a:off x="-3101343" y="3022486"/>
            <a:ext cx="3018792" cy="726650"/>
            <a:chOff x="0" y="0"/>
            <a:chExt cx="3018791" cy="726649"/>
          </a:xfrm>
        </p:grpSpPr>
        <p:sp>
          <p:nvSpPr>
            <p:cNvPr id="3475" name="Straight Connector 150"/>
            <p:cNvSpPr/>
            <p:nvPr/>
          </p:nvSpPr>
          <p:spPr>
            <a:xfrm flipH="1" flipV="1">
              <a:off x="-1" y="7266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76" name="Straight Connector 151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78" name="Text Placeholder 6"/>
          <p:cNvSpPr/>
          <p:nvPr>
            <p:ph type="body" sz="quarter" idx="21" hasCustomPrompt="1"/>
          </p:nvPr>
        </p:nvSpPr>
        <p:spPr>
          <a:xfrm>
            <a:off x="658812" y="4615543"/>
            <a:ext cx="4398963" cy="114983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1500"/>
            </a:lvl1pPr>
          </a:lstStyle>
          <a:p>
            <a:pPr/>
            <a:r>
              <a:t>Address</a:t>
            </a:r>
          </a:p>
        </p:txBody>
      </p:sp>
      <p:grpSp>
        <p:nvGrpSpPr>
          <p:cNvPr id="3481" name="Rectangle 104"/>
          <p:cNvGrpSpPr/>
          <p:nvPr/>
        </p:nvGrpSpPr>
        <p:grpSpPr>
          <a:xfrm>
            <a:off x="-3101352" y="4612440"/>
            <a:ext cx="3018794" cy="1156037"/>
            <a:chOff x="0" y="0"/>
            <a:chExt cx="3018793" cy="1156036"/>
          </a:xfrm>
        </p:grpSpPr>
        <p:sp>
          <p:nvSpPr>
            <p:cNvPr id="3479" name="Rectangle"/>
            <p:cNvSpPr/>
            <p:nvPr/>
          </p:nvSpPr>
          <p:spPr>
            <a:xfrm flipH="1">
              <a:off x="0" y="3102"/>
              <a:ext cx="3018794" cy="114983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480" name="INSERT ADDRESS HERE…"/>
            <p:cNvSpPr txBox="1"/>
            <p:nvPr/>
          </p:nvSpPr>
          <p:spPr>
            <a:xfrm>
              <a:off x="0" y="0"/>
              <a:ext cx="3018794" cy="1156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ADDRESS HERE 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THE REFERENCE PRESENATATION HAS ALL LOCATIONS PRESET FOR YOU TO COPY AND USE FOR YOUR OWN PRESENTATION </a:t>
              </a:r>
            </a:p>
          </p:txBody>
        </p:sp>
      </p:grpSp>
      <p:grpSp>
        <p:nvGrpSpPr>
          <p:cNvPr id="3484" name="Group 154"/>
          <p:cNvGrpSpPr/>
          <p:nvPr/>
        </p:nvGrpSpPr>
        <p:grpSpPr>
          <a:xfrm>
            <a:off x="-3101343" y="4588626"/>
            <a:ext cx="3018792" cy="1176749"/>
            <a:chOff x="0" y="0"/>
            <a:chExt cx="3018791" cy="1176748"/>
          </a:xfrm>
        </p:grpSpPr>
        <p:sp>
          <p:nvSpPr>
            <p:cNvPr id="3482" name="Straight Connector 155"/>
            <p:cNvSpPr/>
            <p:nvPr/>
          </p:nvSpPr>
          <p:spPr>
            <a:xfrm flipH="1" flipV="1">
              <a:off x="-1" y="1176748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3" name="Straight Connector 156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85" name="Straight Connector 157"/>
          <p:cNvSpPr/>
          <p:nvPr/>
        </p:nvSpPr>
        <p:spPr>
          <a:xfrm flipH="1" flipV="1">
            <a:off x="-3101343" y="4190789"/>
            <a:ext cx="3018793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488" name="Rectangle 104"/>
          <p:cNvGrpSpPr/>
          <p:nvPr/>
        </p:nvGrpSpPr>
        <p:grpSpPr>
          <a:xfrm>
            <a:off x="-3101358" y="4126060"/>
            <a:ext cx="3068636" cy="525101"/>
            <a:chOff x="0" y="0"/>
            <a:chExt cx="3068634" cy="525100"/>
          </a:xfrm>
        </p:grpSpPr>
        <p:sp>
          <p:nvSpPr>
            <p:cNvPr id="3486" name="Rectangle"/>
            <p:cNvSpPr/>
            <p:nvPr/>
          </p:nvSpPr>
          <p:spPr>
            <a:xfrm flipH="1">
              <a:off x="0" y="89451"/>
              <a:ext cx="3068635" cy="34619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3487" name="INSERT LOCATION"/>
            <p:cNvSpPr txBox="1"/>
            <p:nvPr/>
          </p:nvSpPr>
          <p:spPr>
            <a:xfrm>
              <a:off x="0" y="0"/>
              <a:ext cx="3068635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LOCATION</a:t>
              </a:r>
            </a:p>
          </p:txBody>
        </p:sp>
      </p:grpSp>
      <p:sp>
        <p:nvSpPr>
          <p:cNvPr id="3489" name="Text Placeholder 6"/>
          <p:cNvSpPr/>
          <p:nvPr>
            <p:ph type="body" sz="quarter" idx="22" hasCustomPrompt="1"/>
          </p:nvPr>
        </p:nvSpPr>
        <p:spPr>
          <a:xfrm>
            <a:off x="652167" y="4219206"/>
            <a:ext cx="4398963" cy="302128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b="1" cap="all" sz="1800"/>
            </a:lvl1pPr>
          </a:lstStyle>
          <a:p>
            <a:pPr/>
            <a:r>
              <a:t>Location</a:t>
            </a:r>
          </a:p>
        </p:txBody>
      </p:sp>
      <p:sp>
        <p:nvSpPr>
          <p:cNvPr id="3490" name="01"/>
          <p:cNvSpPr txBox="1"/>
          <p:nvPr>
            <p:ph type="sldNum" sz="quarter" idx="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Rectangle 40"/>
          <p:cNvSpPr/>
          <p:nvPr/>
        </p:nvSpPr>
        <p:spPr>
          <a:xfrm>
            <a:off x="334961" y="333375"/>
            <a:ext cx="11522078" cy="6191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503" name="Title Text"/>
          <p:cNvSpPr txBox="1"/>
          <p:nvPr>
            <p:ph type="title"/>
          </p:nvPr>
        </p:nvSpPr>
        <p:spPr>
          <a:xfrm>
            <a:off x="658812" y="334960"/>
            <a:ext cx="10863262" cy="854076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4" name="Body Level One…"/>
          <p:cNvSpPr txBox="1"/>
          <p:nvPr>
            <p:ph type="body" sz="quarter" idx="1" hasCustomPrompt="1"/>
          </p:nvPr>
        </p:nvSpPr>
        <p:spPr>
          <a:xfrm>
            <a:off x="658812" y="1385887"/>
            <a:ext cx="1150938" cy="957263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1pPr>
            <a:lvl2pPr>
              <a:lnSpc>
                <a:spcPts val="7600"/>
              </a:lnSpc>
              <a:defRPr sz="7200">
                <a:solidFill>
                  <a:schemeClr val="accent4"/>
                </a:solidFill>
              </a:defRPr>
            </a:lvl2pPr>
            <a:lvl3pPr marL="651509" indent="-651509">
              <a:lnSpc>
                <a:spcPts val="7600"/>
              </a:lnSpc>
              <a:defRPr sz="7200">
                <a:solidFill>
                  <a:schemeClr val="accent4"/>
                </a:solidFill>
              </a:defRPr>
            </a:lvl3pPr>
            <a:lvl4pPr marL="832485" indent="-651510">
              <a:lnSpc>
                <a:spcPts val="7600"/>
              </a:lnSpc>
              <a:defRPr sz="7200">
                <a:solidFill>
                  <a:schemeClr val="accent4"/>
                </a:solidFill>
              </a:defRPr>
            </a:lvl4pPr>
            <a:lvl5pPr marL="1013460" indent="-651510">
              <a:lnSpc>
                <a:spcPts val="7600"/>
              </a:lnSpc>
              <a:defRPr sz="7200">
                <a:solidFill>
                  <a:schemeClr val="accent4"/>
                </a:solidFill>
              </a:defRPr>
            </a:lvl5pPr>
          </a:lstStyle>
          <a:p>
            <a:pPr/>
            <a:r>
              <a:t>00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05" name="Text Placeholder 5"/>
          <p:cNvSpPr/>
          <p:nvPr>
            <p:ph type="body" sz="quarter" idx="21"/>
          </p:nvPr>
        </p:nvSpPr>
        <p:spPr>
          <a:xfrm>
            <a:off x="1234279" y="1854992"/>
            <a:ext cx="4671221" cy="66595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4F4F4"/>
                </a:solidFill>
              </a:defRPr>
            </a:pPr>
          </a:p>
        </p:txBody>
      </p:sp>
      <p:sp>
        <p:nvSpPr>
          <p:cNvPr id="506" name="Text Placeholder 5"/>
          <p:cNvSpPr/>
          <p:nvPr>
            <p:ph type="body" sz="quarter" idx="22" hasCustomPrompt="1"/>
          </p:nvPr>
        </p:nvSpPr>
        <p:spPr>
          <a:xfrm>
            <a:off x="658812" y="2556007"/>
            <a:ext cx="1150938" cy="957262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chemeClr val="accent4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07" name="Text Placeholder 5"/>
          <p:cNvSpPr/>
          <p:nvPr>
            <p:ph type="body" sz="quarter" idx="23"/>
          </p:nvPr>
        </p:nvSpPr>
        <p:spPr>
          <a:xfrm>
            <a:off x="1234279" y="3028817"/>
            <a:ext cx="4671221" cy="66595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4F4F4"/>
                </a:solidFill>
              </a:defRPr>
            </a:pPr>
          </a:p>
        </p:txBody>
      </p:sp>
      <p:sp>
        <p:nvSpPr>
          <p:cNvPr id="508" name="Text Placeholder 5"/>
          <p:cNvSpPr/>
          <p:nvPr>
            <p:ph type="body" sz="quarter" idx="24" hasCustomPrompt="1"/>
          </p:nvPr>
        </p:nvSpPr>
        <p:spPr>
          <a:xfrm>
            <a:off x="658812" y="3726127"/>
            <a:ext cx="1150938" cy="957263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chemeClr val="accent4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09" name="Text Placeholder 5"/>
          <p:cNvSpPr/>
          <p:nvPr>
            <p:ph type="body" sz="quarter" idx="25"/>
          </p:nvPr>
        </p:nvSpPr>
        <p:spPr>
          <a:xfrm>
            <a:off x="1234279" y="4202641"/>
            <a:ext cx="4671221" cy="66595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4F4F4"/>
                </a:solidFill>
              </a:defRPr>
            </a:pPr>
          </a:p>
        </p:txBody>
      </p:sp>
      <p:sp>
        <p:nvSpPr>
          <p:cNvPr id="510" name="Text Placeholder 5"/>
          <p:cNvSpPr/>
          <p:nvPr>
            <p:ph type="body" sz="quarter" idx="26" hasCustomPrompt="1"/>
          </p:nvPr>
        </p:nvSpPr>
        <p:spPr>
          <a:xfrm>
            <a:off x="658812" y="4896248"/>
            <a:ext cx="1150938" cy="957262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chemeClr val="accent4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11" name="Text Placeholder 5"/>
          <p:cNvSpPr/>
          <p:nvPr>
            <p:ph type="body" sz="quarter" idx="27"/>
          </p:nvPr>
        </p:nvSpPr>
        <p:spPr>
          <a:xfrm>
            <a:off x="1234279" y="5376464"/>
            <a:ext cx="4671221" cy="66595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4F4F4"/>
                </a:solidFill>
              </a:defRPr>
            </a:pPr>
          </a:p>
        </p:txBody>
      </p:sp>
      <p:sp>
        <p:nvSpPr>
          <p:cNvPr id="512" name="Text Placeholder 5"/>
          <p:cNvSpPr/>
          <p:nvPr>
            <p:ph type="body" sz="quarter" idx="28" hasCustomPrompt="1"/>
          </p:nvPr>
        </p:nvSpPr>
        <p:spPr>
          <a:xfrm>
            <a:off x="6501857" y="1385887"/>
            <a:ext cx="1150938" cy="957263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chemeClr val="accent4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13" name="Text Placeholder 5"/>
          <p:cNvSpPr/>
          <p:nvPr>
            <p:ph type="body" sz="quarter" idx="29"/>
          </p:nvPr>
        </p:nvSpPr>
        <p:spPr>
          <a:xfrm>
            <a:off x="7077323" y="1854992"/>
            <a:ext cx="4671220" cy="66595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4F4F4"/>
                </a:solidFill>
              </a:defRPr>
            </a:pPr>
          </a:p>
        </p:txBody>
      </p:sp>
      <p:sp>
        <p:nvSpPr>
          <p:cNvPr id="514" name="Text Placeholder 5"/>
          <p:cNvSpPr/>
          <p:nvPr>
            <p:ph type="body" sz="quarter" idx="30" hasCustomPrompt="1"/>
          </p:nvPr>
        </p:nvSpPr>
        <p:spPr>
          <a:xfrm>
            <a:off x="6501857" y="2556007"/>
            <a:ext cx="1150938" cy="957262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chemeClr val="accent4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15" name="Text Placeholder 5"/>
          <p:cNvSpPr/>
          <p:nvPr>
            <p:ph type="body" sz="quarter" idx="31"/>
          </p:nvPr>
        </p:nvSpPr>
        <p:spPr>
          <a:xfrm>
            <a:off x="7077323" y="3028817"/>
            <a:ext cx="4671220" cy="66595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4F4F4"/>
                </a:solidFill>
              </a:defRPr>
            </a:pPr>
          </a:p>
        </p:txBody>
      </p:sp>
      <p:sp>
        <p:nvSpPr>
          <p:cNvPr id="516" name="Text Placeholder 5"/>
          <p:cNvSpPr/>
          <p:nvPr>
            <p:ph type="body" sz="quarter" idx="32" hasCustomPrompt="1"/>
          </p:nvPr>
        </p:nvSpPr>
        <p:spPr>
          <a:xfrm>
            <a:off x="6501857" y="3726127"/>
            <a:ext cx="1150938" cy="957263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chemeClr val="accent4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17" name="Text Placeholder 5"/>
          <p:cNvSpPr/>
          <p:nvPr>
            <p:ph type="body" sz="quarter" idx="33"/>
          </p:nvPr>
        </p:nvSpPr>
        <p:spPr>
          <a:xfrm>
            <a:off x="7077323" y="4202641"/>
            <a:ext cx="4671220" cy="66595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4F4F4"/>
                </a:solidFill>
              </a:defRPr>
            </a:pPr>
          </a:p>
        </p:txBody>
      </p:sp>
      <p:sp>
        <p:nvSpPr>
          <p:cNvPr id="518" name="Text Placeholder 5"/>
          <p:cNvSpPr/>
          <p:nvPr>
            <p:ph type="body" sz="quarter" idx="34" hasCustomPrompt="1"/>
          </p:nvPr>
        </p:nvSpPr>
        <p:spPr>
          <a:xfrm>
            <a:off x="6501857" y="4896246"/>
            <a:ext cx="1150938" cy="957262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chemeClr val="accent4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19" name="Text Placeholder 5"/>
          <p:cNvSpPr/>
          <p:nvPr>
            <p:ph type="body" sz="quarter" idx="35"/>
          </p:nvPr>
        </p:nvSpPr>
        <p:spPr>
          <a:xfrm>
            <a:off x="7077323" y="5376464"/>
            <a:ext cx="4671220" cy="665959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4F4F4"/>
                </a:solidFill>
              </a:defRPr>
            </a:pPr>
          </a:p>
        </p:txBody>
      </p:sp>
      <p:sp>
        <p:nvSpPr>
          <p:cNvPr id="520" name="01"/>
          <p:cNvSpPr txBox="1"/>
          <p:nvPr>
            <p:ph type="sldNum" sz="quarter" idx="2"/>
          </p:nvPr>
        </p:nvSpPr>
        <p:spPr>
          <a:xfrm>
            <a:off x="658812" y="6083425"/>
            <a:ext cx="174478" cy="165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523" name="Rectangle 104"/>
          <p:cNvGrpSpPr/>
          <p:nvPr/>
        </p:nvGrpSpPr>
        <p:grpSpPr>
          <a:xfrm>
            <a:off x="-3101346" y="1384713"/>
            <a:ext cx="3018793" cy="1156038"/>
            <a:chOff x="0" y="0"/>
            <a:chExt cx="3018792" cy="1156036"/>
          </a:xfrm>
        </p:grpSpPr>
        <p:sp>
          <p:nvSpPr>
            <p:cNvPr id="521" name="Rectangle"/>
            <p:cNvSpPr/>
            <p:nvPr/>
          </p:nvSpPr>
          <p:spPr>
            <a:xfrm flipH="1">
              <a:off x="0" y="1174"/>
              <a:ext cx="3018793" cy="115368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522" name="ENTER CHAPTER NUMBER IN THE SQUARES WITH THE BLUE TEXT…"/>
            <p:cNvSpPr txBox="1"/>
            <p:nvPr/>
          </p:nvSpPr>
          <p:spPr>
            <a:xfrm>
              <a:off x="0" y="-1"/>
              <a:ext cx="3018793" cy="1156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ENTER CHAPTER NUMBER IN THE SQUARES WITH THE BLUE TEXT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YOUR CHAPTER TITLE AND SUBTITLES IN THE RECTANGLES WITH WHITE TEXT</a:t>
              </a:r>
            </a:p>
          </p:txBody>
        </p:sp>
      </p:grpSp>
      <p:grpSp>
        <p:nvGrpSpPr>
          <p:cNvPr id="526" name="Group 79"/>
          <p:cNvGrpSpPr/>
          <p:nvPr/>
        </p:nvGrpSpPr>
        <p:grpSpPr>
          <a:xfrm>
            <a:off x="-3101343" y="1385887"/>
            <a:ext cx="3018792" cy="1170121"/>
            <a:chOff x="0" y="0"/>
            <a:chExt cx="3018791" cy="1170119"/>
          </a:xfrm>
        </p:grpSpPr>
        <p:sp>
          <p:nvSpPr>
            <p:cNvPr id="524" name="Straight Connector 80"/>
            <p:cNvSpPr/>
            <p:nvPr/>
          </p:nvSpPr>
          <p:spPr>
            <a:xfrm flipH="1" flipV="1">
              <a:off x="-1" y="117011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5" name="Straight Connector 81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29" name="Rectangle 104"/>
          <p:cNvGrpSpPr/>
          <p:nvPr/>
        </p:nvGrpSpPr>
        <p:grpSpPr>
          <a:xfrm>
            <a:off x="-3101347" y="554196"/>
            <a:ext cx="3018792" cy="673691"/>
            <a:chOff x="0" y="0"/>
            <a:chExt cx="3018791" cy="673689"/>
          </a:xfrm>
        </p:grpSpPr>
        <p:sp>
          <p:nvSpPr>
            <p:cNvPr id="527" name="Rectangle"/>
            <p:cNvSpPr/>
            <p:nvPr/>
          </p:nvSpPr>
          <p:spPr>
            <a:xfrm flipH="1">
              <a:off x="0" y="47210"/>
              <a:ext cx="3018792" cy="57927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528" name="INSERT TITLE HERE NOT MORE THAN 1 LINE OF TEXT"/>
            <p:cNvSpPr txBox="1"/>
            <p:nvPr/>
          </p:nvSpPr>
          <p:spPr>
            <a:xfrm>
              <a:off x="0" y="0"/>
              <a:ext cx="3018792" cy="673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1 LINE OF TEXT</a:t>
              </a:r>
            </a:p>
          </p:txBody>
        </p:sp>
      </p:grpSp>
      <p:grpSp>
        <p:nvGrpSpPr>
          <p:cNvPr id="532" name="Group 94"/>
          <p:cNvGrpSpPr/>
          <p:nvPr/>
        </p:nvGrpSpPr>
        <p:grpSpPr>
          <a:xfrm>
            <a:off x="-3101343" y="584243"/>
            <a:ext cx="3018792" cy="604793"/>
            <a:chOff x="0" y="0"/>
            <a:chExt cx="3018791" cy="604792"/>
          </a:xfrm>
        </p:grpSpPr>
        <p:sp>
          <p:nvSpPr>
            <p:cNvPr id="530" name="Straight Connector 95"/>
            <p:cNvSpPr/>
            <p:nvPr/>
          </p:nvSpPr>
          <p:spPr>
            <a:xfrm flipH="1" flipV="1">
              <a:off x="-1" y="604792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1" name="Straight Connector 96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66" name="Group 97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533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34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35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536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37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538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539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40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541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42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543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544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45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546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47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548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49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550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51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552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553" name="Rectangle 118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54" name="Rectangle 119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555" name="Rectangle 120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56" name="Rectangle 121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557" name="Rectangle 122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558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59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560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61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562" name="Rectangle 127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63" name="Rectangle 128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564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565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Rectangle 40"/>
          <p:cNvSpPr/>
          <p:nvPr/>
        </p:nvSpPr>
        <p:spPr>
          <a:xfrm>
            <a:off x="334961" y="333375"/>
            <a:ext cx="11522078" cy="6191250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574" name="Title Text"/>
          <p:cNvSpPr txBox="1"/>
          <p:nvPr>
            <p:ph type="title"/>
          </p:nvPr>
        </p:nvSpPr>
        <p:spPr>
          <a:xfrm>
            <a:off x="658812" y="334960"/>
            <a:ext cx="10863262" cy="854076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575" name="Body Level One…"/>
          <p:cNvSpPr txBox="1"/>
          <p:nvPr>
            <p:ph type="body" sz="quarter" idx="1" hasCustomPrompt="1"/>
          </p:nvPr>
        </p:nvSpPr>
        <p:spPr>
          <a:xfrm>
            <a:off x="658812" y="1385887"/>
            <a:ext cx="1150938" cy="957263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defRPr sz="7200">
                <a:solidFill>
                  <a:srgbClr val="D4D2D2"/>
                </a:solidFill>
              </a:defRPr>
            </a:lvl1pPr>
            <a:lvl2pPr>
              <a:lnSpc>
                <a:spcPts val="7600"/>
              </a:lnSpc>
              <a:defRPr sz="7200">
                <a:solidFill>
                  <a:srgbClr val="D4D2D2"/>
                </a:solidFill>
              </a:defRPr>
            </a:lvl2pPr>
            <a:lvl3pPr marL="651509" indent="-651509">
              <a:lnSpc>
                <a:spcPts val="7600"/>
              </a:lnSpc>
              <a:defRPr sz="7200">
                <a:solidFill>
                  <a:srgbClr val="D4D2D2"/>
                </a:solidFill>
              </a:defRPr>
            </a:lvl3pPr>
            <a:lvl4pPr marL="832485" indent="-651510">
              <a:lnSpc>
                <a:spcPts val="7600"/>
              </a:lnSpc>
              <a:defRPr sz="7200">
                <a:solidFill>
                  <a:srgbClr val="D4D2D2"/>
                </a:solidFill>
              </a:defRPr>
            </a:lvl4pPr>
            <a:lvl5pPr marL="1013460" indent="-651510">
              <a:lnSpc>
                <a:spcPts val="7600"/>
              </a:lnSpc>
              <a:defRPr sz="7200">
                <a:solidFill>
                  <a:srgbClr val="D4D2D2"/>
                </a:solidFill>
              </a:defRPr>
            </a:lvl5pPr>
          </a:lstStyle>
          <a:p>
            <a:pPr/>
            <a:r>
              <a:t>00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6" name="Text Placeholder 5"/>
          <p:cNvSpPr/>
          <p:nvPr>
            <p:ph type="body" sz="quarter" idx="21"/>
          </p:nvPr>
        </p:nvSpPr>
        <p:spPr>
          <a:xfrm>
            <a:off x="1234279" y="1854992"/>
            <a:ext cx="4671221" cy="6659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7" name="Text Placeholder 5"/>
          <p:cNvSpPr/>
          <p:nvPr>
            <p:ph type="body" sz="quarter" idx="22" hasCustomPrompt="1"/>
          </p:nvPr>
        </p:nvSpPr>
        <p:spPr>
          <a:xfrm>
            <a:off x="658812" y="2556007"/>
            <a:ext cx="1150938" cy="957262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rgbClr val="D4D2D2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78" name="Text Placeholder 5"/>
          <p:cNvSpPr/>
          <p:nvPr>
            <p:ph type="body" sz="quarter" idx="23"/>
          </p:nvPr>
        </p:nvSpPr>
        <p:spPr>
          <a:xfrm>
            <a:off x="1234279" y="3028817"/>
            <a:ext cx="4671221" cy="6659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9" name="Text Placeholder 5"/>
          <p:cNvSpPr/>
          <p:nvPr>
            <p:ph type="body" sz="quarter" idx="24" hasCustomPrompt="1"/>
          </p:nvPr>
        </p:nvSpPr>
        <p:spPr>
          <a:xfrm>
            <a:off x="658812" y="3726127"/>
            <a:ext cx="1150938" cy="957263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rgbClr val="D4D2D2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80" name="Text Placeholder 5"/>
          <p:cNvSpPr/>
          <p:nvPr>
            <p:ph type="body" sz="quarter" idx="25"/>
          </p:nvPr>
        </p:nvSpPr>
        <p:spPr>
          <a:xfrm>
            <a:off x="1234279" y="4202641"/>
            <a:ext cx="4671221" cy="6659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1" name="Text Placeholder 5"/>
          <p:cNvSpPr/>
          <p:nvPr>
            <p:ph type="body" sz="quarter" idx="26" hasCustomPrompt="1"/>
          </p:nvPr>
        </p:nvSpPr>
        <p:spPr>
          <a:xfrm>
            <a:off x="658812" y="4896248"/>
            <a:ext cx="1150938" cy="957262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rgbClr val="D4D2D2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82" name="Text Placeholder 5"/>
          <p:cNvSpPr/>
          <p:nvPr>
            <p:ph type="body" sz="quarter" idx="27"/>
          </p:nvPr>
        </p:nvSpPr>
        <p:spPr>
          <a:xfrm>
            <a:off x="1234279" y="5376464"/>
            <a:ext cx="4671221" cy="6659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3" name="Text Placeholder 5"/>
          <p:cNvSpPr/>
          <p:nvPr>
            <p:ph type="body" sz="quarter" idx="28" hasCustomPrompt="1"/>
          </p:nvPr>
        </p:nvSpPr>
        <p:spPr>
          <a:xfrm>
            <a:off x="6501857" y="1385887"/>
            <a:ext cx="1150938" cy="957263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rgbClr val="D4D2D2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84" name="Text Placeholder 5"/>
          <p:cNvSpPr/>
          <p:nvPr>
            <p:ph type="body" sz="quarter" idx="29"/>
          </p:nvPr>
        </p:nvSpPr>
        <p:spPr>
          <a:xfrm>
            <a:off x="7077323" y="1854992"/>
            <a:ext cx="4671220" cy="6659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5" name="Text Placeholder 5"/>
          <p:cNvSpPr/>
          <p:nvPr>
            <p:ph type="body" sz="quarter" idx="30" hasCustomPrompt="1"/>
          </p:nvPr>
        </p:nvSpPr>
        <p:spPr>
          <a:xfrm>
            <a:off x="6501857" y="2556007"/>
            <a:ext cx="1150938" cy="957262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rgbClr val="D4D2D2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86" name="Text Placeholder 5"/>
          <p:cNvSpPr/>
          <p:nvPr>
            <p:ph type="body" sz="quarter" idx="31"/>
          </p:nvPr>
        </p:nvSpPr>
        <p:spPr>
          <a:xfrm>
            <a:off x="7077323" y="3028817"/>
            <a:ext cx="4671220" cy="6659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7" name="Text Placeholder 5"/>
          <p:cNvSpPr/>
          <p:nvPr>
            <p:ph type="body" sz="quarter" idx="32" hasCustomPrompt="1"/>
          </p:nvPr>
        </p:nvSpPr>
        <p:spPr>
          <a:xfrm>
            <a:off x="6501857" y="3726127"/>
            <a:ext cx="1150938" cy="957263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rgbClr val="D4D2D2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88" name="Text Placeholder 5"/>
          <p:cNvSpPr/>
          <p:nvPr>
            <p:ph type="body" sz="quarter" idx="33"/>
          </p:nvPr>
        </p:nvSpPr>
        <p:spPr>
          <a:xfrm>
            <a:off x="7077323" y="4202641"/>
            <a:ext cx="4671220" cy="6659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9" name="Text Placeholder 5"/>
          <p:cNvSpPr/>
          <p:nvPr>
            <p:ph type="body" sz="quarter" idx="34" hasCustomPrompt="1"/>
          </p:nvPr>
        </p:nvSpPr>
        <p:spPr>
          <a:xfrm>
            <a:off x="6501857" y="4896246"/>
            <a:ext cx="1150938" cy="957262"/>
          </a:xfrm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>
                <a:solidFill>
                  <a:srgbClr val="D4D2D2"/>
                </a:solidFill>
              </a:defRPr>
            </a:lvl1pPr>
          </a:lstStyle>
          <a:p>
            <a:pPr/>
            <a:r>
              <a:t>00</a:t>
            </a:r>
          </a:p>
        </p:txBody>
      </p:sp>
      <p:sp>
        <p:nvSpPr>
          <p:cNvPr id="590" name="Text Placeholder 5"/>
          <p:cNvSpPr/>
          <p:nvPr>
            <p:ph type="body" sz="quarter" idx="35"/>
          </p:nvPr>
        </p:nvSpPr>
        <p:spPr>
          <a:xfrm>
            <a:off x="7077323" y="5376464"/>
            <a:ext cx="4671220" cy="6659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593" name="Rectangle 104"/>
          <p:cNvGrpSpPr/>
          <p:nvPr/>
        </p:nvGrpSpPr>
        <p:grpSpPr>
          <a:xfrm>
            <a:off x="-3101347" y="554196"/>
            <a:ext cx="3018792" cy="673691"/>
            <a:chOff x="0" y="0"/>
            <a:chExt cx="3018791" cy="673689"/>
          </a:xfrm>
        </p:grpSpPr>
        <p:sp>
          <p:nvSpPr>
            <p:cNvPr id="591" name="Rectangle"/>
            <p:cNvSpPr/>
            <p:nvPr/>
          </p:nvSpPr>
          <p:spPr>
            <a:xfrm flipH="1">
              <a:off x="0" y="47210"/>
              <a:ext cx="3018792" cy="57927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592" name="INSERT TITLE HERE NOT MORE THAN 1 LINE OF TEXT"/>
            <p:cNvSpPr txBox="1"/>
            <p:nvPr/>
          </p:nvSpPr>
          <p:spPr>
            <a:xfrm>
              <a:off x="0" y="0"/>
              <a:ext cx="3018792" cy="6736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1 LINE OF TEXT</a:t>
              </a:r>
            </a:p>
          </p:txBody>
        </p:sp>
      </p:grpSp>
      <p:grpSp>
        <p:nvGrpSpPr>
          <p:cNvPr id="596" name="Group 76"/>
          <p:cNvGrpSpPr/>
          <p:nvPr/>
        </p:nvGrpSpPr>
        <p:grpSpPr>
          <a:xfrm>
            <a:off x="-3101343" y="584243"/>
            <a:ext cx="3018792" cy="604793"/>
            <a:chOff x="0" y="0"/>
            <a:chExt cx="3018791" cy="604792"/>
          </a:xfrm>
        </p:grpSpPr>
        <p:sp>
          <p:nvSpPr>
            <p:cNvPr id="594" name="Straight Connector 77"/>
            <p:cNvSpPr/>
            <p:nvPr/>
          </p:nvSpPr>
          <p:spPr>
            <a:xfrm flipH="1" flipV="1">
              <a:off x="-1" y="604792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5" name="Straight Connector 78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99" name="Rectangle 104"/>
          <p:cNvGrpSpPr/>
          <p:nvPr/>
        </p:nvGrpSpPr>
        <p:grpSpPr>
          <a:xfrm>
            <a:off x="-3101346" y="1384713"/>
            <a:ext cx="3018793" cy="1156038"/>
            <a:chOff x="0" y="0"/>
            <a:chExt cx="3018792" cy="1156036"/>
          </a:xfrm>
        </p:grpSpPr>
        <p:sp>
          <p:nvSpPr>
            <p:cNvPr id="597" name="Rectangle"/>
            <p:cNvSpPr/>
            <p:nvPr/>
          </p:nvSpPr>
          <p:spPr>
            <a:xfrm flipH="1">
              <a:off x="0" y="1174"/>
              <a:ext cx="3018793" cy="115368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598" name="ENTER CHAPTER NUMBER IN THE SQUARES WITH THE GREY TEXT…"/>
            <p:cNvSpPr txBox="1"/>
            <p:nvPr/>
          </p:nvSpPr>
          <p:spPr>
            <a:xfrm>
              <a:off x="0" y="-1"/>
              <a:ext cx="3018793" cy="1156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ENTER CHAPTER NUMBER IN THE SQUARES WITH THE GREY TEXT</a:t>
              </a:r>
            </a:p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YOUR CHAPTER TITLE AND SUBTITLES IN THE RECTANGLES WITH WHITE TEXT</a:t>
              </a:r>
            </a:p>
          </p:txBody>
        </p:sp>
      </p:grpSp>
      <p:grpSp>
        <p:nvGrpSpPr>
          <p:cNvPr id="602" name="Group 86"/>
          <p:cNvGrpSpPr/>
          <p:nvPr/>
        </p:nvGrpSpPr>
        <p:grpSpPr>
          <a:xfrm>
            <a:off x="-3101343" y="1385887"/>
            <a:ext cx="3018792" cy="1170121"/>
            <a:chOff x="0" y="0"/>
            <a:chExt cx="3018791" cy="1170119"/>
          </a:xfrm>
        </p:grpSpPr>
        <p:sp>
          <p:nvSpPr>
            <p:cNvPr id="600" name="Straight Connector 87"/>
            <p:cNvSpPr/>
            <p:nvPr/>
          </p:nvSpPr>
          <p:spPr>
            <a:xfrm flipH="1" flipV="1">
              <a:off x="-1" y="117011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1" name="Straight Connector 88"/>
            <p:cNvSpPr/>
            <p:nvPr/>
          </p:nvSpPr>
          <p:spPr>
            <a:xfrm flipH="1" flipV="1">
              <a:off x="-1" y="0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36" name="Group 89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603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04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05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606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07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608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609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10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611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12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613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614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15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616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17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618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19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620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21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622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623" name="Rectangle 110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24" name="Rectangle 111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625" name="Rectangle 112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26" name="Rectangle 113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627" name="Rectangle 114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628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29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630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31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632" name="Rectangle 119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33" name="Rectangle 120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634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35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637" name="01"/>
          <p:cNvSpPr txBox="1"/>
          <p:nvPr>
            <p:ph type="sldNum" sz="quarter" idx="2"/>
          </p:nvPr>
        </p:nvSpPr>
        <p:spPr>
          <a:xfrm>
            <a:off x="658812" y="6083425"/>
            <a:ext cx="174478" cy="165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ue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Rectangle 17"/>
          <p:cNvSpPr/>
          <p:nvPr/>
        </p:nvSpPr>
        <p:spPr>
          <a:xfrm>
            <a:off x="334961" y="333375"/>
            <a:ext cx="11522078" cy="619125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645" name="Picture Placeholder 10"/>
          <p:cNvSpPr/>
          <p:nvPr>
            <p:ph type="pic" sz="half" idx="21"/>
          </p:nvPr>
        </p:nvSpPr>
        <p:spPr>
          <a:xfrm>
            <a:off x="7454900" y="333375"/>
            <a:ext cx="4402138" cy="61912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6" name="Click to edit Master title style"/>
          <p:cNvSpPr txBox="1"/>
          <p:nvPr>
            <p:ph type="title" hasCustomPrompt="1"/>
          </p:nvPr>
        </p:nvSpPr>
        <p:spPr>
          <a:xfrm>
            <a:off x="995362" y="3419476"/>
            <a:ext cx="5427664" cy="1902262"/>
          </a:xfrm>
          <a:prstGeom prst="rect">
            <a:avLst/>
          </a:prstGeom>
        </p:spPr>
        <p:txBody>
          <a:bodyPr anchor="b"/>
          <a:lstStyle>
            <a:lvl1pPr>
              <a:lnSpc>
                <a:spcPts val="4100"/>
              </a:lnSpc>
              <a:defRPr sz="51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647" name="Body Level One…"/>
          <p:cNvSpPr txBox="1"/>
          <p:nvPr>
            <p:ph type="body" sz="quarter" idx="1" hasCustomPrompt="1"/>
          </p:nvPr>
        </p:nvSpPr>
        <p:spPr>
          <a:xfrm>
            <a:off x="995362" y="5445276"/>
            <a:ext cx="4951414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1pPr>
            <a:lvl2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2pPr>
            <a:lvl3pPr marL="22621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3pPr>
            <a:lvl4pPr marL="407193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4pPr>
            <a:lvl5pPr marL="588168" indent="-226218"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lvl5pPr>
          </a:lstStyle>
          <a:p>
            <a:pPr/>
            <a:r>
              <a:t>Click to edit Subtitle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8" name="Text Placeholder 5"/>
          <p:cNvSpPr/>
          <p:nvPr>
            <p:ph type="body" sz="quarter" idx="22" hasCustomPrompt="1"/>
          </p:nvPr>
        </p:nvSpPr>
        <p:spPr>
          <a:xfrm>
            <a:off x="995362" y="1666875"/>
            <a:ext cx="2189163" cy="1752601"/>
          </a:xfrm>
          <a:prstGeom prst="rect">
            <a:avLst/>
          </a:prstGeom>
        </p:spPr>
        <p:txBody>
          <a:bodyPr/>
          <a:lstStyle>
            <a:lvl1pPr defTabSz="905255">
              <a:lnSpc>
                <a:spcPts val="13600"/>
              </a:lnSpc>
              <a:defRPr sz="1188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00</a:t>
            </a:r>
          </a:p>
        </p:txBody>
      </p:sp>
      <p:grpSp>
        <p:nvGrpSpPr>
          <p:cNvPr id="651" name="Rectangle 104"/>
          <p:cNvGrpSpPr/>
          <p:nvPr/>
        </p:nvGrpSpPr>
        <p:grpSpPr>
          <a:xfrm>
            <a:off x="-3101348" y="5445276"/>
            <a:ext cx="3018794" cy="726650"/>
            <a:chOff x="0" y="0"/>
            <a:chExt cx="3018793" cy="726649"/>
          </a:xfrm>
        </p:grpSpPr>
        <p:sp>
          <p:nvSpPr>
            <p:cNvPr id="649" name="Rectangle"/>
            <p:cNvSpPr/>
            <p:nvPr/>
          </p:nvSpPr>
          <p:spPr>
            <a:xfrm flipH="1">
              <a:off x="0" y="0"/>
              <a:ext cx="3018794" cy="72665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650" name="INSERT YOUR CHAPTER SUBTITLE HERE"/>
            <p:cNvSpPr txBox="1"/>
            <p:nvPr/>
          </p:nvSpPr>
          <p:spPr>
            <a:xfrm>
              <a:off x="0" y="100774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CHAPTER SUBTITLE HERE</a:t>
              </a:r>
            </a:p>
          </p:txBody>
        </p:sp>
      </p:grpSp>
      <p:grpSp>
        <p:nvGrpSpPr>
          <p:cNvPr id="654" name="Rectangle 104"/>
          <p:cNvGrpSpPr/>
          <p:nvPr/>
        </p:nvGrpSpPr>
        <p:grpSpPr>
          <a:xfrm>
            <a:off x="-3101351" y="3436620"/>
            <a:ext cx="3018794" cy="1880713"/>
            <a:chOff x="0" y="0"/>
            <a:chExt cx="3018792" cy="1880711"/>
          </a:xfrm>
        </p:grpSpPr>
        <p:sp>
          <p:nvSpPr>
            <p:cNvPr id="652" name="Rectangle"/>
            <p:cNvSpPr/>
            <p:nvPr/>
          </p:nvSpPr>
          <p:spPr>
            <a:xfrm flipH="1">
              <a:off x="0" y="0"/>
              <a:ext cx="3018793" cy="188071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653" name="INSERT YOUR CHAPTER TITLE HERE"/>
            <p:cNvSpPr txBox="1"/>
            <p:nvPr/>
          </p:nvSpPr>
          <p:spPr>
            <a:xfrm>
              <a:off x="0" y="677805"/>
              <a:ext cx="3018793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CHAPTER TITLE HERE</a:t>
              </a:r>
            </a:p>
          </p:txBody>
        </p:sp>
      </p:grpSp>
      <p:grpSp>
        <p:nvGrpSpPr>
          <p:cNvPr id="657" name="Rectangle 104"/>
          <p:cNvGrpSpPr/>
          <p:nvPr/>
        </p:nvGrpSpPr>
        <p:grpSpPr>
          <a:xfrm>
            <a:off x="-3101353" y="1892635"/>
            <a:ext cx="3018792" cy="1260477"/>
            <a:chOff x="0" y="0"/>
            <a:chExt cx="3018791" cy="1260476"/>
          </a:xfrm>
        </p:grpSpPr>
        <p:sp>
          <p:nvSpPr>
            <p:cNvPr id="655" name="Rectangle"/>
            <p:cNvSpPr/>
            <p:nvPr/>
          </p:nvSpPr>
          <p:spPr>
            <a:xfrm flipH="1">
              <a:off x="0" y="0"/>
              <a:ext cx="3018792" cy="126047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656" name="INSERT YOUR CHAPTER NUMBER HERE"/>
            <p:cNvSpPr txBox="1"/>
            <p:nvPr/>
          </p:nvSpPr>
          <p:spPr>
            <a:xfrm>
              <a:off x="0" y="367688"/>
              <a:ext cx="3018792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CHAPTER NUMBER HERE</a:t>
              </a:r>
            </a:p>
          </p:txBody>
        </p:sp>
      </p:grpSp>
      <p:grpSp>
        <p:nvGrpSpPr>
          <p:cNvPr id="660" name="Group 50"/>
          <p:cNvGrpSpPr/>
          <p:nvPr/>
        </p:nvGrpSpPr>
        <p:grpSpPr>
          <a:xfrm>
            <a:off x="-3101343" y="1892636"/>
            <a:ext cx="3018792" cy="1260476"/>
            <a:chOff x="0" y="0"/>
            <a:chExt cx="3018791" cy="1260475"/>
          </a:xfrm>
        </p:grpSpPr>
        <p:sp>
          <p:nvSpPr>
            <p:cNvPr id="658" name="Straight Connector 51"/>
            <p:cNvSpPr/>
            <p:nvPr/>
          </p:nvSpPr>
          <p:spPr>
            <a:xfrm flipH="1" flipV="1">
              <a:off x="-1" y="1260475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9" name="Straight Connector 52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63" name="Group 53"/>
          <p:cNvGrpSpPr/>
          <p:nvPr/>
        </p:nvGrpSpPr>
        <p:grpSpPr>
          <a:xfrm>
            <a:off x="-3101343" y="3436620"/>
            <a:ext cx="3018792" cy="1880713"/>
            <a:chOff x="0" y="0"/>
            <a:chExt cx="3018791" cy="1880712"/>
          </a:xfrm>
        </p:grpSpPr>
        <p:sp>
          <p:nvSpPr>
            <p:cNvPr id="661" name="Straight Connector 54"/>
            <p:cNvSpPr/>
            <p:nvPr/>
          </p:nvSpPr>
          <p:spPr>
            <a:xfrm flipH="1" flipV="1">
              <a:off x="-1" y="1880712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2" name="Straight Connector 55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66" name="Group 56"/>
          <p:cNvGrpSpPr/>
          <p:nvPr/>
        </p:nvGrpSpPr>
        <p:grpSpPr>
          <a:xfrm>
            <a:off x="-3101343" y="5445276"/>
            <a:ext cx="3018792" cy="726650"/>
            <a:chOff x="0" y="0"/>
            <a:chExt cx="3018791" cy="726649"/>
          </a:xfrm>
        </p:grpSpPr>
        <p:sp>
          <p:nvSpPr>
            <p:cNvPr id="664" name="Straight Connector 57"/>
            <p:cNvSpPr/>
            <p:nvPr/>
          </p:nvSpPr>
          <p:spPr>
            <a:xfrm flipH="1" flipV="1">
              <a:off x="-1" y="7266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5" name="Straight Connector 58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00" name="Group 59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667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68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69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670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71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672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673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74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675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76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677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678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79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680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81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682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83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684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85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686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687" name="Rectangle 80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88" name="Rectangle 81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689" name="Rectangle 82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90" name="Rectangle 83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691" name="Rectangle 84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692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93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694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95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696" name="Rectangle 89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97" name="Rectangle 90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698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699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701" name="01"/>
          <p:cNvSpPr txBox="1"/>
          <p:nvPr>
            <p:ph type="sldNum" sz="quarter" idx="2"/>
          </p:nvPr>
        </p:nvSpPr>
        <p:spPr>
          <a:xfrm>
            <a:off x="658812" y="6083425"/>
            <a:ext cx="174478" cy="165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716" name="Group 93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702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705" name="Rectangle 95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703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04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706" name="Picture 96" descr="Picture 9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7" name="Picture 97" descr="Picture 9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8" name="Picture 98" descr="Picture 9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9" name="Picture 99" descr="Picture 9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12" name="Group 100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710" name="Picture 104" descr="Picture 104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11" name="Rectangle 105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713" name="Straight Arrow Connector 101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4" name="Straight Arrow Connector 102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5" name="Oval 103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Grey 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Rectangle 17"/>
          <p:cNvSpPr/>
          <p:nvPr/>
        </p:nvSpPr>
        <p:spPr>
          <a:xfrm>
            <a:off x="334961" y="333375"/>
            <a:ext cx="11522078" cy="6191250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sp>
        <p:nvSpPr>
          <p:cNvPr id="724" name="Picture Placeholder 10"/>
          <p:cNvSpPr/>
          <p:nvPr>
            <p:ph type="pic" sz="half" idx="21"/>
          </p:nvPr>
        </p:nvSpPr>
        <p:spPr>
          <a:xfrm>
            <a:off x="7454900" y="333375"/>
            <a:ext cx="4402138" cy="61912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5" name="Click to edit Master title style"/>
          <p:cNvSpPr txBox="1"/>
          <p:nvPr>
            <p:ph type="title" hasCustomPrompt="1"/>
          </p:nvPr>
        </p:nvSpPr>
        <p:spPr>
          <a:xfrm>
            <a:off x="995362" y="3419476"/>
            <a:ext cx="5427664" cy="1902262"/>
          </a:xfrm>
          <a:prstGeom prst="rect">
            <a:avLst/>
          </a:prstGeom>
        </p:spPr>
        <p:txBody>
          <a:bodyPr anchor="b"/>
          <a:lstStyle>
            <a:lvl1pPr>
              <a:lnSpc>
                <a:spcPts val="4100"/>
              </a:lnSpc>
              <a:defRPr sz="51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26" name="Body Level One…"/>
          <p:cNvSpPr txBox="1"/>
          <p:nvPr>
            <p:ph type="body" sz="quarter" idx="1" hasCustomPrompt="1"/>
          </p:nvPr>
        </p:nvSpPr>
        <p:spPr>
          <a:xfrm>
            <a:off x="995362" y="5445276"/>
            <a:ext cx="4951414" cy="729451"/>
          </a:xfrm>
          <a:prstGeom prst="rect">
            <a:avLst/>
          </a:prstGeom>
        </p:spPr>
        <p:txBody>
          <a:bodyPr/>
          <a:lstStyle>
            <a:lvl1pPr>
              <a:lnSpc>
                <a:spcPts val="2300"/>
              </a:lnSpc>
              <a:defRPr sz="2500"/>
            </a:lvl1pPr>
            <a:lvl2pPr>
              <a:lnSpc>
                <a:spcPts val="2300"/>
              </a:lnSpc>
              <a:defRPr sz="2500"/>
            </a:lvl2pPr>
            <a:lvl3pPr marL="226218" indent="-226218">
              <a:lnSpc>
                <a:spcPts val="2300"/>
              </a:lnSpc>
              <a:defRPr sz="2500"/>
            </a:lvl3pPr>
            <a:lvl4pPr marL="407193" indent="-226218">
              <a:lnSpc>
                <a:spcPts val="2300"/>
              </a:lnSpc>
              <a:defRPr sz="2500"/>
            </a:lvl4pPr>
            <a:lvl5pPr marL="588168" indent="-226218">
              <a:lnSpc>
                <a:spcPts val="2300"/>
              </a:lnSpc>
              <a:defRPr sz="2500"/>
            </a:lvl5pPr>
          </a:lstStyle>
          <a:p>
            <a:pPr/>
            <a:r>
              <a:t>Click to edit Subtitle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7" name="Text Placeholder 5"/>
          <p:cNvSpPr/>
          <p:nvPr>
            <p:ph type="body" sz="quarter" idx="22" hasCustomPrompt="1"/>
          </p:nvPr>
        </p:nvSpPr>
        <p:spPr>
          <a:xfrm>
            <a:off x="995362" y="1666875"/>
            <a:ext cx="2189163" cy="1752601"/>
          </a:xfrm>
          <a:prstGeom prst="rect">
            <a:avLst/>
          </a:prstGeom>
        </p:spPr>
        <p:txBody>
          <a:bodyPr/>
          <a:lstStyle>
            <a:lvl1pPr defTabSz="905255">
              <a:lnSpc>
                <a:spcPts val="13600"/>
              </a:lnSpc>
              <a:defRPr sz="11880"/>
            </a:lvl1pPr>
          </a:lstStyle>
          <a:p>
            <a:pPr/>
            <a:r>
              <a:t>00</a:t>
            </a:r>
          </a:p>
        </p:txBody>
      </p:sp>
      <p:grpSp>
        <p:nvGrpSpPr>
          <p:cNvPr id="730" name="Rectangle 104"/>
          <p:cNvGrpSpPr/>
          <p:nvPr/>
        </p:nvGrpSpPr>
        <p:grpSpPr>
          <a:xfrm>
            <a:off x="-3101348" y="5445276"/>
            <a:ext cx="3018794" cy="726650"/>
            <a:chOff x="0" y="0"/>
            <a:chExt cx="3018793" cy="726649"/>
          </a:xfrm>
        </p:grpSpPr>
        <p:sp>
          <p:nvSpPr>
            <p:cNvPr id="728" name="Rectangle"/>
            <p:cNvSpPr/>
            <p:nvPr/>
          </p:nvSpPr>
          <p:spPr>
            <a:xfrm flipH="1">
              <a:off x="0" y="0"/>
              <a:ext cx="3018794" cy="726650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729" name="INSERT YOUR CHAPTER SUBTITLE HERE"/>
            <p:cNvSpPr txBox="1"/>
            <p:nvPr/>
          </p:nvSpPr>
          <p:spPr>
            <a:xfrm>
              <a:off x="0" y="100774"/>
              <a:ext cx="3018794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CHAPTER SUBTITLE HERE</a:t>
              </a:r>
            </a:p>
          </p:txBody>
        </p:sp>
      </p:grpSp>
      <p:grpSp>
        <p:nvGrpSpPr>
          <p:cNvPr id="733" name="Rectangle 104"/>
          <p:cNvGrpSpPr/>
          <p:nvPr/>
        </p:nvGrpSpPr>
        <p:grpSpPr>
          <a:xfrm>
            <a:off x="-3101351" y="3436620"/>
            <a:ext cx="3018794" cy="1880713"/>
            <a:chOff x="0" y="0"/>
            <a:chExt cx="3018792" cy="1880711"/>
          </a:xfrm>
        </p:grpSpPr>
        <p:sp>
          <p:nvSpPr>
            <p:cNvPr id="731" name="Rectangle"/>
            <p:cNvSpPr/>
            <p:nvPr/>
          </p:nvSpPr>
          <p:spPr>
            <a:xfrm flipH="1">
              <a:off x="0" y="0"/>
              <a:ext cx="3018793" cy="188071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732" name="INSERT YOUR CHAPTER TITLE HERE"/>
            <p:cNvSpPr txBox="1"/>
            <p:nvPr/>
          </p:nvSpPr>
          <p:spPr>
            <a:xfrm>
              <a:off x="0" y="677805"/>
              <a:ext cx="3018793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CHAPTER TITLE HERE</a:t>
              </a:r>
            </a:p>
          </p:txBody>
        </p:sp>
      </p:grpSp>
      <p:grpSp>
        <p:nvGrpSpPr>
          <p:cNvPr id="736" name="Rectangle 104"/>
          <p:cNvGrpSpPr/>
          <p:nvPr/>
        </p:nvGrpSpPr>
        <p:grpSpPr>
          <a:xfrm>
            <a:off x="-3101353" y="1892635"/>
            <a:ext cx="3018792" cy="1260477"/>
            <a:chOff x="0" y="0"/>
            <a:chExt cx="3018791" cy="1260476"/>
          </a:xfrm>
        </p:grpSpPr>
        <p:sp>
          <p:nvSpPr>
            <p:cNvPr id="734" name="Rectangle"/>
            <p:cNvSpPr/>
            <p:nvPr/>
          </p:nvSpPr>
          <p:spPr>
            <a:xfrm flipH="1">
              <a:off x="0" y="0"/>
              <a:ext cx="3018792" cy="126047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735" name="INSERT YOUR CHAPTER NUMBER HERE"/>
            <p:cNvSpPr txBox="1"/>
            <p:nvPr/>
          </p:nvSpPr>
          <p:spPr>
            <a:xfrm>
              <a:off x="0" y="367688"/>
              <a:ext cx="3018792" cy="52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YOUR CHAPTER NUMBER HERE</a:t>
              </a:r>
            </a:p>
          </p:txBody>
        </p:sp>
      </p:grpSp>
      <p:grpSp>
        <p:nvGrpSpPr>
          <p:cNvPr id="739" name="Group 50"/>
          <p:cNvGrpSpPr/>
          <p:nvPr/>
        </p:nvGrpSpPr>
        <p:grpSpPr>
          <a:xfrm>
            <a:off x="-3101343" y="1892636"/>
            <a:ext cx="3018792" cy="1260476"/>
            <a:chOff x="0" y="0"/>
            <a:chExt cx="3018791" cy="1260475"/>
          </a:xfrm>
        </p:grpSpPr>
        <p:sp>
          <p:nvSpPr>
            <p:cNvPr id="737" name="Straight Connector 51"/>
            <p:cNvSpPr/>
            <p:nvPr/>
          </p:nvSpPr>
          <p:spPr>
            <a:xfrm flipH="1" flipV="1">
              <a:off x="-1" y="1260475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8" name="Straight Connector 52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42" name="Group 53"/>
          <p:cNvGrpSpPr/>
          <p:nvPr/>
        </p:nvGrpSpPr>
        <p:grpSpPr>
          <a:xfrm>
            <a:off x="-3101343" y="3436620"/>
            <a:ext cx="3018792" cy="1880713"/>
            <a:chOff x="0" y="0"/>
            <a:chExt cx="3018791" cy="1880712"/>
          </a:xfrm>
        </p:grpSpPr>
        <p:sp>
          <p:nvSpPr>
            <p:cNvPr id="740" name="Straight Connector 54"/>
            <p:cNvSpPr/>
            <p:nvPr/>
          </p:nvSpPr>
          <p:spPr>
            <a:xfrm flipH="1" flipV="1">
              <a:off x="-1" y="1880712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1" name="Straight Connector 55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45" name="Group 56"/>
          <p:cNvGrpSpPr/>
          <p:nvPr/>
        </p:nvGrpSpPr>
        <p:grpSpPr>
          <a:xfrm>
            <a:off x="-3101343" y="5445276"/>
            <a:ext cx="3018792" cy="726650"/>
            <a:chOff x="0" y="0"/>
            <a:chExt cx="3018791" cy="726649"/>
          </a:xfrm>
        </p:grpSpPr>
        <p:sp>
          <p:nvSpPr>
            <p:cNvPr id="743" name="Straight Connector 57"/>
            <p:cNvSpPr/>
            <p:nvPr/>
          </p:nvSpPr>
          <p:spPr>
            <a:xfrm flipH="1" flipV="1">
              <a:off x="-1" y="726649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4" name="Straight Connector 58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79" name="Group 59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746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47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48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749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50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751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752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53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754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55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756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757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58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759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60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761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62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763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64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765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766" name="Rectangle 80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67" name="Rectangle 81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768" name="Rectangle 82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69" name="Rectangle 83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770" name="Rectangle 84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771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72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773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74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775" name="Rectangle 89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76" name="Rectangle 90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777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78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sp>
        <p:nvSpPr>
          <p:cNvPr id="780" name="01"/>
          <p:cNvSpPr txBox="1"/>
          <p:nvPr>
            <p:ph type="sldNum" sz="quarter" idx="2"/>
          </p:nvPr>
        </p:nvSpPr>
        <p:spPr>
          <a:xfrm>
            <a:off x="658812" y="6083425"/>
            <a:ext cx="174478" cy="165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95" name="Group 93"/>
          <p:cNvGrpSpPr/>
          <p:nvPr/>
        </p:nvGrpSpPr>
        <p:grpSpPr>
          <a:xfrm>
            <a:off x="12263436" y="3542534"/>
            <a:ext cx="3681704" cy="2424675"/>
            <a:chOff x="0" y="0"/>
            <a:chExt cx="3681702" cy="2424674"/>
          </a:xfrm>
        </p:grpSpPr>
        <p:sp>
          <p:nvSpPr>
            <p:cNvPr id="781" name="Rectangle 104"/>
            <p:cNvSpPr/>
            <p:nvPr/>
          </p:nvSpPr>
          <p:spPr>
            <a:xfrm>
              <a:off x="1" y="0"/>
              <a:ext cx="3681703" cy="2424675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grpSp>
          <p:nvGrpSpPr>
            <p:cNvPr id="784" name="Rectangle 95"/>
            <p:cNvGrpSpPr/>
            <p:nvPr/>
          </p:nvGrpSpPr>
          <p:grpSpPr>
            <a:xfrm>
              <a:off x="0" y="-1"/>
              <a:ext cx="2008241" cy="2332602"/>
              <a:chOff x="0" y="0"/>
              <a:chExt cx="2008240" cy="2332600"/>
            </a:xfrm>
          </p:grpSpPr>
          <p:sp>
            <p:nvSpPr>
              <p:cNvPr id="782" name="Rectangle"/>
              <p:cNvSpPr/>
              <p:nvPr/>
            </p:nvSpPr>
            <p:spPr>
              <a:xfrm>
                <a:off x="0" y="0"/>
                <a:ext cx="2008241" cy="2248667"/>
              </a:xfrm>
              <a:prstGeom prst="rect">
                <a:avLst/>
              </a:prstGeom>
              <a:solidFill>
                <a:srgbClr val="E6E6E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 sz="1000"/>
                </a:pPr>
              </a:p>
            </p:txBody>
          </p:sp>
          <p:sp>
            <p:nvSpPr>
              <p:cNvPr id="783" name="CROP PICTURE…"/>
              <p:cNvSpPr txBox="1"/>
              <p:nvPr/>
            </p:nvSpPr>
            <p:spPr>
              <a:xfrm>
                <a:off x="144000" y="0"/>
                <a:ext cx="1864241" cy="2332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6000" tIns="36000" rIns="36000" bIns="36000" numCol="1" anchor="t">
                <a:spAutoFit/>
              </a:bodyPr>
              <a:lstStyle/>
              <a:p>
                <a:pPr>
                  <a:defRPr b="1" sz="1200"/>
                </a:pPr>
                <a:r>
                  <a:t>CROP PICTURE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Select picture &gt; click on tab </a:t>
                </a:r>
                <a:r>
                  <a:rPr b="1"/>
                  <a:t>“Picture Tools”</a:t>
                </a:r>
                <a:r>
                  <a:t> &gt; </a:t>
                </a:r>
                <a:r>
                  <a:rPr b="1"/>
                  <a:t>“Format”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Click on the icon above </a:t>
                </a:r>
                <a:r>
                  <a:rPr b="1"/>
                  <a:t>“Crop”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  <a:p>
                <a:pPr>
                  <a:defRPr sz="1000"/>
                </a:pPr>
              </a:p>
              <a:p>
                <a:pPr>
                  <a:defRPr sz="1000"/>
                </a:pPr>
                <a:r>
                  <a:t>You will see crop and scale markers on the corners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  <a:r>
                  <a:t>Use the </a:t>
                </a:r>
                <a:r>
                  <a:rPr b="1"/>
                  <a:t>“circular scale icon” </a:t>
                </a:r>
                <a:r>
                  <a:t>to scale your picture within the cropped region.</a:t>
                </a:r>
                <a:endParaRPr>
                  <a:solidFill>
                    <a:schemeClr val="accent2">
                      <a:lumOff val="44000"/>
                    </a:schemeClr>
                  </a:solidFill>
                </a:endParaRPr>
              </a:p>
              <a:p>
                <a:pPr>
                  <a:defRPr sz="1000"/>
                </a:pPr>
              </a:p>
            </p:txBody>
          </p:sp>
        </p:grpSp>
        <p:pic>
          <p:nvPicPr>
            <p:cNvPr id="785" name="Picture 96" descr="Picture 96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23716" y="1485629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6" name="Picture 97" descr="Picture 9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097385" y="69354"/>
              <a:ext cx="1405089" cy="524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7" name="Picture 98" descr="Picture 98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97385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8" name="Picture 99" descr="Picture 9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50048" y="1485630"/>
              <a:ext cx="352426" cy="3524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91" name="Group 100"/>
            <p:cNvGrpSpPr/>
            <p:nvPr/>
          </p:nvGrpSpPr>
          <p:grpSpPr>
            <a:xfrm>
              <a:off x="2104155" y="606858"/>
              <a:ext cx="511968" cy="758183"/>
              <a:chOff x="0" y="0"/>
              <a:chExt cx="511967" cy="758182"/>
            </a:xfrm>
          </p:grpSpPr>
          <p:pic>
            <p:nvPicPr>
              <p:cNvPr id="789" name="Picture 104" descr="Picture 104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38920" t="0" r="0" b="13479"/>
              <a:stretch>
                <a:fillRect/>
              </a:stretch>
            </p:blipFill>
            <p:spPr>
              <a:xfrm>
                <a:off x="0" y="0"/>
                <a:ext cx="511968" cy="7581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790" name="Rectangle 105"/>
              <p:cNvSpPr/>
              <p:nvPr/>
            </p:nvSpPr>
            <p:spPr>
              <a:xfrm>
                <a:off x="29122" y="107648"/>
                <a:ext cx="393701" cy="368301"/>
              </a:xfrm>
              <a:prstGeom prst="rect">
                <a:avLst/>
              </a:prstGeom>
              <a:solidFill>
                <a:schemeClr val="accent2">
                  <a:lumOff val="44000"/>
                  <a:alpha val="0"/>
                </a:schemeClr>
              </a:solidFill>
              <a:ln w="1270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36000" tIns="36000" rIns="36000" bIns="36000" numCol="1" anchor="t">
                <a:noAutofit/>
              </a:bodyPr>
              <a:lstStyle/>
              <a:p>
                <a:pPr>
                  <a:defRPr>
                    <a:solidFill>
                      <a:schemeClr val="accent2">
                        <a:lumOff val="44000"/>
                      </a:schemeClr>
                    </a:solidFill>
                  </a:defRPr>
                </a:pPr>
              </a:p>
            </p:txBody>
          </p:sp>
        </p:grpSp>
        <p:sp>
          <p:nvSpPr>
            <p:cNvPr id="792" name="Straight Arrow Connector 101"/>
            <p:cNvSpPr/>
            <p:nvPr/>
          </p:nvSpPr>
          <p:spPr>
            <a:xfrm flipV="1">
              <a:off x="227359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3" name="Straight Arrow Connector 102"/>
            <p:cNvSpPr/>
            <p:nvPr/>
          </p:nvSpPr>
          <p:spPr>
            <a:xfrm flipV="1">
              <a:off x="3377648" y="1858161"/>
              <a:ext cx="1" cy="180001"/>
            </a:xfrm>
            <a:prstGeom prst="line">
              <a:avLst/>
            </a:prstGeom>
            <a:noFill/>
            <a:ln w="12700" cap="flat">
              <a:solidFill>
                <a:srgbClr val="706F6F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4" name="Oval 103"/>
            <p:cNvSpPr/>
            <p:nvPr/>
          </p:nvSpPr>
          <p:spPr>
            <a:xfrm>
              <a:off x="3254007" y="1566335"/>
              <a:ext cx="233363" cy="233363"/>
            </a:xfrm>
            <a:prstGeom prst="ellipse">
              <a:avLst/>
            </a:prstGeom>
            <a:solidFill>
              <a:schemeClr val="accent2">
                <a:lumOff val="44000"/>
                <a:alpha val="0"/>
              </a:schemeClr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805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803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804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839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806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07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08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809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10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811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812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13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814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15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816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817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18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819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20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821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22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823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24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825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826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27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828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29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830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831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32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833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34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835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36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837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38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842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840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841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45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843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844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848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846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7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51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849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850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854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852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53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857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855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6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58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61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859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860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864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862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3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65" name="Body Level One…"/>
          <p:cNvSpPr txBox="1"/>
          <p:nvPr>
            <p:ph type="body" idx="1"/>
          </p:nvPr>
        </p:nvSpPr>
        <p:spPr>
          <a:xfrm>
            <a:off x="658814" y="1544637"/>
            <a:ext cx="8966201" cy="447516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6" name="Title Text"/>
          <p:cNvSpPr txBox="1"/>
          <p:nvPr>
            <p:ph type="title"/>
          </p:nvPr>
        </p:nvSpPr>
        <p:spPr>
          <a:xfrm>
            <a:off x="658812" y="515833"/>
            <a:ext cx="8966202" cy="85407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67" name="01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2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-1" y="6019798"/>
            <a:ext cx="12187072" cy="842964"/>
          </a:xfrm>
          <a:prstGeom prst="rect">
            <a:avLst/>
          </a:pr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defRPr sz="1600"/>
            </a:pPr>
          </a:p>
        </p:txBody>
      </p:sp>
      <p:grpSp>
        <p:nvGrpSpPr>
          <p:cNvPr id="5" name="Rectangle 104"/>
          <p:cNvGrpSpPr/>
          <p:nvPr/>
        </p:nvGrpSpPr>
        <p:grpSpPr>
          <a:xfrm>
            <a:off x="12263436" y="6019796"/>
            <a:ext cx="3681703" cy="842967"/>
            <a:chOff x="0" y="0"/>
            <a:chExt cx="3681702" cy="842965"/>
          </a:xfrm>
        </p:grpSpPr>
        <p:sp>
          <p:nvSpPr>
            <p:cNvPr id="3" name="Rectangle"/>
            <p:cNvSpPr/>
            <p:nvPr/>
          </p:nvSpPr>
          <p:spPr>
            <a:xfrm>
              <a:off x="-1" y="0"/>
              <a:ext cx="3681704" cy="842966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4" name="NO CONTENT BETWEEN THESE RED LINES"/>
            <p:cNvSpPr txBox="1"/>
            <p:nvPr/>
          </p:nvSpPr>
          <p:spPr>
            <a:xfrm>
              <a:off x="107999" y="266932"/>
              <a:ext cx="3573704" cy="30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000" tIns="72000" rIns="72000" bIns="7200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NO CONTENT BETWEEN THESE RED LINES</a:t>
              </a:r>
            </a:p>
          </p:txBody>
        </p:sp>
      </p:grpSp>
      <p:grpSp>
        <p:nvGrpSpPr>
          <p:cNvPr id="39" name="Group 5"/>
          <p:cNvGrpSpPr/>
          <p:nvPr/>
        </p:nvGrpSpPr>
        <p:grpSpPr>
          <a:xfrm>
            <a:off x="12263438" y="-1"/>
            <a:ext cx="3681703" cy="3436622"/>
            <a:chOff x="0" y="0"/>
            <a:chExt cx="3681702" cy="3436620"/>
          </a:xfrm>
        </p:grpSpPr>
        <p:sp>
          <p:nvSpPr>
            <p:cNvPr id="6" name="Rectangle 104"/>
            <p:cNvSpPr/>
            <p:nvPr/>
          </p:nvSpPr>
          <p:spPr>
            <a:xfrm>
              <a:off x="-1" y="-1"/>
              <a:ext cx="3681704" cy="3436622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7" name="Rectangle 105"/>
            <p:cNvSpPr/>
            <p:nvPr/>
          </p:nvSpPr>
          <p:spPr>
            <a:xfrm>
              <a:off x="1931986" y="601407"/>
              <a:ext cx="215901" cy="215229"/>
            </a:xfrm>
            <a:prstGeom prst="rect">
              <a:avLst/>
            </a:prstGeom>
            <a:solidFill>
              <a:srgbClr val="F4F4F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8" name="Rectangle 106"/>
            <p:cNvSpPr txBox="1"/>
            <p:nvPr/>
          </p:nvSpPr>
          <p:spPr>
            <a:xfrm>
              <a:off x="2222500" y="610454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Grey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244, 244, 244</a:t>
              </a:r>
            </a:p>
          </p:txBody>
        </p:sp>
        <p:sp>
          <p:nvSpPr>
            <p:cNvPr id="9" name="Rectangle 107"/>
            <p:cNvSpPr/>
            <p:nvPr/>
          </p:nvSpPr>
          <p:spPr>
            <a:xfrm>
              <a:off x="1931986" y="922551"/>
              <a:ext cx="215901" cy="215229"/>
            </a:xfrm>
            <a:prstGeom prst="rect">
              <a:avLst/>
            </a:prstGeom>
            <a:solidFill>
              <a:srgbClr val="706F6F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0" name="Rectangle 108"/>
            <p:cNvSpPr txBox="1"/>
            <p:nvPr/>
          </p:nvSpPr>
          <p:spPr>
            <a:xfrm>
              <a:off x="2222500" y="931598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Text Colour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112, 111, 111</a:t>
              </a:r>
            </a:p>
          </p:txBody>
        </p:sp>
        <p:sp>
          <p:nvSpPr>
            <p:cNvPr id="11" name="Rectangle 113"/>
            <p:cNvSpPr txBox="1"/>
            <p:nvPr/>
          </p:nvSpPr>
          <p:spPr>
            <a:xfrm>
              <a:off x="164556" y="142769"/>
              <a:ext cx="1692001" cy="165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COLOUR GUIDELINES</a:t>
              </a:r>
            </a:p>
          </p:txBody>
        </p:sp>
        <p:sp>
          <p:nvSpPr>
            <p:cNvPr id="12" name="Rectangle 109"/>
            <p:cNvSpPr/>
            <p:nvPr/>
          </p:nvSpPr>
          <p:spPr>
            <a:xfrm>
              <a:off x="1931986" y="1466973"/>
              <a:ext cx="215901" cy="215229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3" name="Rectangle 110"/>
            <p:cNvSpPr txBox="1"/>
            <p:nvPr/>
          </p:nvSpPr>
          <p:spPr>
            <a:xfrm>
              <a:off x="2222500" y="14760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2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105, 180</a:t>
              </a:r>
            </a:p>
          </p:txBody>
        </p:sp>
        <p:sp>
          <p:nvSpPr>
            <p:cNvPr id="14" name="Rectangle 111"/>
            <p:cNvSpPr/>
            <p:nvPr/>
          </p:nvSpPr>
          <p:spPr>
            <a:xfrm>
              <a:off x="1931986" y="1785022"/>
              <a:ext cx="215901" cy="215229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5" name="Rectangle 112"/>
            <p:cNvSpPr txBox="1"/>
            <p:nvPr/>
          </p:nvSpPr>
          <p:spPr>
            <a:xfrm>
              <a:off x="2222500" y="17940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4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149, 219 </a:t>
              </a:r>
            </a:p>
          </p:txBody>
        </p:sp>
        <p:sp>
          <p:nvSpPr>
            <p:cNvPr id="16" name="Rectangle 113"/>
            <p:cNvSpPr txBox="1"/>
            <p:nvPr/>
          </p:nvSpPr>
          <p:spPr>
            <a:xfrm>
              <a:off x="164556" y="12646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SECONDARY COLOURS (SC)</a:t>
              </a:r>
            </a:p>
          </p:txBody>
        </p:sp>
        <p:sp>
          <p:nvSpPr>
            <p:cNvPr id="17" name="Rectangle 105"/>
            <p:cNvSpPr/>
            <p:nvPr/>
          </p:nvSpPr>
          <p:spPr>
            <a:xfrm>
              <a:off x="164556" y="601407"/>
              <a:ext cx="215901" cy="215229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18" name="Rectangle 106"/>
            <p:cNvSpPr txBox="1"/>
            <p:nvPr/>
          </p:nvSpPr>
          <p:spPr>
            <a:xfrm>
              <a:off x="455069" y="610454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Levi 9 Blue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=20, 52, 160</a:t>
              </a:r>
            </a:p>
          </p:txBody>
        </p:sp>
        <p:sp>
          <p:nvSpPr>
            <p:cNvPr id="19" name="Rectangle 107"/>
            <p:cNvSpPr/>
            <p:nvPr/>
          </p:nvSpPr>
          <p:spPr>
            <a:xfrm>
              <a:off x="164556" y="922551"/>
              <a:ext cx="215901" cy="215229"/>
            </a:xfrm>
            <a:prstGeom prst="rect">
              <a:avLst/>
            </a:prstGeom>
            <a:solidFill>
              <a:schemeClr val="accent2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0" name="Rectangle 108"/>
            <p:cNvSpPr txBox="1"/>
            <p:nvPr/>
          </p:nvSpPr>
          <p:spPr>
            <a:xfrm>
              <a:off x="455069" y="931598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White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255, 255</a:t>
              </a:r>
            </a:p>
          </p:txBody>
        </p:sp>
        <p:sp>
          <p:nvSpPr>
            <p:cNvPr id="21" name="Rectangle 109"/>
            <p:cNvSpPr/>
            <p:nvPr/>
          </p:nvSpPr>
          <p:spPr>
            <a:xfrm>
              <a:off x="164556" y="1466973"/>
              <a:ext cx="215901" cy="215229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2" name="Rectangle 110"/>
            <p:cNvSpPr txBox="1"/>
            <p:nvPr/>
          </p:nvSpPr>
          <p:spPr>
            <a:xfrm>
              <a:off x="455069" y="14760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1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79, 159</a:t>
              </a:r>
            </a:p>
          </p:txBody>
        </p:sp>
        <p:sp>
          <p:nvSpPr>
            <p:cNvPr id="23" name="Rectangle 111"/>
            <p:cNvSpPr/>
            <p:nvPr/>
          </p:nvSpPr>
          <p:spPr>
            <a:xfrm>
              <a:off x="164556" y="1785022"/>
              <a:ext cx="215901" cy="215229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4" name="Rectangle 112"/>
            <p:cNvSpPr txBox="1"/>
            <p:nvPr/>
          </p:nvSpPr>
          <p:spPr>
            <a:xfrm>
              <a:off x="455069" y="17940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Blue Tint 3 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128, 201</a:t>
              </a:r>
            </a:p>
          </p:txBody>
        </p:sp>
        <p:sp>
          <p:nvSpPr>
            <p:cNvPr id="25" name="Rectangle 113"/>
            <p:cNvSpPr txBox="1"/>
            <p:nvPr/>
          </p:nvSpPr>
          <p:spPr>
            <a:xfrm>
              <a:off x="164556" y="41124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PRIMARY COLOURS (PC)</a:t>
              </a:r>
            </a:p>
          </p:txBody>
        </p:sp>
        <p:sp>
          <p:nvSpPr>
            <p:cNvPr id="26" name="Rectangle 109"/>
            <p:cNvSpPr/>
            <p:nvPr/>
          </p:nvSpPr>
          <p:spPr>
            <a:xfrm>
              <a:off x="1931986" y="2381373"/>
              <a:ext cx="215901" cy="215229"/>
            </a:xfrm>
            <a:prstGeom prst="rect">
              <a:avLst/>
            </a:prstGeom>
            <a:solidFill>
              <a:srgbClr val="FFD203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7" name="Rectangle 110"/>
            <p:cNvSpPr txBox="1"/>
            <p:nvPr/>
          </p:nvSpPr>
          <p:spPr>
            <a:xfrm>
              <a:off x="2222500" y="2390420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Pale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210, 3</a:t>
              </a:r>
            </a:p>
          </p:txBody>
        </p:sp>
        <p:sp>
          <p:nvSpPr>
            <p:cNvPr id="28" name="Rectangle 111"/>
            <p:cNvSpPr/>
            <p:nvPr/>
          </p:nvSpPr>
          <p:spPr>
            <a:xfrm>
              <a:off x="1931986" y="2699422"/>
              <a:ext cx="215901" cy="215229"/>
            </a:xfrm>
            <a:prstGeom prst="rect">
              <a:avLst/>
            </a:prstGeom>
            <a:solidFill>
              <a:srgbClr val="FF7D77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29" name="Rectangle 112"/>
            <p:cNvSpPr txBox="1"/>
            <p:nvPr/>
          </p:nvSpPr>
          <p:spPr>
            <a:xfrm>
              <a:off x="2222500" y="27084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Pink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125, 119 </a:t>
              </a:r>
            </a:p>
          </p:txBody>
        </p:sp>
        <p:sp>
          <p:nvSpPr>
            <p:cNvPr id="30" name="Rectangle 113"/>
            <p:cNvSpPr txBox="1"/>
            <p:nvPr/>
          </p:nvSpPr>
          <p:spPr>
            <a:xfrm>
              <a:off x="164556" y="2179089"/>
              <a:ext cx="1692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000"/>
              </a:lvl1pPr>
            </a:lstStyle>
            <a:p>
              <a:pPr/>
              <a:r>
                <a:t>TERTIARY COLOURS (TC)</a:t>
              </a:r>
            </a:p>
          </p:txBody>
        </p:sp>
        <p:sp>
          <p:nvSpPr>
            <p:cNvPr id="31" name="Rectangle 109"/>
            <p:cNvSpPr/>
            <p:nvPr/>
          </p:nvSpPr>
          <p:spPr>
            <a:xfrm>
              <a:off x="164556" y="2381373"/>
              <a:ext cx="215901" cy="215229"/>
            </a:xfrm>
            <a:prstGeom prst="rect">
              <a:avLst/>
            </a:prstGeom>
            <a:solidFill>
              <a:srgbClr val="F6FF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2" name="Rectangle 110"/>
            <p:cNvSpPr txBox="1"/>
            <p:nvPr/>
          </p:nvSpPr>
          <p:spPr>
            <a:xfrm>
              <a:off x="455069" y="2390420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Yellow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246, 255, 0</a:t>
              </a:r>
            </a:p>
          </p:txBody>
        </p:sp>
        <p:sp>
          <p:nvSpPr>
            <p:cNvPr id="33" name="Rectangle 111"/>
            <p:cNvSpPr/>
            <p:nvPr/>
          </p:nvSpPr>
          <p:spPr>
            <a:xfrm>
              <a:off x="164556" y="2699422"/>
              <a:ext cx="215901" cy="215229"/>
            </a:xfrm>
            <a:prstGeom prst="rect">
              <a:avLst/>
            </a:prstGeom>
            <a:solidFill>
              <a:srgbClr val="FF6608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4" name="Rectangle 112"/>
            <p:cNvSpPr txBox="1"/>
            <p:nvPr/>
          </p:nvSpPr>
          <p:spPr>
            <a:xfrm>
              <a:off x="455069" y="27084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Orange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255, 102, 8</a:t>
              </a:r>
            </a:p>
          </p:txBody>
        </p:sp>
        <p:sp>
          <p:nvSpPr>
            <p:cNvPr id="35" name="Rectangle 118"/>
            <p:cNvSpPr/>
            <p:nvPr/>
          </p:nvSpPr>
          <p:spPr>
            <a:xfrm>
              <a:off x="1931986" y="3042322"/>
              <a:ext cx="215901" cy="215229"/>
            </a:xfrm>
            <a:prstGeom prst="rect">
              <a:avLst/>
            </a:prstGeom>
            <a:solidFill>
              <a:srgbClr val="009892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6" name="Rectangle 119"/>
            <p:cNvSpPr txBox="1"/>
            <p:nvPr/>
          </p:nvSpPr>
          <p:spPr>
            <a:xfrm>
              <a:off x="2222500" y="3051369"/>
              <a:ext cx="1368001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Teal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152, 146</a:t>
              </a:r>
            </a:p>
          </p:txBody>
        </p:sp>
        <p:sp>
          <p:nvSpPr>
            <p:cNvPr id="37" name="Rectangle 111"/>
            <p:cNvSpPr/>
            <p:nvPr/>
          </p:nvSpPr>
          <p:spPr>
            <a:xfrm>
              <a:off x="164556" y="3042322"/>
              <a:ext cx="215901" cy="215229"/>
            </a:xfrm>
            <a:prstGeom prst="rect">
              <a:avLst/>
            </a:prstGeom>
            <a:solidFill>
              <a:srgbClr val="00A13A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defRPr sz="1000"/>
              </a:pPr>
            </a:p>
          </p:txBody>
        </p:sp>
        <p:sp>
          <p:nvSpPr>
            <p:cNvPr id="38" name="Rectangle 112"/>
            <p:cNvSpPr txBox="1"/>
            <p:nvPr/>
          </p:nvSpPr>
          <p:spPr>
            <a:xfrm>
              <a:off x="455069" y="3051369"/>
              <a:ext cx="1368002" cy="240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Green</a:t>
              </a:r>
            </a:p>
            <a:p>
              <a:pPr>
                <a:lnSpc>
                  <a:spcPct val="50000"/>
                </a:lnSpc>
                <a:spcBef>
                  <a:spcPts val="200"/>
                </a:spcBef>
                <a:defRPr sz="1000"/>
              </a:pPr>
              <a:r>
                <a:t>RGB = 0, 161, 58 </a:t>
              </a:r>
            </a:p>
          </p:txBody>
        </p:sp>
      </p:grpSp>
      <p:grpSp>
        <p:nvGrpSpPr>
          <p:cNvPr id="42" name="Group 3"/>
          <p:cNvGrpSpPr/>
          <p:nvPr/>
        </p:nvGrpSpPr>
        <p:grpSpPr>
          <a:xfrm>
            <a:off x="11231550" y="6250328"/>
            <a:ext cx="301638" cy="363218"/>
            <a:chOff x="0" y="0"/>
            <a:chExt cx="301637" cy="363217"/>
          </a:xfrm>
        </p:grpSpPr>
        <p:sp>
          <p:nvSpPr>
            <p:cNvPr id="40" name="Freeform 5"/>
            <p:cNvSpPr/>
            <p:nvPr/>
          </p:nvSpPr>
          <p:spPr>
            <a:xfrm>
              <a:off x="-1" y="0"/>
              <a:ext cx="301639" cy="363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38" y="2334"/>
                  </a:moveTo>
                  <a:cubicBezTo>
                    <a:pt x="16251" y="849"/>
                    <a:pt x="13449" y="0"/>
                    <a:pt x="10647" y="0"/>
                  </a:cubicBezTo>
                  <a:cubicBezTo>
                    <a:pt x="7845" y="0"/>
                    <a:pt x="5145" y="934"/>
                    <a:pt x="3158" y="2589"/>
                  </a:cubicBezTo>
                  <a:cubicBezTo>
                    <a:pt x="1121" y="4244"/>
                    <a:pt x="0" y="6450"/>
                    <a:pt x="0" y="8742"/>
                  </a:cubicBezTo>
                  <a:cubicBezTo>
                    <a:pt x="0" y="12561"/>
                    <a:pt x="2853" y="15786"/>
                    <a:pt x="7183" y="16890"/>
                  </a:cubicBezTo>
                  <a:cubicBezTo>
                    <a:pt x="9374" y="14004"/>
                    <a:pt x="9374" y="14004"/>
                    <a:pt x="9374" y="14004"/>
                  </a:cubicBezTo>
                  <a:cubicBezTo>
                    <a:pt x="6317" y="13537"/>
                    <a:pt x="4075" y="11373"/>
                    <a:pt x="4075" y="8699"/>
                  </a:cubicBezTo>
                  <a:cubicBezTo>
                    <a:pt x="4075" y="5686"/>
                    <a:pt x="7030" y="3225"/>
                    <a:pt x="10749" y="3225"/>
                  </a:cubicBezTo>
                  <a:cubicBezTo>
                    <a:pt x="14111" y="3225"/>
                    <a:pt x="17575" y="5220"/>
                    <a:pt x="17575" y="8572"/>
                  </a:cubicBezTo>
                  <a:cubicBezTo>
                    <a:pt x="17575" y="10142"/>
                    <a:pt x="16658" y="11500"/>
                    <a:pt x="15843" y="12688"/>
                  </a:cubicBezTo>
                  <a:cubicBezTo>
                    <a:pt x="15792" y="12688"/>
                    <a:pt x="15792" y="12688"/>
                    <a:pt x="15792" y="12688"/>
                  </a:cubicBezTo>
                  <a:cubicBezTo>
                    <a:pt x="15792" y="12731"/>
                    <a:pt x="15792" y="12731"/>
                    <a:pt x="15792" y="12731"/>
                  </a:cubicBezTo>
                  <a:cubicBezTo>
                    <a:pt x="8609" y="21600"/>
                    <a:pt x="8609" y="21600"/>
                    <a:pt x="8609" y="21600"/>
                  </a:cubicBezTo>
                  <a:cubicBezTo>
                    <a:pt x="12328" y="21600"/>
                    <a:pt x="12328" y="21600"/>
                    <a:pt x="12328" y="21600"/>
                  </a:cubicBezTo>
                  <a:cubicBezTo>
                    <a:pt x="12991" y="21600"/>
                    <a:pt x="13653" y="21303"/>
                    <a:pt x="14009" y="20836"/>
                  </a:cubicBezTo>
                  <a:cubicBezTo>
                    <a:pt x="17932" y="15532"/>
                    <a:pt x="17932" y="15532"/>
                    <a:pt x="17932" y="15532"/>
                  </a:cubicBezTo>
                  <a:cubicBezTo>
                    <a:pt x="18187" y="15192"/>
                    <a:pt x="18442" y="14853"/>
                    <a:pt x="18696" y="14556"/>
                  </a:cubicBezTo>
                  <a:cubicBezTo>
                    <a:pt x="20123" y="12604"/>
                    <a:pt x="21600" y="10567"/>
                    <a:pt x="21600" y="8487"/>
                  </a:cubicBezTo>
                  <a:cubicBezTo>
                    <a:pt x="21600" y="5389"/>
                    <a:pt x="19766" y="3437"/>
                    <a:pt x="18238" y="23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  <p:sp>
          <p:nvSpPr>
            <p:cNvPr id="41" name="Oval 6"/>
            <p:cNvSpPr/>
            <p:nvPr/>
          </p:nvSpPr>
          <p:spPr>
            <a:xfrm>
              <a:off x="111678" y="102633"/>
              <a:ext cx="78977" cy="79325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5" name="Rectangle 104"/>
          <p:cNvGrpSpPr/>
          <p:nvPr/>
        </p:nvGrpSpPr>
        <p:grpSpPr>
          <a:xfrm>
            <a:off x="-3101343" y="503262"/>
            <a:ext cx="3018788" cy="756708"/>
            <a:chOff x="0" y="0"/>
            <a:chExt cx="3018787" cy="756707"/>
          </a:xfrm>
        </p:grpSpPr>
        <p:sp>
          <p:nvSpPr>
            <p:cNvPr id="43" name="Rectangle"/>
            <p:cNvSpPr/>
            <p:nvPr/>
          </p:nvSpPr>
          <p:spPr>
            <a:xfrm flipH="1">
              <a:off x="0" y="0"/>
              <a:ext cx="3018788" cy="756708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</a:pPr>
            </a:p>
          </p:txBody>
        </p:sp>
        <p:sp>
          <p:nvSpPr>
            <p:cNvPr id="44" name="INSERT TITLE HERE NOT MORE THAN 2 LINES OF TEXT"/>
            <p:cNvSpPr txBox="1"/>
            <p:nvPr/>
          </p:nvSpPr>
          <p:spPr>
            <a:xfrm>
              <a:off x="0" y="41508"/>
              <a:ext cx="3018788" cy="6736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>
              <a:lvl1pPr>
                <a:lnSpc>
                  <a:spcPct val="90000"/>
                </a:lnSpc>
                <a:spcBef>
                  <a:spcPts val="200"/>
                </a:spcBef>
                <a:defRPr b="1" sz="1200"/>
              </a:lvl1pPr>
            </a:lstStyle>
            <a:p>
              <a:pPr/>
              <a:r>
                <a:t>INSERT TITLE HERE NOT MORE THAN 2 LINES OF TEXT</a:t>
              </a:r>
            </a:p>
          </p:txBody>
        </p:sp>
      </p:grpSp>
      <p:grpSp>
        <p:nvGrpSpPr>
          <p:cNvPr id="48" name="Group 7"/>
          <p:cNvGrpSpPr/>
          <p:nvPr/>
        </p:nvGrpSpPr>
        <p:grpSpPr>
          <a:xfrm>
            <a:off x="-3101340" y="515832"/>
            <a:ext cx="3018790" cy="744138"/>
            <a:chOff x="0" y="0"/>
            <a:chExt cx="3018789" cy="744137"/>
          </a:xfrm>
        </p:grpSpPr>
        <p:sp>
          <p:nvSpPr>
            <p:cNvPr id="46" name="Straight Connector 60"/>
            <p:cNvSpPr/>
            <p:nvPr/>
          </p:nvSpPr>
          <p:spPr>
            <a:xfrm flipH="1" flipV="1">
              <a:off x="0" y="744136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" name="Straight Connector 61"/>
            <p:cNvSpPr/>
            <p:nvPr/>
          </p:nvSpPr>
          <p:spPr>
            <a:xfrm flipH="1" flipV="1">
              <a:off x="0" y="-1"/>
              <a:ext cx="3018790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1" name="Rectangle 65"/>
          <p:cNvGrpSpPr/>
          <p:nvPr/>
        </p:nvGrpSpPr>
        <p:grpSpPr>
          <a:xfrm>
            <a:off x="-3101340" y="1544634"/>
            <a:ext cx="3018791" cy="4379652"/>
            <a:chOff x="0" y="0"/>
            <a:chExt cx="3018789" cy="4379650"/>
          </a:xfrm>
        </p:grpSpPr>
        <p:sp>
          <p:nvSpPr>
            <p:cNvPr id="49" name="Rectangle"/>
            <p:cNvSpPr/>
            <p:nvPr/>
          </p:nvSpPr>
          <p:spPr>
            <a:xfrm>
              <a:off x="0" y="0"/>
              <a:ext cx="3018790" cy="4379651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lnSpc>
                  <a:spcPts val="2400"/>
                </a:lnSpc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  <p:sp>
          <p:nvSpPr>
            <p:cNvPr id="50" name="TEXT LEVELS AND BULLETS…"/>
            <p:cNvSpPr txBox="1"/>
            <p:nvPr/>
          </p:nvSpPr>
          <p:spPr>
            <a:xfrm>
              <a:off x="72000" y="0"/>
              <a:ext cx="2874791" cy="410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07999" tIns="107999" rIns="107999" bIns="107999" numCol="1" anchor="t">
              <a:spAutoFit/>
            </a:bodyPr>
            <a:lstStyle/>
            <a:p>
              <a:pPr>
                <a:defRPr b="1" sz="1200"/>
              </a:pPr>
              <a:r>
                <a:t>TEXT LEVELS AND BULLETS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Only use the </a:t>
              </a:r>
              <a:r>
                <a:rPr u="sng"/>
                <a:t>List Level buttons</a:t>
              </a:r>
              <a:r>
                <a:t> to apply the correct text levels and Levi Nine coloured bullets. 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  <a:r>
                <a:t>Select your text and click on </a:t>
              </a:r>
              <a:r>
                <a:rPr b="1"/>
                <a:t>“Increase- or Decrease List Level”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1000"/>
              </a:pPr>
            </a:p>
            <a:p>
              <a:pPr>
                <a:defRPr sz="900"/>
              </a:pPr>
            </a:p>
            <a:p>
              <a:pPr>
                <a:defRPr b="1" sz="1200"/>
              </a:pPr>
              <a:r>
                <a:t>LIST LEVELS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800">
                  <a:solidFill>
                    <a:schemeClr val="accent1"/>
                  </a:solidFill>
                </a:defRPr>
              </a:pPr>
              <a:r>
                <a:t>Text Level 1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>
                <a:defRPr sz="2000"/>
              </a:pPr>
              <a:r>
                <a:t>Text Level 2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2" marL="180975" indent="-180975">
                <a:lnSpc>
                  <a:spcPts val="2400"/>
                </a:lnSpc>
                <a:buClr>
                  <a:schemeClr val="accent3"/>
                </a:buClr>
                <a:buSzPct val="80000"/>
                <a:buFont typeface="Helvetica Neue"/>
                <a:buChar char="•"/>
                <a:defRPr sz="2000"/>
              </a:pPr>
              <a:r>
                <a:t>Text Level 3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3" marL="361950" indent="-180975">
                <a:lnSpc>
                  <a:spcPts val="2400"/>
                </a:lnSpc>
                <a:buClr>
                  <a:schemeClr val="accent4"/>
                </a:buClr>
                <a:buSzPct val="80000"/>
                <a:buFont typeface="Helvetica Neue"/>
                <a:buChar char="•"/>
                <a:defRPr sz="2000"/>
              </a:pPr>
              <a:r>
                <a:t>Text Level 4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4" marL="542925" indent="-180975">
                <a:lnSpc>
                  <a:spcPts val="2400"/>
                </a:lnSpc>
                <a:buClr>
                  <a:schemeClr val="accent5"/>
                </a:buClr>
                <a:buSzPct val="80000"/>
                <a:buFont typeface="Helvetica Neue"/>
                <a:buChar char="•"/>
                <a:defRPr sz="2000"/>
              </a:pPr>
              <a:r>
                <a:t>Text Level 5</a:t>
              </a:r>
              <a:endParaRPr>
                <a:solidFill>
                  <a:schemeClr val="accent2">
                    <a:lumOff val="44000"/>
                  </a:schemeClr>
                </a:solidFill>
              </a:endParaRPr>
            </a:p>
            <a:p>
              <a:pPr lvl="5" marL="714375" indent="-171450">
                <a:lnSpc>
                  <a:spcPts val="2400"/>
                </a:lnSpc>
                <a:buClr>
                  <a:schemeClr val="accent6"/>
                </a:buClr>
                <a:buSzPct val="80000"/>
                <a:buFont typeface="Helvetica Neue"/>
                <a:buChar char="•"/>
                <a:defRPr sz="2000"/>
              </a:pPr>
              <a:r>
                <a:t>Text Level 6</a:t>
              </a:r>
            </a:p>
          </p:txBody>
        </p:sp>
      </p:grpSp>
      <p:grpSp>
        <p:nvGrpSpPr>
          <p:cNvPr id="54" name="Group 66"/>
          <p:cNvGrpSpPr/>
          <p:nvPr/>
        </p:nvGrpSpPr>
        <p:grpSpPr>
          <a:xfrm>
            <a:off x="-2924344" y="2561528"/>
            <a:ext cx="1594079" cy="949181"/>
            <a:chOff x="0" y="0"/>
            <a:chExt cx="1594077" cy="949180"/>
          </a:xfrm>
        </p:grpSpPr>
        <p:pic>
          <p:nvPicPr>
            <p:cNvPr id="52" name="Picture 67" descr="Picture 6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594078" cy="9491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3" name="Multiply 30"/>
            <p:cNvSpPr/>
            <p:nvPr/>
          </p:nvSpPr>
          <p:spPr>
            <a:xfrm>
              <a:off x="63903" y="85266"/>
              <a:ext cx="169386" cy="169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96"/>
                  </a:moveTo>
                  <a:lnTo>
                    <a:pt x="2196" y="0"/>
                  </a:lnTo>
                  <a:lnTo>
                    <a:pt x="10800" y="8604"/>
                  </a:lnTo>
                  <a:lnTo>
                    <a:pt x="19404" y="0"/>
                  </a:lnTo>
                  <a:lnTo>
                    <a:pt x="21600" y="2196"/>
                  </a:lnTo>
                  <a:lnTo>
                    <a:pt x="12996" y="10800"/>
                  </a:lnTo>
                  <a:lnTo>
                    <a:pt x="21600" y="19404"/>
                  </a:lnTo>
                  <a:lnTo>
                    <a:pt x="19404" y="21600"/>
                  </a:lnTo>
                  <a:lnTo>
                    <a:pt x="10800" y="12996"/>
                  </a:lnTo>
                  <a:lnTo>
                    <a:pt x="2196" y="21600"/>
                  </a:lnTo>
                  <a:lnTo>
                    <a:pt x="0" y="19404"/>
                  </a:lnTo>
                  <a:lnTo>
                    <a:pt x="8604" y="1080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t">
              <a:noAutofit/>
            </a:bodyPr>
            <a:lstStyle/>
            <a:p>
              <a:pPr>
                <a:defRPr>
                  <a:solidFill>
                    <a:schemeClr val="accent2">
                      <a:lumOff val="44000"/>
                    </a:schemeClr>
                  </a:solidFill>
                </a:defRPr>
              </a:pPr>
            </a:p>
          </p:txBody>
        </p:sp>
      </p:grpSp>
      <p:grpSp>
        <p:nvGrpSpPr>
          <p:cNvPr id="57" name="Group 81"/>
          <p:cNvGrpSpPr/>
          <p:nvPr/>
        </p:nvGrpSpPr>
        <p:grpSpPr>
          <a:xfrm>
            <a:off x="12266221" y="6019796"/>
            <a:ext cx="3678918" cy="834409"/>
            <a:chOff x="0" y="0"/>
            <a:chExt cx="3678916" cy="834407"/>
          </a:xfrm>
        </p:grpSpPr>
        <p:sp>
          <p:nvSpPr>
            <p:cNvPr id="55" name="Straight Connector 82"/>
            <p:cNvSpPr/>
            <p:nvPr/>
          </p:nvSpPr>
          <p:spPr>
            <a:xfrm flipH="1" flipV="1">
              <a:off x="-1" y="834407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Straight Connector 89"/>
            <p:cNvSpPr/>
            <p:nvPr/>
          </p:nvSpPr>
          <p:spPr>
            <a:xfrm flipH="1" flipV="1">
              <a:off x="-1" y="-1"/>
              <a:ext cx="3678918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8" name="Straight Connector 91"/>
          <p:cNvSpPr/>
          <p:nvPr/>
        </p:nvSpPr>
        <p:spPr>
          <a:xfrm flipH="1" flipV="1">
            <a:off x="-3101345" y="1544637"/>
            <a:ext cx="3018792" cy="1"/>
          </a:xfrm>
          <a:prstGeom prst="line">
            <a:avLst/>
          </a:prstGeom>
          <a:ln w="6350">
            <a:solidFill>
              <a:srgbClr val="FF0000"/>
            </a:solidFill>
            <a:prstDash val="dash"/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1" name="Rectangle 104"/>
          <p:cNvGrpSpPr/>
          <p:nvPr/>
        </p:nvGrpSpPr>
        <p:grpSpPr>
          <a:xfrm>
            <a:off x="-3101341" y="5991529"/>
            <a:ext cx="3018788" cy="899751"/>
            <a:chOff x="0" y="0"/>
            <a:chExt cx="3018787" cy="899750"/>
          </a:xfrm>
        </p:grpSpPr>
        <p:sp>
          <p:nvSpPr>
            <p:cNvPr id="59" name="Rectangle"/>
            <p:cNvSpPr/>
            <p:nvPr/>
          </p:nvSpPr>
          <p:spPr>
            <a:xfrm flipH="1">
              <a:off x="0" y="28271"/>
              <a:ext cx="3018788" cy="843207"/>
            </a:xfrm>
            <a:prstGeom prst="rect">
              <a:avLst/>
            </a:prstGeom>
            <a:solidFill>
              <a:srgbClr val="E6E6E6"/>
            </a:solidFill>
            <a:ln w="12700" cap="flat">
              <a:noFill/>
              <a:miter lim="400000"/>
            </a:ln>
            <a:effectLst/>
          </p:spPr>
          <p:txBody>
            <a:bodyPr wrap="square" lIns="36000" tIns="36000" rIns="36000" bIns="36000" numCol="1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400"/>
                </a:spcBef>
                <a:defRPr b="1" sz="1200"/>
              </a:pPr>
            </a:p>
          </p:txBody>
        </p:sp>
        <p:sp>
          <p:nvSpPr>
            <p:cNvPr id="60" name="INSERT FOOTER  - Go to tab “insert”  - Select “header &amp; footer” - Insert your text and click ‘Apply to all’"/>
            <p:cNvSpPr txBox="1"/>
            <p:nvPr/>
          </p:nvSpPr>
          <p:spPr>
            <a:xfrm>
              <a:off x="0" y="0"/>
              <a:ext cx="3018788" cy="899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79999" tIns="179999" rIns="179999" bIns="179999" numCol="1"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ts val="200"/>
                </a:spcBef>
                <a:defRPr b="1" sz="1200"/>
              </a:pPr>
              <a:r>
                <a:t>INSERT FOOTER </a:t>
              </a:r>
              <a:br/>
              <a:r>
                <a:rPr b="0" sz="1000"/>
                <a:t>- Go to tab </a:t>
              </a:r>
              <a:r>
                <a:rPr sz="1000"/>
                <a:t>“insert”</a:t>
              </a:r>
              <a:r>
                <a:rPr b="0" sz="1000"/>
                <a:t> </a:t>
              </a:r>
              <a:br>
                <a:rPr b="0" sz="1000"/>
              </a:br>
              <a:r>
                <a:rPr b="0" sz="1000"/>
                <a:t>- Select </a:t>
              </a:r>
              <a:r>
                <a:rPr sz="1000"/>
                <a:t>“header &amp; footer”</a:t>
              </a:r>
              <a:br>
                <a:rPr sz="1000"/>
              </a:br>
              <a:r>
                <a:rPr b="0" sz="1000"/>
                <a:t>- Insert your text and click </a:t>
              </a:r>
              <a:r>
                <a:rPr sz="1000"/>
                <a:t>‘Apply to all’</a:t>
              </a:r>
            </a:p>
          </p:txBody>
        </p:sp>
      </p:grpSp>
      <p:grpSp>
        <p:nvGrpSpPr>
          <p:cNvPr id="64" name="Group 92"/>
          <p:cNvGrpSpPr/>
          <p:nvPr/>
        </p:nvGrpSpPr>
        <p:grpSpPr>
          <a:xfrm>
            <a:off x="-3101343" y="6019796"/>
            <a:ext cx="3018792" cy="834409"/>
            <a:chOff x="0" y="0"/>
            <a:chExt cx="3018791" cy="834407"/>
          </a:xfrm>
        </p:grpSpPr>
        <p:sp>
          <p:nvSpPr>
            <p:cNvPr id="62" name="Straight Connector 93"/>
            <p:cNvSpPr/>
            <p:nvPr/>
          </p:nvSpPr>
          <p:spPr>
            <a:xfrm flipH="1" flipV="1">
              <a:off x="-1" y="834407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" name="Straight Connector 94"/>
            <p:cNvSpPr/>
            <p:nvPr/>
          </p:nvSpPr>
          <p:spPr>
            <a:xfrm flipH="1" flipV="1">
              <a:off x="-1" y="-1"/>
              <a:ext cx="3018793" cy="1"/>
            </a:xfrm>
            <a:prstGeom prst="line">
              <a:avLst/>
            </a:prstGeom>
            <a:noFill/>
            <a:ln w="6350" cap="flat">
              <a:solidFill>
                <a:srgbClr val="FF0000"/>
              </a:solidFill>
              <a:prstDash val="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5" name="Body Level One…"/>
          <p:cNvSpPr txBox="1"/>
          <p:nvPr>
            <p:ph type="body" idx="1"/>
          </p:nvPr>
        </p:nvSpPr>
        <p:spPr>
          <a:xfrm>
            <a:off x="658450" y="1544637"/>
            <a:ext cx="10874739" cy="4475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658812" y="515833"/>
            <a:ext cx="10863262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7" name="01"/>
          <p:cNvSpPr txBox="1"/>
          <p:nvPr>
            <p:ph type="sldNum" sz="quarter" idx="2"/>
          </p:nvPr>
        </p:nvSpPr>
        <p:spPr>
          <a:xfrm>
            <a:off x="351370" y="6383738"/>
            <a:ext cx="174478" cy="1651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>
              <a:defRPr b="1" sz="12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40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9pPr>
    </p:titleStyle>
    <p:bodyStyle>
      <a:lvl1pPr marL="0" marR="0" indent="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2pPr>
      <a:lvl3pPr marL="253364" marR="0" indent="-253364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80000"/>
        <a:buFontTx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3pPr>
      <a:lvl4pPr marL="434339" marR="0" indent="-253364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80000"/>
        <a:buFontTx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4pPr>
      <a:lvl5pPr marL="615314" marR="0" indent="-253364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80000"/>
        <a:buFontTx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5pPr>
      <a:lvl6pPr marL="782955" marR="0" indent="-24003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80000"/>
        <a:buFontTx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6pPr>
      <a:lvl7pPr marL="3098800" marR="0" indent="-35560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7pPr>
      <a:lvl8pPr marL="3556000" marR="0" indent="-35560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8pPr>
      <a:lvl9pPr marL="4013200" marR="0" indent="-355600" algn="l" defTabSz="914400" rtl="0" latinLnBrk="0">
        <a:lnSpc>
          <a:spcPts val="24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/>
          </a:solidFill>
          <a:uFillTx/>
          <a:latin typeface="+mn-lt"/>
          <a:ea typeface="+mn-ea"/>
          <a:cs typeface="+mn-cs"/>
          <a:sym typeface="Tw Cen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patrol.leancode.co/getting-started" TargetMode="External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video" Target="../media/media1.mov"/><Relationship Id="rId3" Type="http://schemas.microsoft.com/office/2007/relationships/media" Target="../media/media1.mov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http://libraries.io" TargetMode="External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Title 1"/>
          <p:cNvSpPr txBox="1"/>
          <p:nvPr>
            <p:ph type="title"/>
          </p:nvPr>
        </p:nvSpPr>
        <p:spPr>
          <a:xfrm>
            <a:off x="995362" y="3329637"/>
            <a:ext cx="10537826" cy="1227574"/>
          </a:xfrm>
          <a:prstGeom prst="rect">
            <a:avLst/>
          </a:prstGeom>
        </p:spPr>
        <p:txBody>
          <a:bodyPr/>
          <a:lstStyle/>
          <a:p>
            <a:pPr/>
            <a:r>
              <a:t>“Libry” - aplikacija za upravljanje bibliotekama</a:t>
            </a:r>
          </a:p>
        </p:txBody>
      </p:sp>
      <p:sp>
        <p:nvSpPr>
          <p:cNvPr id="3500" name="Text Placeholder 2"/>
          <p:cNvSpPr txBox="1"/>
          <p:nvPr>
            <p:ph type="body" sz="quarter" idx="1"/>
          </p:nvPr>
        </p:nvSpPr>
        <p:spPr>
          <a:xfrm>
            <a:off x="995362" y="4680749"/>
            <a:ext cx="10537826" cy="72945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Flutter praksa 2024</a:t>
            </a:r>
          </a:p>
        </p:txBody>
      </p:sp>
      <p:sp>
        <p:nvSpPr>
          <p:cNvPr id="3501" name="Text Placeholder 3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Novi Sad, 30.04.2024.</a:t>
            </a:r>
          </a:p>
        </p:txBody>
      </p:sp>
      <p:sp>
        <p:nvSpPr>
          <p:cNvPr id="3502" name="Text Placeholder 4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Ana Domonji, Danica Gazdić, Maja Ðukanović, Miloš Mitrović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Patrol radi na:…"/>
          <p:cNvSpPr txBox="1"/>
          <p:nvPr>
            <p:ph type="body" idx="1"/>
          </p:nvPr>
        </p:nvSpPr>
        <p:spPr>
          <a:xfrm>
            <a:off x="650481" y="1225198"/>
            <a:ext cx="10874373" cy="4841957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pPr>
          </a:p>
          <a:p>
            <a:pPr>
              <a:lnSpc>
                <a:spcPts val="2300"/>
              </a:lnSpc>
              <a:defRPr>
                <a:solidFill>
                  <a:schemeClr val="accent1">
                    <a:lumOff val="-7058"/>
                  </a:schemeClr>
                </a:solidFill>
              </a:defRPr>
            </a:pPr>
            <a:r>
              <a:t>Patrol radi na:</a:t>
            </a:r>
          </a:p>
          <a:p>
            <a:pPr>
              <a:lnSpc>
                <a:spcPts val="2300"/>
              </a:lnSpc>
              <a:defRPr>
                <a:solidFill>
                  <a:schemeClr val="accent1">
                    <a:lumOff val="-7058"/>
                  </a:schemeClr>
                </a:solidFill>
              </a:defRPr>
            </a:pPr>
          </a:p>
          <a:p>
            <a:pPr marL="250657" indent="-250657">
              <a:lnSpc>
                <a:spcPts val="2300"/>
              </a:lnSpc>
              <a:buSzPct val="100000"/>
              <a:buChar char="•"/>
              <a:defRPr>
                <a:solidFill>
                  <a:schemeClr val="accent1">
                    <a:lumOff val="-7058"/>
                  </a:schemeClr>
                </a:solidFill>
              </a:defRPr>
            </a:pPr>
            <a:r>
              <a:t>Android 5.0 i novijim verzijama</a:t>
            </a:r>
          </a:p>
          <a:p>
            <a:pPr marL="250657" indent="-250657">
              <a:lnSpc>
                <a:spcPts val="2300"/>
              </a:lnSpc>
              <a:buSzPct val="100000"/>
              <a:buChar char="•"/>
              <a:defRPr>
                <a:solidFill>
                  <a:schemeClr val="accent1">
                    <a:lumOff val="-7058"/>
                  </a:schemeClr>
                </a:solidFill>
              </a:defRPr>
            </a:pPr>
            <a:r>
              <a:t>iOS 11 i novijim verzijama</a:t>
            </a:r>
          </a:p>
          <a:p>
            <a:pPr marL="250657" indent="-250657">
              <a:lnSpc>
                <a:spcPts val="2300"/>
              </a:lnSpc>
              <a:buSzPct val="100000"/>
              <a:buChar char="•"/>
              <a:defRPr>
                <a:solidFill>
                  <a:schemeClr val="accent1">
                    <a:lumOff val="-7058"/>
                  </a:schemeClr>
                </a:solidFill>
              </a:defRPr>
            </a:pPr>
            <a:r>
              <a:t>macOS 10.14 i novijim verzijama</a:t>
            </a:r>
          </a:p>
          <a:p>
            <a:pPr>
              <a:lnSpc>
                <a:spcPts val="2300"/>
              </a:lnSpc>
              <a:defRPr sz="2500">
                <a:solidFill>
                  <a:schemeClr val="accent1">
                    <a:lumOff val="-7058"/>
                  </a:schemeClr>
                </a:solidFill>
              </a:defRPr>
            </a:pPr>
          </a:p>
          <a:p>
            <a:pPr marL="280736" indent="-280736">
              <a:buSzPct val="100000"/>
              <a:buChar char="•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https://patrol.leancode.co/getting-started</a:t>
            </a:r>
          </a:p>
          <a:p>
            <a:pPr/>
          </a:p>
          <a:p>
            <a:pPr/>
            <a:r>
              <a:t>Pokretanje testa:</a:t>
            </a:r>
          </a:p>
          <a:p>
            <a:pPr/>
          </a:p>
          <a:p>
            <a:pPr marL="280736" indent="-280736">
              <a:buSzPct val="100000"/>
              <a:buChar char="•"/>
            </a:pPr>
            <a:r>
              <a:t>patrol test -t integration_test/example_test.dart</a:t>
            </a:r>
          </a:p>
        </p:txBody>
      </p:sp>
      <p:sp>
        <p:nvSpPr>
          <p:cNvPr id="3569" name="PA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 sz="3500"/>
            </a:lvl1pPr>
          </a:lstStyle>
          <a:p>
            <a:pPr/>
            <a:r>
              <a:t>PATROL</a:t>
            </a:r>
          </a:p>
        </p:txBody>
      </p:sp>
      <p:sp>
        <p:nvSpPr>
          <p:cNvPr id="3570" name="01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71" name="promo (1).png" descr="promo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0014" y="442841"/>
            <a:ext cx="3179419" cy="1279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Najzanimljiviji bugov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Najzanimljiviji bugovi</a:t>
            </a:r>
          </a:p>
        </p:txBody>
      </p:sp>
      <p:sp>
        <p:nvSpPr>
          <p:cNvPr id="3574" name="01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75" name="Screen Recording 2024-04-25 at 11.14.52.mov" descr="Screen Recording 2024-04-25 at 11.14.52.mov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7830875" y="401173"/>
            <a:ext cx="2873215" cy="6055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6" name="Screenshot 2024-04-25 at 10.32.19.png" descr="Screenshot 2024-04-25 at 10.32.19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94193" y="1917461"/>
            <a:ext cx="6759934" cy="36339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66" fill="hold"/>
                                        <p:tgtEl>
                                          <p:spTgt spid="35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3575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3575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5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357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8" name="illustration-people-on-bar-charts-FoW-1.png" descr="illustration-people-on-bar-charts-FoW-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9669" t="0" r="9669" b="0"/>
          <a:stretch>
            <a:fillRect/>
          </a:stretch>
        </p:blipFill>
        <p:spPr>
          <a:xfrm>
            <a:off x="6159256" y="1073220"/>
            <a:ext cx="5697782" cy="4711560"/>
          </a:xfrm>
          <a:prstGeom prst="rect">
            <a:avLst/>
          </a:prstGeom>
        </p:spPr>
      </p:pic>
      <p:sp>
        <p:nvSpPr>
          <p:cNvPr id="3579" name="Text Placeholder 5"/>
          <p:cNvSpPr/>
          <p:nvPr>
            <p:ph type="body" idx="22"/>
          </p:nvPr>
        </p:nvSpPr>
        <p:spPr>
          <a:xfrm>
            <a:off x="972341" y="2783181"/>
            <a:ext cx="2189163" cy="175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7</a:t>
            </a:r>
          </a:p>
        </p:txBody>
      </p:sp>
      <p:sp>
        <p:nvSpPr>
          <p:cNvPr id="3580" name="Naše iskustvo"/>
          <p:cNvSpPr txBox="1"/>
          <p:nvPr>
            <p:ph type="title"/>
          </p:nvPr>
        </p:nvSpPr>
        <p:spPr>
          <a:xfrm>
            <a:off x="972341" y="4343877"/>
            <a:ext cx="5427663" cy="821988"/>
          </a:xfrm>
          <a:prstGeom prst="rect">
            <a:avLst/>
          </a:prstGeom>
        </p:spPr>
        <p:txBody>
          <a:bodyPr/>
          <a:lstStyle/>
          <a:p>
            <a:pPr/>
            <a:r>
              <a:t>Naše iskustvo</a:t>
            </a:r>
          </a:p>
        </p:txBody>
      </p:sp>
      <p:sp>
        <p:nvSpPr>
          <p:cNvPr id="3581" name="Click to edit Subtitle text styl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82" name="01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" name="Text Placeholder 5"/>
          <p:cNvSpPr/>
          <p:nvPr>
            <p:ph type="body" idx="22"/>
          </p:nvPr>
        </p:nvSpPr>
        <p:spPr>
          <a:xfrm>
            <a:off x="972341" y="2783181"/>
            <a:ext cx="2189163" cy="175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8</a:t>
            </a:r>
          </a:p>
        </p:txBody>
      </p:sp>
      <p:sp>
        <p:nvSpPr>
          <p:cNvPr id="3585" name="DEMO"/>
          <p:cNvSpPr txBox="1"/>
          <p:nvPr>
            <p:ph type="title"/>
          </p:nvPr>
        </p:nvSpPr>
        <p:spPr>
          <a:xfrm>
            <a:off x="972341" y="4343877"/>
            <a:ext cx="5427663" cy="821988"/>
          </a:xfrm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3586" name="Click to edit Subtitle text styl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87" name="01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88" name="[removal.ai]_cf868270-d9d1-48b0-a95e-148f7ed1e25a-screenshot-2024-04-29-at-9-14-59-am.png" descr="[removal.ai]_cf868270-d9d1-48b0-a95e-148f7ed1e25a-screenshot-2024-04-29-at-9-14-59-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8793" y="609600"/>
            <a:ext cx="2563877" cy="48375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9" name="[removal.ai]_5f010c17-6374-4940-b68a-42d4d4d05ea0-libry-1.png" descr="[removal.ai]_5f010c17-6374-4940-b68a-42d4d4d05ea0-libry-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36000" y="4800600"/>
            <a:ext cx="2565400" cy="2565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" name="Text Placeholder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9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Pitanja? </a:t>
            </a:r>
          </a:p>
        </p:txBody>
      </p:sp>
      <p:sp>
        <p:nvSpPr>
          <p:cNvPr id="3593" name="01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Title 1"/>
          <p:cNvSpPr txBox="1"/>
          <p:nvPr>
            <p:ph type="title"/>
          </p:nvPr>
        </p:nvSpPr>
        <p:spPr>
          <a:xfrm>
            <a:off x="658812" y="1071321"/>
            <a:ext cx="4970463" cy="1840327"/>
          </a:xfrm>
          <a:prstGeom prst="rect">
            <a:avLst/>
          </a:prstGeom>
        </p:spPr>
        <p:txBody>
          <a:bodyPr/>
          <a:lstStyle/>
          <a:p>
            <a:pPr/>
            <a:r>
              <a:t>Hvala na pažnji ☀️</a:t>
            </a:r>
          </a:p>
        </p:txBody>
      </p:sp>
      <p:sp>
        <p:nvSpPr>
          <p:cNvPr id="3596" name="Text Placeholder 2"/>
          <p:cNvSpPr txBox="1"/>
          <p:nvPr>
            <p:ph type="body" sz="quarter" idx="1"/>
          </p:nvPr>
        </p:nvSpPr>
        <p:spPr>
          <a:xfrm>
            <a:off x="658812" y="3035186"/>
            <a:ext cx="4398963" cy="7294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97" name="Text Placeholder 3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Levi9 Global Sourcing Balkan d.o.o.</a:t>
            </a:r>
          </a:p>
          <a:p>
            <a:pPr/>
            <a:r>
              <a:t>Novi Sad Offices</a:t>
            </a:r>
          </a:p>
          <a:p>
            <a:pPr/>
            <a:r>
              <a:t>Trikovićev Trg 6</a:t>
            </a:r>
          </a:p>
          <a:p>
            <a:pPr/>
            <a:r>
              <a:t>21000 Novi Sad, Serbia</a:t>
            </a:r>
          </a:p>
        </p:txBody>
      </p:sp>
      <p:sp>
        <p:nvSpPr>
          <p:cNvPr id="3598" name="Text Placeholder 4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serbia/ novi sad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Title 24"/>
          <p:cNvSpPr txBox="1"/>
          <p:nvPr>
            <p:ph type="title"/>
          </p:nvPr>
        </p:nvSpPr>
        <p:spPr>
          <a:xfrm>
            <a:off x="658813" y="334960"/>
            <a:ext cx="10863261" cy="854076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accent2">
                <a:lumOff val="44000"/>
              </a:schemeClr>
            </a:solidFill>
            <a:miter lim="800000"/>
          </a:ln>
        </p:spPr>
        <p:txBody>
          <a:bodyPr/>
          <a:lstStyle>
            <a:lvl1pPr>
              <a:lnSpc>
                <a:spcPct val="100000"/>
              </a:lnSpc>
              <a:defRPr b="0" cap="none" sz="2600">
                <a:solidFill>
                  <a:schemeClr val="accent2">
                    <a:lumOff val="44000"/>
                  </a:schemeClr>
                </a:solidFill>
              </a:defRPr>
            </a:lvl1pPr>
          </a:lstStyle>
          <a:p>
            <a:pPr/>
            <a:r>
              <a:t>Sadržaj</a:t>
            </a:r>
          </a:p>
        </p:txBody>
      </p:sp>
      <p:sp>
        <p:nvSpPr>
          <p:cNvPr id="3505" name="Text Placeholder 25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lnSpc>
                <a:spcPts val="7200"/>
              </a:lnSpc>
              <a:defRPr sz="6911"/>
            </a:lvl1pPr>
          </a:lstStyle>
          <a:p>
            <a:pPr/>
            <a:r>
              <a:t>1</a:t>
            </a:r>
          </a:p>
        </p:txBody>
      </p:sp>
      <p:sp>
        <p:nvSpPr>
          <p:cNvPr id="3506" name="Text Placeholder 26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O APLIKACIJI</a:t>
            </a:r>
          </a:p>
        </p:txBody>
      </p:sp>
      <p:sp>
        <p:nvSpPr>
          <p:cNvPr id="3507" name="Text Placeholder 27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</a:t>
            </a:r>
          </a:p>
        </p:txBody>
      </p:sp>
      <p:sp>
        <p:nvSpPr>
          <p:cNvPr id="3508" name="Text Placeholder 28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SRUM</a:t>
            </a:r>
          </a:p>
        </p:txBody>
      </p:sp>
      <p:sp>
        <p:nvSpPr>
          <p:cNvPr id="3509" name="Text Placeholder 29"/>
          <p:cNvSpPr/>
          <p:nvPr>
            <p:ph type="body" idx="2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3</a:t>
            </a:r>
          </a:p>
        </p:txBody>
      </p:sp>
      <p:sp>
        <p:nvSpPr>
          <p:cNvPr id="3510" name="Text Placeholder 30"/>
          <p:cNvSpPr/>
          <p:nvPr>
            <p:ph type="body" idx="2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PACKAGES</a:t>
            </a:r>
          </a:p>
        </p:txBody>
      </p:sp>
      <p:sp>
        <p:nvSpPr>
          <p:cNvPr id="3511" name="Text Placeholder 31"/>
          <p:cNvSpPr/>
          <p:nvPr>
            <p:ph type="body" idx="2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4</a:t>
            </a:r>
          </a:p>
        </p:txBody>
      </p:sp>
      <p:sp>
        <p:nvSpPr>
          <p:cNvPr id="3512" name="Text Placeholder 32"/>
          <p:cNvSpPr/>
          <p:nvPr>
            <p:ph type="body" idx="2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BLOC STATE MANAGMENT</a:t>
            </a:r>
          </a:p>
        </p:txBody>
      </p:sp>
      <p:sp>
        <p:nvSpPr>
          <p:cNvPr id="3513" name="Text Placeholder 33"/>
          <p:cNvSpPr/>
          <p:nvPr>
            <p:ph type="body" idx="2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5</a:t>
            </a:r>
          </a:p>
        </p:txBody>
      </p:sp>
      <p:sp>
        <p:nvSpPr>
          <p:cNvPr id="3514" name="Text Placeholder 34"/>
          <p:cNvSpPr/>
          <p:nvPr>
            <p:ph type="body" idx="29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FIREBASE</a:t>
            </a:r>
          </a:p>
        </p:txBody>
      </p:sp>
      <p:sp>
        <p:nvSpPr>
          <p:cNvPr id="3515" name="Text Placeholder 35"/>
          <p:cNvSpPr/>
          <p:nvPr>
            <p:ph type="body" idx="30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6</a:t>
            </a:r>
          </a:p>
        </p:txBody>
      </p:sp>
      <p:sp>
        <p:nvSpPr>
          <p:cNvPr id="3516" name="Text Placeholder 36"/>
          <p:cNvSpPr/>
          <p:nvPr>
            <p:ph type="body" idx="3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TESTING</a:t>
            </a:r>
          </a:p>
        </p:txBody>
      </p:sp>
      <p:sp>
        <p:nvSpPr>
          <p:cNvPr id="3517" name="Text Placeholder 37"/>
          <p:cNvSpPr/>
          <p:nvPr>
            <p:ph type="body" idx="3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7</a:t>
            </a:r>
          </a:p>
        </p:txBody>
      </p:sp>
      <p:sp>
        <p:nvSpPr>
          <p:cNvPr id="3518" name="Text Placeholder 38"/>
          <p:cNvSpPr/>
          <p:nvPr>
            <p:ph type="body" idx="33"/>
          </p:nvPr>
        </p:nvSpPr>
        <p:spPr>
          <a:xfrm>
            <a:off x="7077323" y="3872441"/>
            <a:ext cx="4671220" cy="6659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</a:p>
          <a:p>
            <a:pPr/>
            <a:r>
              <a:t>NAŠE ISKUSTVO</a:t>
            </a:r>
          </a:p>
        </p:txBody>
      </p:sp>
      <p:sp>
        <p:nvSpPr>
          <p:cNvPr id="3519" name="Text Placeholder 39"/>
          <p:cNvSpPr/>
          <p:nvPr>
            <p:ph type="body" idx="3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8</a:t>
            </a:r>
          </a:p>
        </p:txBody>
      </p:sp>
      <p:sp>
        <p:nvSpPr>
          <p:cNvPr id="3520" name="Text Placeholder 40"/>
          <p:cNvSpPr/>
          <p:nvPr>
            <p:ph type="body" idx="3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DEMO</a:t>
            </a:r>
          </a:p>
        </p:txBody>
      </p:sp>
      <p:sp>
        <p:nvSpPr>
          <p:cNvPr id="3521" name="Slide Number Placeholder 18"/>
          <p:cNvSpPr txBox="1"/>
          <p:nvPr>
            <p:ph type="sldNum" sz="quarter" idx="2"/>
          </p:nvPr>
        </p:nvSpPr>
        <p:spPr>
          <a:xfrm>
            <a:off x="658812" y="6083425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Footer Placeholder 4"/>
          <p:cNvSpPr txBox="1"/>
          <p:nvPr/>
        </p:nvSpPr>
        <p:spPr>
          <a:xfrm>
            <a:off x="673689" y="6395249"/>
            <a:ext cx="891227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/>
            </a:lvl1pPr>
          </a:lstStyle>
          <a:p>
            <a:pPr/>
            <a:r>
              <a:t>O aplikaciji</a:t>
            </a:r>
          </a:p>
        </p:txBody>
      </p:sp>
      <p:sp>
        <p:nvSpPr>
          <p:cNvPr id="3524" name="Content Placeholder 1"/>
          <p:cNvSpPr txBox="1"/>
          <p:nvPr>
            <p:ph type="body" idx="1"/>
          </p:nvPr>
        </p:nvSpPr>
        <p:spPr>
          <a:xfrm>
            <a:off x="658450" y="1544637"/>
            <a:ext cx="10874740" cy="4475163"/>
          </a:xfrm>
          <a:prstGeom prst="rect">
            <a:avLst/>
          </a:prstGeom>
        </p:spPr>
        <p:txBody>
          <a:bodyPr/>
          <a:lstStyle/>
          <a:p>
            <a:pPr marL="280736" indent="-280736">
              <a:buSzPct val="100000"/>
              <a:buChar char="•"/>
            </a:pPr>
            <a:r>
              <a:t>Libry je aplikacija za upravljanje programskim platformama i paketima.</a:t>
            </a:r>
          </a:p>
          <a:p>
            <a:pPr marL="280736" indent="-280736">
              <a:spcBef>
                <a:spcPts val="1000"/>
              </a:spcBef>
              <a:buSzPct val="100000"/>
              <a:buChar char="•"/>
            </a:pPr>
            <a:r>
              <a:t>Pomaže u pronalaženju novih paketa, modula i open-source koda.</a:t>
            </a:r>
          </a:p>
          <a:p>
            <a:pPr marL="280736" indent="-280736">
              <a:spcBef>
                <a:spcPts val="1000"/>
              </a:spcBef>
              <a:buSzPct val="100000"/>
              <a:buChar char="•"/>
            </a:pPr>
            <a:r>
              <a:t>Razvijana u Flutter/Dart sa fokusom na mobile development (iOS, Android)</a:t>
            </a:r>
          </a:p>
          <a:p>
            <a:pPr marL="280736" indent="-280736">
              <a:spcBef>
                <a:spcPts val="1000"/>
              </a:spcBef>
              <a:buSzPct val="100000"/>
              <a:buChar char="•"/>
            </a:pPr>
            <a:r>
              <a:t>Oslanja se na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libraries.io</a:t>
            </a:r>
            <a:r>
              <a:t> kao izvor svih relevatnih podataka.</a:t>
            </a:r>
          </a:p>
        </p:txBody>
      </p:sp>
      <p:sp>
        <p:nvSpPr>
          <p:cNvPr id="3525" name="Title 2"/>
          <p:cNvSpPr txBox="1"/>
          <p:nvPr>
            <p:ph type="title"/>
          </p:nvPr>
        </p:nvSpPr>
        <p:spPr>
          <a:xfrm>
            <a:off x="1134456" y="460863"/>
            <a:ext cx="10863262" cy="854076"/>
          </a:xfrm>
          <a:prstGeom prst="rect">
            <a:avLst/>
          </a:prstGeom>
        </p:spPr>
        <p:txBody>
          <a:bodyPr/>
          <a:lstStyle/>
          <a:p>
            <a:pPr/>
            <a:r>
              <a:t>O aplikaciji</a:t>
            </a:r>
          </a:p>
        </p:txBody>
      </p:sp>
      <p:sp>
        <p:nvSpPr>
          <p:cNvPr id="3526" name="Slide Number Placeholder 3"/>
          <p:cNvSpPr txBox="1"/>
          <p:nvPr>
            <p:ph type="sldNum" sz="quarter" idx="2"/>
          </p:nvPr>
        </p:nvSpPr>
        <p:spPr>
          <a:xfrm>
            <a:off x="351370" y="6383738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27" name="libry_transp.png" descr="libry_transp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9550" y="2909142"/>
            <a:ext cx="3681703" cy="3681703"/>
          </a:xfrm>
          <a:prstGeom prst="rect">
            <a:avLst/>
          </a:prstGeom>
          <a:ln w="12700">
            <a:miter lim="400000"/>
          </a:ln>
        </p:spPr>
      </p:pic>
      <p:sp>
        <p:nvSpPr>
          <p:cNvPr id="3528" name="Text Placeholder 25"/>
          <p:cNvSpPr txBox="1"/>
          <p:nvPr/>
        </p:nvSpPr>
        <p:spPr>
          <a:xfrm>
            <a:off x="532621" y="409270"/>
            <a:ext cx="1150938" cy="957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877823">
              <a:lnSpc>
                <a:spcPts val="7200"/>
              </a:lnSpc>
              <a:defRPr sz="6911">
                <a:solidFill>
                  <a:srgbClr val="D4D2D2"/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Footer Placeholder 4"/>
          <p:cNvSpPr txBox="1"/>
          <p:nvPr/>
        </p:nvSpPr>
        <p:spPr>
          <a:xfrm>
            <a:off x="673689" y="6395249"/>
            <a:ext cx="891227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>
              <a:defRPr sz="1200"/>
            </a:lvl1pPr>
          </a:lstStyle>
          <a:p>
            <a:pPr/>
            <a:r>
              <a:t>O aplikaciji</a:t>
            </a:r>
          </a:p>
        </p:txBody>
      </p:sp>
      <p:sp>
        <p:nvSpPr>
          <p:cNvPr id="3531" name="Content Placeholder 1"/>
          <p:cNvSpPr txBox="1"/>
          <p:nvPr>
            <p:ph type="body" idx="1"/>
          </p:nvPr>
        </p:nvSpPr>
        <p:spPr>
          <a:xfrm>
            <a:off x="658450" y="1544637"/>
            <a:ext cx="10874740" cy="4475163"/>
          </a:xfrm>
          <a:prstGeom prst="rect">
            <a:avLst/>
          </a:prstGeom>
        </p:spPr>
        <p:txBody>
          <a:bodyPr/>
          <a:lstStyle/>
          <a:p>
            <a:pPr marL="280736" indent="-280736">
              <a:buSzPct val="100000"/>
              <a:buChar char="•"/>
            </a:pPr>
            <a:r>
              <a:t>Primenjivali smo Scrum, agilni pristup razvoju softvera koji se fokusira na iterativno i inkrementalno isporučivanje vrednosti. </a:t>
            </a:r>
          </a:p>
          <a:p>
            <a:pPr marL="280736" indent="-280736">
              <a:buSzPct val="100000"/>
              <a:buChar char="•"/>
            </a:pPr>
          </a:p>
          <a:p>
            <a:pPr marL="280736" indent="-280736">
              <a:buSzPct val="100000"/>
              <a:buChar char="•"/>
            </a:pPr>
            <a:r>
              <a:t>Bazira se na sprintovima, timskom radu, transparentnosti i kontinuiranoj komunikaciji.</a:t>
            </a:r>
          </a:p>
          <a:p>
            <a:pPr marL="280736" indent="-280736">
              <a:buSzPct val="100000"/>
              <a:buChar char="•"/>
            </a:pPr>
          </a:p>
          <a:p>
            <a:pPr marL="280736" indent="-280736">
              <a:buSzPct val="100000"/>
              <a:buChar char="•"/>
            </a:pPr>
            <a:r>
              <a:t>Daily </a:t>
            </a:r>
          </a:p>
          <a:p>
            <a:pPr marL="280736" indent="-280736">
              <a:buSzPct val="100000"/>
              <a:buChar char="•"/>
            </a:pPr>
            <a:r>
              <a:t>Planning</a:t>
            </a:r>
          </a:p>
          <a:p>
            <a:pPr marL="280736" indent="-280736">
              <a:buSzPct val="100000"/>
              <a:buChar char="•"/>
            </a:pPr>
            <a:r>
              <a:t>Refinement</a:t>
            </a:r>
          </a:p>
          <a:p>
            <a:pPr marL="280736" indent="-280736">
              <a:buSzPct val="100000"/>
              <a:buChar char="•"/>
            </a:pPr>
            <a:r>
              <a:t>Demo </a:t>
            </a:r>
          </a:p>
          <a:p>
            <a:pPr marL="280736" indent="-280736">
              <a:buSzPct val="100000"/>
              <a:buChar char="•"/>
            </a:pPr>
            <a:r>
              <a:t>Retrospective </a:t>
            </a:r>
          </a:p>
        </p:txBody>
      </p:sp>
      <p:sp>
        <p:nvSpPr>
          <p:cNvPr id="3532" name="Title 2"/>
          <p:cNvSpPr txBox="1"/>
          <p:nvPr>
            <p:ph type="title"/>
          </p:nvPr>
        </p:nvSpPr>
        <p:spPr>
          <a:xfrm>
            <a:off x="1328739" y="454578"/>
            <a:ext cx="10863261" cy="854076"/>
          </a:xfrm>
          <a:prstGeom prst="rect">
            <a:avLst/>
          </a:prstGeom>
        </p:spPr>
        <p:txBody>
          <a:bodyPr/>
          <a:lstStyle/>
          <a:p>
            <a:pPr/>
            <a:r>
              <a:t>Scrum</a:t>
            </a:r>
          </a:p>
        </p:txBody>
      </p:sp>
      <p:sp>
        <p:nvSpPr>
          <p:cNvPr id="3533" name="Slide Number Placeholder 3"/>
          <p:cNvSpPr txBox="1"/>
          <p:nvPr>
            <p:ph type="sldNum" sz="quarter" idx="2"/>
          </p:nvPr>
        </p:nvSpPr>
        <p:spPr>
          <a:xfrm>
            <a:off x="351370" y="6383738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34" name="Scrum-Management-Explained.png" descr="Scrum-Management-Explain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45420" y="3797866"/>
            <a:ext cx="2205503" cy="2205503"/>
          </a:xfrm>
          <a:prstGeom prst="rect">
            <a:avLst/>
          </a:prstGeom>
          <a:ln w="12700">
            <a:miter lim="400000"/>
          </a:ln>
        </p:spPr>
      </p:pic>
      <p:sp>
        <p:nvSpPr>
          <p:cNvPr id="3535" name="Text Placeholder 27"/>
          <p:cNvSpPr/>
          <p:nvPr/>
        </p:nvSpPr>
        <p:spPr>
          <a:xfrm>
            <a:off x="610277" y="402985"/>
            <a:ext cx="1150938" cy="957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877823">
              <a:lnSpc>
                <a:spcPts val="7200"/>
              </a:lnSpc>
              <a:defRPr sz="6911">
                <a:solidFill>
                  <a:srgbClr val="D4D2D2"/>
                </a:solidFill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7" name="htt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736" indent="-280736">
              <a:buSzPct val="100000"/>
              <a:buChar char="•"/>
            </a:pPr>
            <a:r>
              <a:t>http</a:t>
            </a:r>
          </a:p>
          <a:p>
            <a:pPr marL="280736" indent="-280736">
              <a:buSzPct val="100000"/>
              <a:buChar char="•"/>
            </a:pPr>
            <a:r>
              <a:t>slang</a:t>
            </a:r>
          </a:p>
          <a:p>
            <a:pPr marL="280736" indent="-280736">
              <a:buSzPct val="100000"/>
              <a:buChar char="•"/>
            </a:pPr>
            <a:r>
              <a:t>webview_flutter </a:t>
            </a:r>
          </a:p>
          <a:p>
            <a:pPr marL="280736" indent="-280736">
              <a:buSzPct val="100000"/>
              <a:buChar char="•"/>
            </a:pPr>
            <a:r>
              <a:t>infinite_scroll_pagination</a:t>
            </a:r>
          </a:p>
          <a:p>
            <a:pPr marL="280736" indent="-280736">
              <a:buSzPct val="100000"/>
              <a:buChar char="•"/>
            </a:pPr>
            <a:r>
              <a:t>flutter_onboarding_slider</a:t>
            </a:r>
          </a:p>
          <a:p>
            <a:pPr marL="280736" indent="-280736">
              <a:buSzPct val="100000"/>
              <a:buChar char="•"/>
            </a:pPr>
            <a:r>
              <a:t>flutter_native_splash</a:t>
            </a:r>
          </a:p>
          <a:p>
            <a:pPr marL="280736" indent="-280736">
              <a:buSzPct val="100000"/>
              <a:buChar char="•"/>
            </a:pPr>
            <a:r>
              <a:t>rename_app</a:t>
            </a:r>
          </a:p>
          <a:p>
            <a:pPr marL="280736" indent="-280736">
              <a:buSzPct val="100000"/>
              <a:buChar char="•"/>
            </a:pPr>
            <a:r>
              <a:t>flutter_launcher_icons</a:t>
            </a:r>
          </a:p>
        </p:txBody>
      </p:sp>
      <p:sp>
        <p:nvSpPr>
          <p:cNvPr id="3538" name="PACKAGES"/>
          <p:cNvSpPr txBox="1"/>
          <p:nvPr>
            <p:ph type="title"/>
          </p:nvPr>
        </p:nvSpPr>
        <p:spPr>
          <a:xfrm>
            <a:off x="1328739" y="460863"/>
            <a:ext cx="10863261" cy="854076"/>
          </a:xfrm>
          <a:prstGeom prst="rect">
            <a:avLst/>
          </a:prstGeom>
        </p:spPr>
        <p:txBody>
          <a:bodyPr/>
          <a:lstStyle/>
          <a:p>
            <a:pPr/>
            <a:r>
              <a:t>PACKAGES</a:t>
            </a:r>
          </a:p>
        </p:txBody>
      </p:sp>
      <p:sp>
        <p:nvSpPr>
          <p:cNvPr id="3539" name="01"/>
          <p:cNvSpPr txBox="1"/>
          <p:nvPr>
            <p:ph type="sldNum" sz="quarter" idx="2"/>
          </p:nvPr>
        </p:nvSpPr>
        <p:spPr>
          <a:xfrm>
            <a:off x="351370" y="6383738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40" name="pub-dev-icon-cover-image.png" descr="pub-dev-icon-cover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27320" y="-234554"/>
            <a:ext cx="4464681" cy="2232341"/>
          </a:xfrm>
          <a:prstGeom prst="rect">
            <a:avLst/>
          </a:prstGeom>
          <a:ln w="12700">
            <a:miter lim="400000"/>
          </a:ln>
        </p:spPr>
      </p:pic>
      <p:sp>
        <p:nvSpPr>
          <p:cNvPr id="3541" name="Text Placeholder 29"/>
          <p:cNvSpPr/>
          <p:nvPr/>
        </p:nvSpPr>
        <p:spPr>
          <a:xfrm>
            <a:off x="590501" y="402985"/>
            <a:ext cx="1150938" cy="957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877823">
              <a:lnSpc>
                <a:spcPts val="7200"/>
              </a:lnSpc>
              <a:defRPr sz="6911">
                <a:solidFill>
                  <a:srgbClr val="D4D2D2"/>
                </a:solidFill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" name="BLoC (Business Logic Component) obrazac za upravljanje stanjem u Flutter aplikacijama.…"/>
          <p:cNvSpPr txBox="1"/>
          <p:nvPr>
            <p:ph type="body" idx="1"/>
          </p:nvPr>
        </p:nvSpPr>
        <p:spPr>
          <a:xfrm>
            <a:off x="485100" y="1692346"/>
            <a:ext cx="10874738" cy="3162301"/>
          </a:xfrm>
          <a:prstGeom prst="rect">
            <a:avLst/>
          </a:prstGeom>
        </p:spPr>
        <p:txBody>
          <a:bodyPr/>
          <a:lstStyle/>
          <a:p>
            <a:pPr marL="280736" indent="-280736">
              <a:buSzPct val="100000"/>
              <a:buChar char="•"/>
            </a:pPr>
            <a:r>
              <a:t>BLoC (Business Logic Component) obrazac za upravljanje stanjem u Flutter aplikacijama.</a:t>
            </a:r>
          </a:p>
          <a:p>
            <a:pPr/>
          </a:p>
          <a:p>
            <a:pPr marL="280736" indent="-280736">
              <a:buSzPct val="100000"/>
              <a:buChar char="•"/>
            </a:pPr>
            <a:r>
              <a:t>flutter_bloc, bloc_concurrency</a:t>
            </a:r>
          </a:p>
        </p:txBody>
      </p:sp>
      <p:sp>
        <p:nvSpPr>
          <p:cNvPr id="3544" name="Bloc State Management"/>
          <p:cNvSpPr txBox="1"/>
          <p:nvPr>
            <p:ph type="title"/>
          </p:nvPr>
        </p:nvSpPr>
        <p:spPr>
          <a:xfrm>
            <a:off x="1173284" y="454578"/>
            <a:ext cx="10863262" cy="854076"/>
          </a:xfrm>
          <a:prstGeom prst="rect">
            <a:avLst/>
          </a:prstGeom>
        </p:spPr>
        <p:txBody>
          <a:bodyPr/>
          <a:lstStyle/>
          <a:p>
            <a:pPr/>
            <a:r>
              <a:t>Bloc State Management </a:t>
            </a:r>
          </a:p>
        </p:txBody>
      </p:sp>
      <p:sp>
        <p:nvSpPr>
          <p:cNvPr id="3545" name="01"/>
          <p:cNvSpPr txBox="1"/>
          <p:nvPr>
            <p:ph type="sldNum" sz="quarter" idx="2"/>
          </p:nvPr>
        </p:nvSpPr>
        <p:spPr>
          <a:xfrm>
            <a:off x="351370" y="6383738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46" name="flutter_bloc.png" descr="flutter_bloc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91626" y="361065"/>
            <a:ext cx="2333228" cy="1041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7" name="1_V_TQw6xQSCdLj7elNoGVwg.png" descr="1_V_TQw6xQSCdLj7elNoGVw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65569" y="3870819"/>
            <a:ext cx="7260862" cy="1824293"/>
          </a:xfrm>
          <a:prstGeom prst="rect">
            <a:avLst/>
          </a:prstGeom>
          <a:ln w="12700">
            <a:miter lim="400000"/>
          </a:ln>
        </p:spPr>
      </p:pic>
      <p:sp>
        <p:nvSpPr>
          <p:cNvPr id="3548" name="Text Placeholder 31"/>
          <p:cNvSpPr/>
          <p:nvPr/>
        </p:nvSpPr>
        <p:spPr>
          <a:xfrm>
            <a:off x="406430" y="402985"/>
            <a:ext cx="1150938" cy="957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877823">
              <a:lnSpc>
                <a:spcPts val="7200"/>
              </a:lnSpc>
              <a:defRPr sz="6911">
                <a:solidFill>
                  <a:srgbClr val="D4D2D2"/>
                </a:solidFill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Firebase Authent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736" indent="-280736">
              <a:buSzPct val="100000"/>
              <a:buChar char="•"/>
            </a:pPr>
            <a:r>
              <a:t>Firebase Authentication</a:t>
            </a:r>
          </a:p>
          <a:p>
            <a:pPr marL="280736" indent="-280736">
              <a:buSzPct val="100000"/>
              <a:buChar char="•"/>
            </a:pPr>
          </a:p>
          <a:p>
            <a:pPr marL="280736" indent="-280736">
              <a:buSzPct val="100000"/>
              <a:buChar char="•"/>
            </a:pPr>
            <a:r>
              <a:t>Cloud Firestore</a:t>
            </a:r>
          </a:p>
          <a:p>
            <a:pPr marL="280736" indent="-280736">
              <a:buSzPct val="100000"/>
              <a:buChar char="•"/>
            </a:pPr>
          </a:p>
          <a:p>
            <a:pPr marL="280736" indent="-280736">
              <a:buSzPct val="100000"/>
              <a:buChar char="•"/>
            </a:pPr>
            <a:r>
              <a:t>Firebase Local Emulator Suite</a:t>
            </a:r>
          </a:p>
        </p:txBody>
      </p:sp>
      <p:sp>
        <p:nvSpPr>
          <p:cNvPr id="3551" name="FIREBASE"/>
          <p:cNvSpPr txBox="1"/>
          <p:nvPr>
            <p:ph type="title"/>
          </p:nvPr>
        </p:nvSpPr>
        <p:spPr>
          <a:xfrm>
            <a:off x="1328739" y="515833"/>
            <a:ext cx="10863261" cy="854076"/>
          </a:xfrm>
          <a:prstGeom prst="rect">
            <a:avLst/>
          </a:prstGeom>
        </p:spPr>
        <p:txBody>
          <a:bodyPr/>
          <a:lstStyle/>
          <a:p>
            <a:pPr/>
            <a:r>
              <a:t>FIREBASE</a:t>
            </a:r>
          </a:p>
        </p:txBody>
      </p:sp>
      <p:sp>
        <p:nvSpPr>
          <p:cNvPr id="3552" name="01"/>
          <p:cNvSpPr txBox="1"/>
          <p:nvPr>
            <p:ph type="sldNum" sz="quarter" idx="2"/>
          </p:nvPr>
        </p:nvSpPr>
        <p:spPr>
          <a:xfrm>
            <a:off x="351370" y="6383738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53" name="logo-built_white.png" descr="logo-built_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79529" y="184498"/>
            <a:ext cx="3809683" cy="1702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4" name="emulator-suite-usecase.png" descr="emulator-suite-usecas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6783" y="3577597"/>
            <a:ext cx="4137914" cy="2667991"/>
          </a:xfrm>
          <a:prstGeom prst="rect">
            <a:avLst/>
          </a:prstGeom>
          <a:ln w="12700">
            <a:miter lim="400000"/>
          </a:ln>
        </p:spPr>
      </p:pic>
      <p:sp>
        <p:nvSpPr>
          <p:cNvPr id="3555" name="Text Placeholder 33"/>
          <p:cNvSpPr/>
          <p:nvPr/>
        </p:nvSpPr>
        <p:spPr>
          <a:xfrm>
            <a:off x="658450" y="464239"/>
            <a:ext cx="1150939" cy="957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877823">
              <a:lnSpc>
                <a:spcPts val="7200"/>
              </a:lnSpc>
              <a:defRPr sz="6911">
                <a:solidFill>
                  <a:srgbClr val="D4D2D2"/>
                </a:solidFill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testing-Photoroom.png-Photoroom.png" descr="testing-Photoroom.png-Photoroom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8132" t="0" r="28132" b="0"/>
          <a:stretch>
            <a:fillRect/>
          </a:stretch>
        </p:blipFill>
        <p:spPr>
          <a:xfrm>
            <a:off x="6699468" y="333375"/>
            <a:ext cx="5157571" cy="6191251"/>
          </a:xfrm>
          <a:prstGeom prst="rect">
            <a:avLst/>
          </a:prstGeom>
        </p:spPr>
      </p:pic>
      <p:sp>
        <p:nvSpPr>
          <p:cNvPr id="3558" name="Testing"/>
          <p:cNvSpPr txBox="1"/>
          <p:nvPr>
            <p:ph type="title"/>
          </p:nvPr>
        </p:nvSpPr>
        <p:spPr>
          <a:xfrm>
            <a:off x="972341" y="4343877"/>
            <a:ext cx="5427663" cy="821988"/>
          </a:xfrm>
          <a:prstGeom prst="rect">
            <a:avLst/>
          </a:prstGeom>
        </p:spPr>
        <p:txBody>
          <a:bodyPr/>
          <a:lstStyle/>
          <a:p>
            <a:pPr/>
            <a:r>
              <a:t>Testing</a:t>
            </a:r>
          </a:p>
        </p:txBody>
      </p:sp>
      <p:sp>
        <p:nvSpPr>
          <p:cNvPr id="3559" name="Click to edit Subtitle text styles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60" name="Text Placeholder 5"/>
          <p:cNvSpPr/>
          <p:nvPr>
            <p:ph type="body" idx="22"/>
          </p:nvPr>
        </p:nvSpPr>
        <p:spPr>
          <a:xfrm>
            <a:off x="972341" y="2783181"/>
            <a:ext cx="2189163" cy="175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6</a:t>
            </a:r>
          </a:p>
        </p:txBody>
      </p:sp>
      <p:sp>
        <p:nvSpPr>
          <p:cNvPr id="3561" name="01"/>
          <p:cNvSpPr txBox="1"/>
          <p:nvPr>
            <p:ph type="sldNum" sz="quarter" idx="2"/>
          </p:nvPr>
        </p:nvSpPr>
        <p:spPr>
          <a:xfrm>
            <a:off x="658812" y="6083425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QASE…"/>
          <p:cNvSpPr txBox="1"/>
          <p:nvPr>
            <p:ph type="body" idx="1"/>
          </p:nvPr>
        </p:nvSpPr>
        <p:spPr>
          <a:xfrm>
            <a:off x="658811" y="594902"/>
            <a:ext cx="10874378" cy="5424899"/>
          </a:xfrm>
          <a:prstGeom prst="rect">
            <a:avLst/>
          </a:prstGeom>
        </p:spPr>
        <p:txBody>
          <a:bodyPr/>
          <a:lstStyle/>
          <a:p>
            <a:pPr>
              <a:defRPr sz="3300"/>
            </a:pPr>
          </a:p>
          <a:p>
            <a:pPr>
              <a:defRPr sz="3300"/>
            </a:pPr>
            <a:r>
              <a:t>QASE</a:t>
            </a:r>
          </a:p>
          <a:p>
            <a:pPr>
              <a:defRPr sz="3300"/>
            </a:pPr>
          </a:p>
          <a:p>
            <a:pPr marL="280736" indent="-280736">
              <a:buSzPct val="100000"/>
              <a:buChar char="•"/>
            </a:pPr>
            <a:r>
              <a:t>Pisanje test scenarija i test case-ova</a:t>
            </a:r>
          </a:p>
          <a:p>
            <a:pPr marL="280736" indent="-280736">
              <a:buSzPct val="100000"/>
              <a:buChar char="•"/>
            </a:pPr>
            <a:r>
              <a:t>Struktura</a:t>
            </a:r>
          </a:p>
          <a:p>
            <a:pPr marL="280736" indent="-280736">
              <a:buSzPct val="60000"/>
              <a:buBlip>
                <a:blip r:embed="rId2"/>
              </a:buBlip>
            </a:pPr>
          </a:p>
        </p:txBody>
      </p:sp>
      <p:sp>
        <p:nvSpPr>
          <p:cNvPr id="3564" name="01"/>
          <p:cNvSpPr txBox="1"/>
          <p:nvPr>
            <p:ph type="sldNum" sz="quarter" idx="2"/>
          </p:nvPr>
        </p:nvSpPr>
        <p:spPr>
          <a:xfrm>
            <a:off x="351370" y="6383738"/>
            <a:ext cx="127001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65" name="Screenshot 2024-04-28 at 14.33.16.png" descr="Screenshot 2024-04-28 at 14.33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811" y="2328879"/>
            <a:ext cx="7802350" cy="3946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6" name="Qase.png" descr="Qas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72494" y="404689"/>
            <a:ext cx="1107702" cy="1107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evi9_PP_Template_16x9_2017">
  <a:themeElements>
    <a:clrScheme name="Levi9_PP_Template_16x9_2017">
      <a:dk1>
        <a:srgbClr val="706F6F"/>
      </a:dk1>
      <a:lt1>
        <a:srgbClr val="FFFFFF"/>
      </a:lt1>
      <a:dk2>
        <a:srgbClr val="A7A7A7"/>
      </a:dk2>
      <a:lt2>
        <a:srgbClr val="535353"/>
      </a:lt2>
      <a:accent1>
        <a:srgbClr val="1434A0"/>
      </a:accent1>
      <a:accent2>
        <a:srgbClr val="8F8F8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000FF"/>
      </a:hlink>
      <a:folHlink>
        <a:srgbClr val="FF00FF"/>
      </a:folHlink>
    </a:clrScheme>
    <a:fontScheme name="Levi9_PP_Template_16x9_2017">
      <a:majorFont>
        <a:latin typeface="Helvetica"/>
        <a:ea typeface="Helvetica"/>
        <a:cs typeface="Helvetica"/>
      </a:majorFont>
      <a:minorFont>
        <a:latin typeface="Tw Cen MT"/>
        <a:ea typeface="Tw Cen MT"/>
        <a:cs typeface="Tw Cen MT"/>
      </a:minorFont>
    </a:fontScheme>
    <a:fmtScheme name="Levi9_PP_Template_16x9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706F6F"/>
            </a:solidFill>
            <a:effectLst/>
            <a:uFillTx/>
            <a:latin typeface="+mn-lt"/>
            <a:ea typeface="+mn-ea"/>
            <a:cs typeface="+mn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706F6F"/>
            </a:solidFill>
            <a:effectLst/>
            <a:uFillTx/>
            <a:latin typeface="+mn-lt"/>
            <a:ea typeface="+mn-ea"/>
            <a:cs typeface="+mn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vi9_PP_Template_16x9_2017">
  <a:themeElements>
    <a:clrScheme name="Levi9_PP_Template_16x9_2017">
      <a:dk1>
        <a:srgbClr val="706F6F"/>
      </a:dk1>
      <a:lt1>
        <a:srgbClr val="017070"/>
      </a:lt1>
      <a:dk2>
        <a:srgbClr val="A7A7A7"/>
      </a:dk2>
      <a:lt2>
        <a:srgbClr val="535353"/>
      </a:lt2>
      <a:accent1>
        <a:srgbClr val="1434A0"/>
      </a:accent1>
      <a:accent2>
        <a:srgbClr val="8F8F8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000FF"/>
      </a:hlink>
      <a:folHlink>
        <a:srgbClr val="FF00FF"/>
      </a:folHlink>
    </a:clrScheme>
    <a:fontScheme name="Levi9_PP_Template_16x9_2017">
      <a:majorFont>
        <a:latin typeface="Helvetica"/>
        <a:ea typeface="Helvetica"/>
        <a:cs typeface="Helvetica"/>
      </a:majorFont>
      <a:minorFont>
        <a:latin typeface="Tw Cen MT"/>
        <a:ea typeface="Tw Cen MT"/>
        <a:cs typeface="Tw Cen MT"/>
      </a:minorFont>
    </a:fontScheme>
    <a:fmtScheme name="Levi9_PP_Template_16x9_20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706F6F"/>
            </a:solidFill>
            <a:effectLst/>
            <a:uFillTx/>
            <a:latin typeface="+mn-lt"/>
            <a:ea typeface="+mn-ea"/>
            <a:cs typeface="+mn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706F6F"/>
            </a:solidFill>
            <a:effectLst/>
            <a:uFillTx/>
            <a:latin typeface="+mn-lt"/>
            <a:ea typeface="+mn-ea"/>
            <a:cs typeface="+mn-cs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